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7"/>
  </p:notesMasterIdLst>
  <p:sldIdLst>
    <p:sldId id="310" r:id="rId3"/>
    <p:sldId id="258" r:id="rId4"/>
    <p:sldId id="311" r:id="rId5"/>
    <p:sldId id="260" r:id="rId6"/>
    <p:sldId id="300" r:id="rId7"/>
    <p:sldId id="312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313" r:id="rId16"/>
    <p:sldId id="271" r:id="rId17"/>
    <p:sldId id="273" r:id="rId18"/>
    <p:sldId id="275" r:id="rId19"/>
    <p:sldId id="301" r:id="rId20"/>
    <p:sldId id="276" r:id="rId21"/>
    <p:sldId id="277" r:id="rId22"/>
    <p:sldId id="282" r:id="rId23"/>
    <p:sldId id="284" r:id="rId24"/>
    <p:sldId id="314" r:id="rId25"/>
    <p:sldId id="28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3A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6" autoAdjust="0"/>
    <p:restoredTop sz="94737" autoAdjust="0"/>
  </p:normalViewPr>
  <p:slideViewPr>
    <p:cSldViewPr>
      <p:cViewPr>
        <p:scale>
          <a:sx n="80" d="100"/>
          <a:sy n="80" d="100"/>
        </p:scale>
        <p:origin x="-103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7.940269602222063E-4"/>
          <c:y val="1.3343237671187336E-2"/>
          <c:w val="0.96604938271604934"/>
          <c:h val="0.8783109804476965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2.6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smtClean="0"/>
                      <a:t>1.6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2.8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2.6</c:v>
                </c:pt>
                <c:pt idx="1">
                  <c:v>1.6</c:v>
                </c:pt>
                <c:pt idx="2">
                  <c:v>2.8</c:v>
                </c:pt>
              </c:numCache>
            </c:numRef>
          </c:val>
        </c:ser>
        <c:dLbls>
          <c:showVal val="1"/>
        </c:dLbls>
        <c:gapWidth val="70"/>
        <c:overlap val="-25"/>
        <c:axId val="85609856"/>
        <c:axId val="85640320"/>
      </c:barChart>
      <c:catAx>
        <c:axId val="85609856"/>
        <c:scaling>
          <c:orientation val="minMax"/>
        </c:scaling>
        <c:axPos val="b"/>
        <c:majorTickMark val="none"/>
        <c:tickLblPos val="nextTo"/>
        <c:crossAx val="85640320"/>
        <c:crosses val="autoZero"/>
        <c:auto val="1"/>
        <c:lblAlgn val="ctr"/>
        <c:lblOffset val="100"/>
      </c:catAx>
      <c:valAx>
        <c:axId val="85640320"/>
        <c:scaling>
          <c:orientation val="minMax"/>
          <c:max val="4"/>
        </c:scaling>
        <c:delete val="1"/>
        <c:axPos val="l"/>
        <c:numFmt formatCode="General" sourceLinked="1"/>
        <c:tickLblPos val="none"/>
        <c:crossAx val="856098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(25-49)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i="0" dirty="0" smtClean="0"/>
                      <a:t>17.7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i="0" smtClean="0"/>
                      <a:t>18.6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i="0" dirty="0" smtClean="0"/>
                      <a:t>17.5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1" i="0" smtClean="0"/>
                      <a:t>20.0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All women and men 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17.7</c:v>
                </c:pt>
                <c:pt idx="1">
                  <c:v>18.600000000000001</c:v>
                </c:pt>
                <c:pt idx="2">
                  <c:v>17.5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(25-49)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smtClean="0"/>
                      <a:t>20.5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smtClean="0"/>
                      <a:t>22.5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dirty="0" smtClean="0"/>
                      <a:t>20.2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All women and men 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20.5</c:v>
                </c:pt>
                <c:pt idx="1">
                  <c:v>22.5</c:v>
                </c:pt>
                <c:pt idx="2">
                  <c:v>20.2</c:v>
                </c:pt>
              </c:numCache>
            </c:numRef>
          </c:val>
        </c:ser>
        <c:dLbls>
          <c:showVal val="1"/>
        </c:dLbls>
        <c:overlap val="-25"/>
        <c:axId val="47180416"/>
        <c:axId val="47194496"/>
      </c:barChart>
      <c:catAx>
        <c:axId val="47180416"/>
        <c:scaling>
          <c:orientation val="minMax"/>
        </c:scaling>
        <c:axPos val="b"/>
        <c:majorTickMark val="none"/>
        <c:tickLblPos val="nextTo"/>
        <c:crossAx val="47194496"/>
        <c:crosses val="autoZero"/>
        <c:auto val="1"/>
        <c:lblAlgn val="ctr"/>
        <c:lblOffset val="100"/>
      </c:catAx>
      <c:valAx>
        <c:axId val="47194496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47180416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layout>
                <c:manualLayout>
                  <c:x val="-6.5313016428502084E-4"/>
                  <c:y val="-0.14416880302752866"/>
                </c:manualLayout>
              </c:layout>
              <c:showCatName val="1"/>
              <c:showPercent val="1"/>
            </c:dLbl>
            <c:dLbl>
              <c:idx val="4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Have another soon</c:v>
                </c:pt>
                <c:pt idx="1">
                  <c:v>Have another later</c:v>
                </c:pt>
                <c:pt idx="2">
                  <c:v>Have another, undecided when</c:v>
                </c:pt>
                <c:pt idx="3">
                  <c:v>Undecided</c:v>
                </c:pt>
                <c:pt idx="4">
                  <c:v>Want no more</c:v>
                </c:pt>
                <c:pt idx="5">
                  <c:v>Sterilized or declared infecund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14</c:v>
                </c:pt>
                <c:pt idx="2">
                  <c:v>1</c:v>
                </c:pt>
                <c:pt idx="3">
                  <c:v>2</c:v>
                </c:pt>
                <c:pt idx="4">
                  <c:v>50</c:v>
                </c:pt>
                <c:pt idx="5">
                  <c:v>25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tx2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smtClean="0"/>
                      <a:t>2.1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smtClean="0"/>
                      <a:t>1.9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smtClean="0"/>
                      <a:t>2.2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2.1</c:v>
                </c:pt>
                <c:pt idx="1">
                  <c:v>1.9000000000000001</c:v>
                </c:pt>
                <c:pt idx="2">
                  <c:v>2.2000000000000002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accent1"/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smtClean="0"/>
                      <a:t>2.3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smtClean="0"/>
                      <a:t>2.0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smtClean="0"/>
                      <a:t>2.3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 formatCode="General">
                  <c:v>2.2999999999999998</c:v>
                </c:pt>
                <c:pt idx="1">
                  <c:v>2</c:v>
                </c:pt>
                <c:pt idx="2" formatCode="General">
                  <c:v>2.2999999999999998</c:v>
                </c:pt>
              </c:numCache>
            </c:numRef>
          </c:val>
        </c:ser>
        <c:dLbls>
          <c:showVal val="1"/>
        </c:dLbls>
        <c:overlap val="-25"/>
        <c:axId val="47473408"/>
        <c:axId val="47474944"/>
      </c:barChart>
      <c:catAx>
        <c:axId val="47473408"/>
        <c:scaling>
          <c:orientation val="minMax"/>
        </c:scaling>
        <c:axPos val="b"/>
        <c:majorTickMark val="none"/>
        <c:tickLblPos val="nextTo"/>
        <c:crossAx val="47474944"/>
        <c:crosses val="autoZero"/>
        <c:auto val="1"/>
        <c:lblAlgn val="ctr"/>
        <c:lblOffset val="100"/>
      </c:catAx>
      <c:valAx>
        <c:axId val="47474944"/>
        <c:scaling>
          <c:orientation val="minMax"/>
          <c:max val="4"/>
          <c:min val="0"/>
        </c:scaling>
        <c:delete val="1"/>
        <c:axPos val="l"/>
        <c:numFmt formatCode="General" sourceLinked="1"/>
        <c:tickLblPos val="none"/>
        <c:crossAx val="47473408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accent5">
                  <a:lumMod val="50000"/>
                </a:schemeClr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Wanted </a:t>
                    </a:r>
                    <a:r>
                      <a:rPr lang="en-US" dirty="0"/>
                      <a:t>then
</a:t>
                    </a:r>
                    <a:r>
                      <a:rPr lang="en-US" dirty="0" smtClean="0"/>
                      <a:t>74%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2"/>
              <c:layout>
                <c:manualLayout>
                  <c:x val="0.12795640128317293"/>
                  <c:y val="0.16622285850632326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later</c:v>
                </c:pt>
                <c:pt idx="2">
                  <c:v>Wanted no more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74</c:v>
                </c:pt>
                <c:pt idx="1">
                  <c:v>12</c:v>
                </c:pt>
                <c:pt idx="2">
                  <c:v>13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135121998639059"/>
          <c:y val="2.8060326608944881E-2"/>
          <c:w val="0.59447700981821638"/>
          <c:h val="0.93826728146032079"/>
        </c:manualLayout>
      </c:layout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Wanted fertility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smtClean="0"/>
                      <a:t>1.8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smtClean="0"/>
                      <a:t>1.2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smtClean="0"/>
                      <a:t>1.8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Rural</c:v>
                </c:pt>
                <c:pt idx="1">
                  <c:v>Urban</c:v>
                </c:pt>
                <c:pt idx="2">
                  <c:v>Total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1.8</c:v>
                </c:pt>
                <c:pt idx="1">
                  <c:v>1.2</c:v>
                </c:pt>
                <c:pt idx="2">
                  <c:v>1.8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Difference in fertility</c:v>
                </c:pt>
              </c:strCache>
            </c:strRef>
          </c:tx>
          <c:dLbls>
            <c:dLbl>
              <c:idx val="0"/>
              <c:layout>
                <c:manualLayout>
                  <c:x val="-9.2592592592592744E-3"/>
                  <c:y val="-0.62013321805768185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0.8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smtClean="0"/>
                      <a:t>0.4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8518518518518531E-2"/>
                  <c:y val="0.62855131604036563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1.0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Rural</c:v>
                </c:pt>
                <c:pt idx="1">
                  <c:v>Urban</c:v>
                </c:pt>
                <c:pt idx="2">
                  <c:v>Total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 formatCode="0.0">
                  <c:v>1</c:v>
                </c:pt>
                <c:pt idx="1">
                  <c:v>0.4</c:v>
                </c:pt>
                <c:pt idx="2">
                  <c:v>0.8</c:v>
                </c:pt>
              </c:numCache>
            </c:numRef>
          </c:val>
        </c:ser>
        <c:dLbls>
          <c:showVal val="1"/>
        </c:dLbls>
        <c:gapWidth val="95"/>
        <c:overlap val="100"/>
        <c:axId val="47581824"/>
        <c:axId val="47628672"/>
      </c:barChart>
      <c:catAx>
        <c:axId val="47581824"/>
        <c:scaling>
          <c:orientation val="minMax"/>
        </c:scaling>
        <c:axPos val="l"/>
        <c:majorTickMark val="none"/>
        <c:tickLblPos val="nextTo"/>
        <c:crossAx val="47628672"/>
        <c:crosses val="autoZero"/>
        <c:auto val="1"/>
        <c:lblAlgn val="ctr"/>
        <c:lblOffset val="100"/>
      </c:catAx>
      <c:valAx>
        <c:axId val="47628672"/>
        <c:scaling>
          <c:orientation val="minMax"/>
        </c:scaling>
        <c:delete val="1"/>
        <c:axPos val="b"/>
        <c:numFmt formatCode="General" sourceLinked="1"/>
        <c:tickLblPos val="none"/>
        <c:crossAx val="47581824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31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smtClean="0"/>
                      <a:t>3.7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2.7*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2.1*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smtClean="0"/>
                      <a:t>1.7*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 b="1" dirty="0" smtClean="0"/>
                      <a:t>2.3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Some secondary</c:v>
                </c:pt>
                <c:pt idx="3">
                  <c:v>SLC and above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3.7</c:v>
                </c:pt>
                <c:pt idx="1">
                  <c:v>2.7</c:v>
                </c:pt>
                <c:pt idx="2">
                  <c:v>2.1</c:v>
                </c:pt>
                <c:pt idx="3">
                  <c:v>1.7</c:v>
                </c:pt>
              </c:numCache>
            </c:numRef>
          </c:val>
        </c:ser>
        <c:dLbls>
          <c:showVal val="1"/>
        </c:dLbls>
        <c:gapWidth val="70"/>
        <c:overlap val="-25"/>
        <c:axId val="109950848"/>
        <c:axId val="109952384"/>
      </c:barChart>
      <c:catAx>
        <c:axId val="109950848"/>
        <c:scaling>
          <c:orientation val="minMax"/>
        </c:scaling>
        <c:axPos val="b"/>
        <c:majorTickMark val="none"/>
        <c:tickLblPos val="nextTo"/>
        <c:crossAx val="109952384"/>
        <c:crosses val="autoZero"/>
        <c:auto val="1"/>
        <c:lblAlgn val="ctr"/>
        <c:lblOffset val="100"/>
      </c:catAx>
      <c:valAx>
        <c:axId val="109952384"/>
        <c:scaling>
          <c:orientation val="minMax"/>
        </c:scaling>
        <c:delete val="1"/>
        <c:axPos val="l"/>
        <c:numFmt formatCode="General" sourceLinked="1"/>
        <c:tickLblPos val="none"/>
        <c:crossAx val="109950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>
        <c:manualLayout>
          <c:layoutTarget val="inner"/>
          <c:xMode val="edge"/>
          <c:yMode val="edge"/>
          <c:x val="1.6975308641975391E-2"/>
          <c:y val="0.13468956772293542"/>
          <c:w val="0.96604938271604934"/>
          <c:h val="0.72591843989886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4.1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3.1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800" b="1" dirty="0" smtClean="0"/>
                      <a:t>2.7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2.1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800" b="1" dirty="0" smtClean="0"/>
                      <a:t>1.5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4.0999999999999996</c:v>
                </c:pt>
                <c:pt idx="1">
                  <c:v>3.1</c:v>
                </c:pt>
                <c:pt idx="2">
                  <c:v>2.7</c:v>
                </c:pt>
                <c:pt idx="3">
                  <c:v>2.1</c:v>
                </c:pt>
                <c:pt idx="4">
                  <c:v>1.5</c:v>
                </c:pt>
              </c:numCache>
            </c:numRef>
          </c:val>
        </c:ser>
        <c:dLbls>
          <c:showVal val="1"/>
        </c:dLbls>
        <c:gapWidth val="70"/>
        <c:overlap val="-25"/>
        <c:axId val="135097344"/>
        <c:axId val="135111424"/>
      </c:barChart>
      <c:catAx>
        <c:axId val="135097344"/>
        <c:scaling>
          <c:orientation val="minMax"/>
        </c:scaling>
        <c:axPos val="b"/>
        <c:numFmt formatCode="General" sourceLinked="1"/>
        <c:majorTickMark val="none"/>
        <c:tickLblPos val="nextTo"/>
        <c:crossAx val="135111424"/>
        <c:crosses val="autoZero"/>
        <c:auto val="1"/>
        <c:lblAlgn val="ctr"/>
        <c:lblOffset val="100"/>
      </c:catAx>
      <c:valAx>
        <c:axId val="135111424"/>
        <c:scaling>
          <c:orientation val="minMax"/>
        </c:scaling>
        <c:delete val="1"/>
        <c:axPos val="l"/>
        <c:numFmt formatCode="General" sourceLinked="1"/>
        <c:tickLblPos val="none"/>
        <c:crossAx val="1350973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1.7628205128205128E-2"/>
          <c:y val="0.1884057971014495"/>
          <c:w val="0.9647435897435902"/>
          <c:h val="0.7331482749438936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dLbl>
              <c:idx val="0"/>
              <c:layout>
                <c:manualLayout>
                  <c:x val="0"/>
                  <c:y val="4.830917874396135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4.6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smtClean="0"/>
                      <a:t>4.1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4.807692307692311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3.1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1" smtClean="0"/>
                      <a:t>2.6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tx>
                <c:rich>
                  <a:bodyPr/>
                  <a:lstStyle/>
                  <a:p>
                    <a:r>
                      <a:rPr lang="en-US" b="1" smtClean="0"/>
                      <a:t>3.0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NFHS 1996</c:v>
                </c:pt>
                <c:pt idx="1">
                  <c:v>NDHS 2001</c:v>
                </c:pt>
                <c:pt idx="2">
                  <c:v>NDHS 2006</c:v>
                </c:pt>
                <c:pt idx="3">
                  <c:v>NDHS 2011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4.5999999999999996</c:v>
                </c:pt>
                <c:pt idx="1">
                  <c:v>4.0999999999999996</c:v>
                </c:pt>
                <c:pt idx="2">
                  <c:v>3.1</c:v>
                </c:pt>
                <c:pt idx="3">
                  <c:v>2.6</c:v>
                </c:pt>
              </c:numCache>
            </c:numRef>
          </c:val>
        </c:ser>
        <c:dLbls>
          <c:showVal val="1"/>
        </c:dLbls>
        <c:gapWidth val="70"/>
        <c:overlap val="-25"/>
        <c:axId val="135046656"/>
        <c:axId val="135048192"/>
      </c:barChart>
      <c:catAx>
        <c:axId val="135046656"/>
        <c:scaling>
          <c:orientation val="minMax"/>
        </c:scaling>
        <c:axPos val="b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5048192"/>
        <c:crosses val="autoZero"/>
        <c:auto val="1"/>
        <c:lblAlgn val="ctr"/>
        <c:lblOffset val="100"/>
      </c:catAx>
      <c:valAx>
        <c:axId val="135048192"/>
        <c:scaling>
          <c:orientation val="minMax"/>
        </c:scaling>
        <c:delete val="1"/>
        <c:axPos val="l"/>
        <c:numFmt formatCode="General" sourceLinked="1"/>
        <c:tickLblPos val="none"/>
        <c:crossAx val="1350466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Lbls>
            <c:dLbl>
              <c:idx val="2"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924-35</a:t>
                    </a:r>
                    <a:r>
                      <a:rPr lang="en-US" dirty="0"/>
                      <a:t>
28%</a:t>
                    </a:r>
                  </a:p>
                </c:rich>
              </c:tx>
              <c:spPr/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5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</c:v>
                </c:pt>
                <c:pt idx="1">
                  <c:v>18-23</c:v>
                </c:pt>
                <c:pt idx="2">
                  <c:v>24-35</c:v>
                </c:pt>
                <c:pt idx="3">
                  <c:v>36-47</c:v>
                </c:pt>
                <c:pt idx="4">
                  <c:v>48-59</c:v>
                </c:pt>
                <c:pt idx="5">
                  <c:v>60+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</c:v>
                </c:pt>
                <c:pt idx="1">
                  <c:v>14</c:v>
                </c:pt>
                <c:pt idx="2">
                  <c:v>29</c:v>
                </c:pt>
                <c:pt idx="3">
                  <c:v>21</c:v>
                </c:pt>
                <c:pt idx="4">
                  <c:v>11</c:v>
                </c:pt>
                <c:pt idx="5">
                  <c:v>19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20.2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20.7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dirty="0" smtClean="0"/>
                      <a:t>20.1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1" dirty="0" smtClean="0"/>
                      <a:t>20.9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20.2</c:v>
                </c:pt>
                <c:pt idx="1">
                  <c:v>20.7</c:v>
                </c:pt>
                <c:pt idx="2">
                  <c:v>20.100000000000001</c:v>
                </c:pt>
              </c:numCache>
            </c:numRef>
          </c:val>
        </c:ser>
        <c:dLbls>
          <c:showVal val="1"/>
        </c:dLbls>
        <c:gapWidth val="70"/>
        <c:overlap val="-25"/>
        <c:axId val="135857664"/>
        <c:axId val="135859200"/>
      </c:barChart>
      <c:catAx>
        <c:axId val="135857664"/>
        <c:scaling>
          <c:orientation val="minMax"/>
        </c:scaling>
        <c:axPos val="b"/>
        <c:majorTickMark val="none"/>
        <c:tickLblPos val="nextTo"/>
        <c:crossAx val="135859200"/>
        <c:crosses val="autoZero"/>
        <c:auto val="1"/>
        <c:lblAlgn val="ctr"/>
        <c:lblOffset val="100"/>
      </c:catAx>
      <c:valAx>
        <c:axId val="135859200"/>
        <c:scaling>
          <c:orientation val="minMax"/>
          <c:max val="30"/>
        </c:scaling>
        <c:delete val="1"/>
        <c:axPos val="l"/>
        <c:numFmt formatCode="General" sourceLinked="1"/>
        <c:tickLblPos val="none"/>
        <c:crossAx val="1358576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Some secondary</c:v>
                </c:pt>
                <c:pt idx="3">
                  <c:v>SLC and above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13</c:v>
                </c:pt>
                <c:pt idx="3">
                  <c:v>8</c:v>
                </c:pt>
              </c:numCache>
            </c:numRef>
          </c:val>
        </c:ser>
        <c:dLbls>
          <c:showVal val="1"/>
        </c:dLbls>
        <c:gapWidth val="70"/>
        <c:overlap val="-25"/>
        <c:axId val="135920256"/>
        <c:axId val="46993792"/>
      </c:barChart>
      <c:catAx>
        <c:axId val="135920256"/>
        <c:scaling>
          <c:orientation val="minMax"/>
        </c:scaling>
        <c:axPos val="b"/>
        <c:majorTickMark val="none"/>
        <c:tickLblPos val="nextTo"/>
        <c:crossAx val="46993792"/>
        <c:crosses val="autoZero"/>
        <c:auto val="1"/>
        <c:lblAlgn val="ctr"/>
        <c:lblOffset val="100"/>
      </c:catAx>
      <c:valAx>
        <c:axId val="46993792"/>
        <c:scaling>
          <c:orientation val="minMax"/>
        </c:scaling>
        <c:delete val="1"/>
        <c:axPos val="l"/>
        <c:numFmt formatCode="General" sourceLinked="1"/>
        <c:tickLblPos val="none"/>
        <c:crossAx val="1359202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1"/>
            <c:spPr>
              <a:solidFill>
                <a:schemeClr val="bg2">
                  <a:lumMod val="75000"/>
                </a:schemeClr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Lbls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Divorced/</a:t>
                    </a:r>
                  </a:p>
                  <a:p>
                    <a:r>
                      <a:rPr lang="en-US" dirty="0" smtClean="0"/>
                      <a:t>separated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&lt;1%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Divorced/separated</c:v>
                </c:pt>
                <c:pt idx="2">
                  <c:v>Married</c:v>
                </c:pt>
                <c:pt idx="3">
                  <c:v>Widowed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</c:v>
                </c:pt>
                <c:pt idx="1">
                  <c:v>1</c:v>
                </c:pt>
                <c:pt idx="2">
                  <c:v>76</c:v>
                </c:pt>
                <c:pt idx="3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369047619047623E-2"/>
          <c:y val="0.14809729020358942"/>
          <c:w val="0.96726190476190432"/>
          <c:h val="0.7620341207349081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(25-49)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dirty="0" smtClean="0"/>
                      <a:t>17.5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smtClean="0"/>
                      <a:t>18.5</a:t>
                    </a:r>
                    <a:endParaRPr lang="en-US" smtClean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dirty="0" smtClean="0"/>
                      <a:t>17.4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b="1" smtClean="0"/>
                      <a:t>20.0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Sheet1!$A$2:$A$4</c:f>
              <c:strCache>
                <c:ptCount val="3"/>
                <c:pt idx="0">
                  <c:v>All women and men 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17.5</c:v>
                </c:pt>
                <c:pt idx="1">
                  <c:v>18.5</c:v>
                </c:pt>
                <c:pt idx="2">
                  <c:v>17.399999999999999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(25-49)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b="1" smtClean="0"/>
                      <a:t>21.6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b="1" smtClean="0"/>
                      <a:t>23.6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b="1" dirty="0" smtClean="0"/>
                      <a:t>21.2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Sheet1!$A$2:$A$4</c:f>
              <c:strCache>
                <c:ptCount val="3"/>
                <c:pt idx="0">
                  <c:v>All women and men 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21.6</c:v>
                </c:pt>
                <c:pt idx="1">
                  <c:v>23.6</c:v>
                </c:pt>
                <c:pt idx="2">
                  <c:v>21.2</c:v>
                </c:pt>
              </c:numCache>
            </c:numRef>
          </c:val>
        </c:ser>
        <c:dLbls>
          <c:showVal val="1"/>
        </c:dLbls>
        <c:overlap val="-25"/>
        <c:axId val="47128576"/>
        <c:axId val="47130112"/>
      </c:barChart>
      <c:catAx>
        <c:axId val="47128576"/>
        <c:scaling>
          <c:orientation val="minMax"/>
        </c:scaling>
        <c:axPos val="b"/>
        <c:majorTickMark val="none"/>
        <c:tickLblPos val="nextTo"/>
        <c:crossAx val="47130112"/>
        <c:crosses val="autoZero"/>
        <c:auto val="1"/>
        <c:lblAlgn val="ctr"/>
        <c:lblOffset val="100"/>
      </c:catAx>
      <c:valAx>
        <c:axId val="47130112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47128576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01497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Nepal</a:t>
            </a:r>
            <a:r>
              <a:rPr lang="en-US" sz="320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6" descr="Nepal-motif-from-ps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426970"/>
            <a:ext cx="9144000" cy="20040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87D93-C99B-4E1D-8DC3-D84A3322AFD9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62EE6-0C9D-4BC8-B548-DEF197B1D1F6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09473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48966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65404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98366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151168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895296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98222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0263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1C3E0-74A7-4BCF-8D0C-1077D97353E1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2158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32513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4473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23231-D2D8-49A7-9837-B7AD912FD948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B8B29-88DA-4E6F-AEA8-59A8C2799DEE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81-0D57-461E-80EC-A9FED1A07C4C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EAF4-B904-4098-9C02-B37153A89D8A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41607-4523-44A3-B84E-5C64A786F583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7EE26-D18D-4072-9D13-CDF04DACC297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7BE65-BDF3-4444-B69D-EB953C86F687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9BB3E-1E19-4E57-A5E6-9663181EE0AC}" type="datetime1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2007 BDHS, NIPORT, Mitra and Associates,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D2E2B-8B1E-48F1-8F0C-D1DFE913A864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AEAD1-9DFA-45B0-85C7-993B0C9083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475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latin typeface="Calibri" pitchFamily="34" charset="0"/>
                <a:cs typeface="Arial" charset="0"/>
              </a:rPr>
              <a:t>Fertility, Proximate Determinants of Fertility and Fertility Preferences</a:t>
            </a:r>
            <a:endParaRPr lang="en-US" sz="4800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0154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038600" cy="4525963"/>
          </a:xfrm>
        </p:spPr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Birth Intervals</a:t>
            </a:r>
            <a:endParaRPr lang="en-US" dirty="0">
              <a:latin typeface="+mn-lt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028825" y="2209800"/>
            <a:ext cx="506571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200" b="0" dirty="0"/>
              <a:t>In addition to their impact on </a:t>
            </a:r>
            <a:r>
              <a:rPr lang="en-US" sz="3200" dirty="0">
                <a:solidFill>
                  <a:schemeClr val="tx2"/>
                </a:solidFill>
              </a:rPr>
              <a:t>fertility</a:t>
            </a:r>
            <a:r>
              <a:rPr lang="en-US" sz="3200" b="0" dirty="0"/>
              <a:t>, birth intervals may also affect the </a:t>
            </a:r>
            <a:r>
              <a:rPr lang="en-US" sz="3200" dirty="0">
                <a:solidFill>
                  <a:schemeClr val="tx2"/>
                </a:solidFill>
              </a:rPr>
              <a:t>health</a:t>
            </a:r>
            <a:r>
              <a:rPr lang="en-US" sz="3200" b="0" dirty="0">
                <a:solidFill>
                  <a:schemeClr val="accent2"/>
                </a:solidFill>
              </a:rPr>
              <a:t> </a:t>
            </a:r>
            <a:r>
              <a:rPr lang="en-US" sz="3200" b="0" dirty="0"/>
              <a:t>of mothers and their children</a:t>
            </a:r>
            <a:r>
              <a:rPr lang="en-US" sz="3200" b="0" dirty="0" smtClean="0"/>
              <a:t>.</a:t>
            </a:r>
            <a:br>
              <a:rPr lang="en-US" sz="3200" b="0" dirty="0" smtClean="0"/>
            </a:br>
            <a:endParaRPr lang="en-US" sz="3200" b="0" dirty="0" smtClean="0"/>
          </a:p>
          <a:p>
            <a:pPr algn="ctr" eaLnBrk="0" hangingPunct="0"/>
            <a:r>
              <a:rPr lang="en-US" sz="3200" dirty="0" smtClean="0"/>
              <a:t>The median birth interval in Nepal is </a:t>
            </a:r>
            <a:r>
              <a:rPr lang="en-US" sz="3200" b="1" dirty="0" smtClean="0">
                <a:solidFill>
                  <a:schemeClr val="tx2"/>
                </a:solidFill>
              </a:rPr>
              <a:t>36</a:t>
            </a:r>
            <a:r>
              <a:rPr lang="en-US" sz="3200" dirty="0" smtClean="0"/>
              <a:t> months.</a:t>
            </a:r>
            <a:endParaRPr lang="en-US" sz="3200" b="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679" y="0"/>
            <a:ext cx="8229600" cy="914400"/>
          </a:xfrm>
        </p:spPr>
        <p:txBody>
          <a:bodyPr/>
          <a:lstStyle/>
          <a:p>
            <a:r>
              <a:rPr lang="en-US" dirty="0" smtClean="0"/>
              <a:t>Length of Birth Intervals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6221502" y="714499"/>
            <a:ext cx="2971800" cy="24384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450102" y="1092875"/>
            <a:ext cx="2514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21% of births occur less than 24 months after the preceding birth. 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 Doctors recommend a birth interval of at least 36 months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4931764" y="3695075"/>
            <a:ext cx="9144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93609852"/>
              </p:ext>
            </p:extLst>
          </p:nvPr>
        </p:nvGraphicFramePr>
        <p:xfrm>
          <a:off x="-1066800" y="1147947"/>
          <a:ext cx="9144000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17" y="1021162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births by months since preceding birth</a:t>
            </a:r>
            <a:endParaRPr lang="en-US" i="1" dirty="0"/>
          </a:p>
        </p:txBody>
      </p:sp>
      <p:cxnSp>
        <p:nvCxnSpPr>
          <p:cNvPr id="11" name="Straight Connector 10"/>
          <p:cNvCxnSpPr>
            <a:endCxn id="6" idx="1"/>
          </p:cNvCxnSpPr>
          <p:nvPr/>
        </p:nvCxnSpPr>
        <p:spPr>
          <a:xfrm flipV="1">
            <a:off x="3505200" y="1071594"/>
            <a:ext cx="3151512" cy="60480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5943600" y="2971800"/>
            <a:ext cx="990600" cy="60960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Median Age at First Birth </a:t>
            </a:r>
            <a:br>
              <a:rPr lang="en-US" dirty="0" smtClean="0"/>
            </a:br>
            <a:r>
              <a:rPr lang="en-US" dirty="0" smtClean="0"/>
              <a:t>for Women 25-49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40285884"/>
              </p:ext>
            </p:extLst>
          </p:nvPr>
        </p:nvGraphicFramePr>
        <p:xfrm>
          <a:off x="990600" y="1299566"/>
          <a:ext cx="7162800" cy="5370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708" y="1219200"/>
            <a:ext cx="401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</a:t>
            </a:r>
            <a:endParaRPr lang="en-US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Teenage Childbearing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447800" y="2133601"/>
            <a:ext cx="6248400" cy="2590799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12%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/>
              <a:t>5%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26218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Teenage Childbearing by Education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5649631"/>
              </p:ext>
            </p:extLst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668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age 15-19 who are mothers or pregnant with their first child by level of education</a:t>
            </a:r>
            <a:endParaRPr lang="en-US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Current Marital Status: Women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14398980"/>
              </p:ext>
            </p:extLst>
          </p:nvPr>
        </p:nvGraphicFramePr>
        <p:xfrm>
          <a:off x="457200" y="990600"/>
          <a:ext cx="82296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69"/>
            <a:ext cx="8229600" cy="987631"/>
          </a:xfrm>
        </p:spPr>
        <p:txBody>
          <a:bodyPr>
            <a:normAutofit/>
          </a:bodyPr>
          <a:lstStyle/>
          <a:p>
            <a:r>
              <a:rPr lang="en-US" dirty="0" smtClean="0"/>
              <a:t>Median Age at First Marriage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0776222"/>
              </p:ext>
            </p:extLst>
          </p:nvPr>
        </p:nvGraphicFramePr>
        <p:xfrm>
          <a:off x="304800" y="1066800"/>
          <a:ext cx="85344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Median Age at First Sex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08810008"/>
              </p:ext>
            </p:extLst>
          </p:nvPr>
        </p:nvGraphicFramePr>
        <p:xfrm>
          <a:off x="304800" y="1219200"/>
          <a:ext cx="8534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504528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524000"/>
            <a:ext cx="4038600" cy="4525963"/>
          </a:xfrm>
        </p:spPr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Fertility preferences and ideal family size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038600" cy="42973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9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Fertility Preferences of Married Women</a:t>
            </a: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95625295"/>
              </p:ext>
            </p:extLst>
          </p:nvPr>
        </p:nvGraphicFramePr>
        <p:xfrm>
          <a:off x="-914400" y="762000"/>
          <a:ext cx="8229600" cy="655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96000" y="9906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distribution of currently married women age 15-49 by desire for children</a:t>
            </a:r>
            <a:endParaRPr lang="en-US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Ideal Family Size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435316920"/>
              </p:ext>
            </p:extLst>
          </p:nvPr>
        </p:nvGraphicFramePr>
        <p:xfrm>
          <a:off x="457200" y="1676401"/>
          <a:ext cx="8229600" cy="4903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761" y="1157844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 and men 15-49</a:t>
            </a:r>
            <a:endParaRPr lang="en-US" i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Birth Planning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792" y="1168339"/>
            <a:ext cx="9124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Distribution of births in the 5 years preceding the survey by birth planning status</a:t>
            </a:r>
            <a:endParaRPr lang="en-US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12971701"/>
              </p:ext>
            </p:extLst>
          </p:nvPr>
        </p:nvGraphicFramePr>
        <p:xfrm>
          <a:off x="457200" y="1295400"/>
          <a:ext cx="82296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Difference between Wanted and Actual Fertility Rates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21663275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62353" y="5310743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2.8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038600" y="38862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1.6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91200" y="25146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2.6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569466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979"/>
            <a:ext cx="8229600" cy="1143000"/>
          </a:xfrm>
        </p:spPr>
        <p:txBody>
          <a:bodyPr/>
          <a:lstStyle/>
          <a:p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  <a:buClr>
                <a:schemeClr val="tx1"/>
              </a:buClr>
            </a:pPr>
            <a:r>
              <a:rPr lang="en-US" dirty="0" smtClean="0"/>
              <a:t>Women have on average </a:t>
            </a:r>
            <a:r>
              <a:rPr lang="en-US" b="1" dirty="0" smtClean="0">
                <a:solidFill>
                  <a:schemeClr val="tx2"/>
                </a:solidFill>
              </a:rPr>
              <a:t>2.6</a:t>
            </a:r>
            <a:r>
              <a:rPr lang="en-US" dirty="0" smtClean="0"/>
              <a:t> children.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</a:pPr>
            <a:r>
              <a:rPr lang="en-US" dirty="0" smtClean="0"/>
              <a:t>Fertility is highest in the </a:t>
            </a:r>
            <a:r>
              <a:rPr lang="en-US" b="1" dirty="0" smtClean="0">
                <a:solidFill>
                  <a:schemeClr val="tx2"/>
                </a:solidFill>
              </a:rPr>
              <a:t>Mountain Zone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chemeClr val="tx2"/>
                </a:solidFill>
              </a:rPr>
              <a:t>3.4 </a:t>
            </a:r>
            <a:r>
              <a:rPr lang="en-US" dirty="0" smtClean="0"/>
              <a:t>children) and among women in the </a:t>
            </a:r>
            <a:r>
              <a:rPr lang="en-US" b="1" dirty="0" smtClean="0">
                <a:solidFill>
                  <a:schemeClr val="tx2"/>
                </a:solidFill>
              </a:rPr>
              <a:t>poorest households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chemeClr val="tx2"/>
                </a:solidFill>
              </a:rPr>
              <a:t>4.1</a:t>
            </a:r>
            <a:r>
              <a:rPr lang="en-US" dirty="0" smtClean="0"/>
              <a:t> children).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</a:pPr>
            <a:r>
              <a:rPr lang="en-US" dirty="0" smtClean="0"/>
              <a:t>Women marry at a median age of </a:t>
            </a:r>
            <a:r>
              <a:rPr lang="en-US" b="1" dirty="0" smtClean="0">
                <a:solidFill>
                  <a:schemeClr val="tx2"/>
                </a:solidFill>
              </a:rPr>
              <a:t>17.5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compared to </a:t>
            </a:r>
            <a:r>
              <a:rPr lang="en-US" b="1" dirty="0" smtClean="0">
                <a:solidFill>
                  <a:schemeClr val="tx2"/>
                </a:solidFill>
              </a:rPr>
              <a:t>21.6</a:t>
            </a:r>
            <a:r>
              <a:rPr lang="en-US" dirty="0" smtClean="0"/>
              <a:t> among men.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</a:pPr>
            <a:r>
              <a:rPr lang="en-US" dirty="0" smtClean="0"/>
              <a:t>Women have their </a:t>
            </a:r>
            <a:r>
              <a:rPr lang="en-US" i="1" dirty="0" smtClean="0"/>
              <a:t>first birth </a:t>
            </a:r>
            <a:r>
              <a:rPr lang="en-US" dirty="0" smtClean="0"/>
              <a:t>at a median age of </a:t>
            </a:r>
            <a:r>
              <a:rPr lang="en-US" b="1" dirty="0" smtClean="0">
                <a:solidFill>
                  <a:schemeClr val="tx2"/>
                </a:solidFill>
              </a:rPr>
              <a:t>20.2</a:t>
            </a:r>
            <a:r>
              <a:rPr lang="en-US" b="1" dirty="0" smtClean="0"/>
              <a:t>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</a:rPr>
              <a:t>17%</a:t>
            </a:r>
            <a:r>
              <a:rPr lang="en-US" b="1" dirty="0" smtClean="0"/>
              <a:t> </a:t>
            </a:r>
            <a:r>
              <a:rPr lang="en-US" dirty="0" smtClean="0"/>
              <a:t>of women age 15-19 are </a:t>
            </a:r>
            <a:r>
              <a:rPr lang="en-US" b="1" dirty="0" smtClean="0">
                <a:solidFill>
                  <a:schemeClr val="tx2"/>
                </a:solidFill>
              </a:rPr>
              <a:t>pregnant</a:t>
            </a:r>
            <a:r>
              <a:rPr lang="en-US" dirty="0" smtClean="0"/>
              <a:t> with their first child or are </a:t>
            </a:r>
            <a:r>
              <a:rPr lang="en-US" b="1" dirty="0" smtClean="0">
                <a:solidFill>
                  <a:schemeClr val="tx2"/>
                </a:solidFill>
              </a:rPr>
              <a:t>already mothers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0"/>
            <a:ext cx="7010400" cy="644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1300" dirty="0" smtClean="0">
                <a:solidFill>
                  <a:srgbClr val="F5E3A3"/>
                </a:solidFill>
              </a:rPr>
              <a:t>2.6</a:t>
            </a:r>
            <a:endParaRPr lang="en-US" sz="41300" dirty="0">
              <a:solidFill>
                <a:srgbClr val="F5E3A3"/>
              </a:solidFill>
            </a:endParaRPr>
          </a:p>
        </p:txBody>
      </p:sp>
      <p:sp>
        <p:nvSpPr>
          <p:cNvPr id="3" name="Title 6"/>
          <p:cNvSpPr txBox="1">
            <a:spLocks/>
          </p:cNvSpPr>
          <p:nvPr/>
        </p:nvSpPr>
        <p:spPr>
          <a:xfrm>
            <a:off x="685800" y="26670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At current fertility levels, a  woman in Nepal will have an average of 2.6 children in her lifetime.  </a:t>
            </a:r>
            <a:endParaRPr lang="en-US" sz="4800" dirty="0"/>
          </a:p>
        </p:txBody>
      </p:sp>
    </p:spTree>
    <p:extLst>
      <p:ext uri="{BB962C8B-B14F-4D97-AF65-F5344CB8AC3E}">
        <p14:creationId xmlns="" xmlns:p14="http://schemas.microsoft.com/office/powerpoint/2010/main" val="694078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875"/>
            <a:ext cx="8229600" cy="1143000"/>
          </a:xfrm>
        </p:spPr>
        <p:txBody>
          <a:bodyPr/>
          <a:lstStyle/>
          <a:p>
            <a:r>
              <a:rPr lang="en-US" dirty="0" smtClean="0"/>
              <a:t>Fertility Differentials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0643828"/>
              </p:ext>
            </p:extLst>
          </p:nvPr>
        </p:nvGraphicFramePr>
        <p:xfrm>
          <a:off x="747634" y="1828800"/>
          <a:ext cx="784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2192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330200" y="1166812"/>
            <a:ext cx="9834563" cy="7062788"/>
            <a:chOff x="-240" y="624"/>
            <a:chExt cx="6195" cy="4449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624"/>
              <a:ext cx="6195" cy="4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11" y="1240"/>
              <a:ext cx="5557" cy="2106"/>
            </a:xfrm>
            <a:custGeom>
              <a:avLst/>
              <a:gdLst>
                <a:gd name="T0" fmla="*/ 3164 w 5557"/>
                <a:gd name="T1" fmla="*/ 750 h 2106"/>
                <a:gd name="T2" fmla="*/ 3387 w 5557"/>
                <a:gd name="T3" fmla="*/ 714 h 2106"/>
                <a:gd name="T4" fmla="*/ 3477 w 5557"/>
                <a:gd name="T5" fmla="*/ 778 h 2106"/>
                <a:gd name="T6" fmla="*/ 3488 w 5557"/>
                <a:gd name="T7" fmla="*/ 997 h 2106"/>
                <a:gd name="T8" fmla="*/ 3500 w 5557"/>
                <a:gd name="T9" fmla="*/ 1198 h 2106"/>
                <a:gd name="T10" fmla="*/ 3685 w 5557"/>
                <a:gd name="T11" fmla="*/ 1208 h 2106"/>
                <a:gd name="T12" fmla="*/ 3809 w 5557"/>
                <a:gd name="T13" fmla="*/ 1378 h 2106"/>
                <a:gd name="T14" fmla="*/ 3972 w 5557"/>
                <a:gd name="T15" fmla="*/ 1474 h 2106"/>
                <a:gd name="T16" fmla="*/ 4126 w 5557"/>
                <a:gd name="T17" fmla="*/ 1540 h 2106"/>
                <a:gd name="T18" fmla="*/ 4278 w 5557"/>
                <a:gd name="T19" fmla="*/ 1408 h 2106"/>
                <a:gd name="T20" fmla="*/ 4415 w 5557"/>
                <a:gd name="T21" fmla="*/ 1311 h 2106"/>
                <a:gd name="T22" fmla="*/ 4308 w 5557"/>
                <a:gd name="T23" fmla="*/ 1474 h 2106"/>
                <a:gd name="T24" fmla="*/ 4516 w 5557"/>
                <a:gd name="T25" fmla="*/ 1596 h 2106"/>
                <a:gd name="T26" fmla="*/ 4788 w 5557"/>
                <a:gd name="T27" fmla="*/ 1558 h 2106"/>
                <a:gd name="T28" fmla="*/ 4880 w 5557"/>
                <a:gd name="T29" fmla="*/ 1686 h 2106"/>
                <a:gd name="T30" fmla="*/ 5015 w 5557"/>
                <a:gd name="T31" fmla="*/ 1761 h 2106"/>
                <a:gd name="T32" fmla="*/ 5207 w 5557"/>
                <a:gd name="T33" fmla="*/ 1682 h 2106"/>
                <a:gd name="T34" fmla="*/ 5400 w 5557"/>
                <a:gd name="T35" fmla="*/ 1669 h 2106"/>
                <a:gd name="T36" fmla="*/ 5484 w 5557"/>
                <a:gd name="T37" fmla="*/ 1858 h 2106"/>
                <a:gd name="T38" fmla="*/ 5488 w 5557"/>
                <a:gd name="T39" fmla="*/ 2022 h 2106"/>
                <a:gd name="T40" fmla="*/ 5377 w 5557"/>
                <a:gd name="T41" fmla="*/ 2102 h 2106"/>
                <a:gd name="T42" fmla="*/ 5192 w 5557"/>
                <a:gd name="T43" fmla="*/ 2005 h 2106"/>
                <a:gd name="T44" fmla="*/ 4995 w 5557"/>
                <a:gd name="T45" fmla="*/ 1977 h 2106"/>
                <a:gd name="T46" fmla="*/ 4798 w 5557"/>
                <a:gd name="T47" fmla="*/ 2020 h 2106"/>
                <a:gd name="T48" fmla="*/ 4556 w 5557"/>
                <a:gd name="T49" fmla="*/ 2074 h 2106"/>
                <a:gd name="T50" fmla="*/ 4274 w 5557"/>
                <a:gd name="T51" fmla="*/ 1926 h 2106"/>
                <a:gd name="T52" fmla="*/ 4008 w 5557"/>
                <a:gd name="T53" fmla="*/ 1808 h 2106"/>
                <a:gd name="T54" fmla="*/ 3740 w 5557"/>
                <a:gd name="T55" fmla="*/ 1770 h 2106"/>
                <a:gd name="T56" fmla="*/ 3451 w 5557"/>
                <a:gd name="T57" fmla="*/ 1669 h 2106"/>
                <a:gd name="T58" fmla="*/ 3143 w 5557"/>
                <a:gd name="T59" fmla="*/ 1558 h 2106"/>
                <a:gd name="T60" fmla="*/ 3160 w 5557"/>
                <a:gd name="T61" fmla="*/ 1367 h 2106"/>
                <a:gd name="T62" fmla="*/ 2984 w 5557"/>
                <a:gd name="T63" fmla="*/ 1301 h 2106"/>
                <a:gd name="T64" fmla="*/ 2870 w 5557"/>
                <a:gd name="T65" fmla="*/ 1298 h 2106"/>
                <a:gd name="T66" fmla="*/ 2691 w 5557"/>
                <a:gd name="T67" fmla="*/ 1281 h 2106"/>
                <a:gd name="T68" fmla="*/ 2391 w 5557"/>
                <a:gd name="T69" fmla="*/ 1380 h 2106"/>
                <a:gd name="T70" fmla="*/ 1964 w 5557"/>
                <a:gd name="T71" fmla="*/ 1318 h 2106"/>
                <a:gd name="T72" fmla="*/ 1797 w 5557"/>
                <a:gd name="T73" fmla="*/ 1191 h 2106"/>
                <a:gd name="T74" fmla="*/ 1572 w 5557"/>
                <a:gd name="T75" fmla="*/ 1069 h 2106"/>
                <a:gd name="T76" fmla="*/ 1288 w 5557"/>
                <a:gd name="T77" fmla="*/ 1067 h 2106"/>
                <a:gd name="T78" fmla="*/ 1009 w 5557"/>
                <a:gd name="T79" fmla="*/ 864 h 2106"/>
                <a:gd name="T80" fmla="*/ 808 w 5557"/>
                <a:gd name="T81" fmla="*/ 739 h 2106"/>
                <a:gd name="T82" fmla="*/ 726 w 5557"/>
                <a:gd name="T83" fmla="*/ 613 h 2106"/>
                <a:gd name="T84" fmla="*/ 562 w 5557"/>
                <a:gd name="T85" fmla="*/ 530 h 2106"/>
                <a:gd name="T86" fmla="*/ 454 w 5557"/>
                <a:gd name="T87" fmla="*/ 510 h 2106"/>
                <a:gd name="T88" fmla="*/ 305 w 5557"/>
                <a:gd name="T89" fmla="*/ 435 h 2106"/>
                <a:gd name="T90" fmla="*/ 170 w 5557"/>
                <a:gd name="T91" fmla="*/ 459 h 2106"/>
                <a:gd name="T92" fmla="*/ 65 w 5557"/>
                <a:gd name="T93" fmla="*/ 358 h 2106"/>
                <a:gd name="T94" fmla="*/ 193 w 5557"/>
                <a:gd name="T95" fmla="*/ 61 h 2106"/>
                <a:gd name="T96" fmla="*/ 373 w 5557"/>
                <a:gd name="T97" fmla="*/ 0 h 2106"/>
                <a:gd name="T98" fmla="*/ 422 w 5557"/>
                <a:gd name="T99" fmla="*/ 121 h 2106"/>
                <a:gd name="T100" fmla="*/ 624 w 5557"/>
                <a:gd name="T101" fmla="*/ 204 h 2106"/>
                <a:gd name="T102" fmla="*/ 789 w 5557"/>
                <a:gd name="T103" fmla="*/ 275 h 2106"/>
                <a:gd name="T104" fmla="*/ 943 w 5557"/>
                <a:gd name="T105" fmla="*/ 382 h 2106"/>
                <a:gd name="T106" fmla="*/ 1138 w 5557"/>
                <a:gd name="T107" fmla="*/ 482 h 2106"/>
                <a:gd name="T108" fmla="*/ 1348 w 5557"/>
                <a:gd name="T109" fmla="*/ 500 h 2106"/>
                <a:gd name="T110" fmla="*/ 1538 w 5557"/>
                <a:gd name="T111" fmla="*/ 412 h 2106"/>
                <a:gd name="T112" fmla="*/ 1738 w 5557"/>
                <a:gd name="T113" fmla="*/ 517 h 2106"/>
                <a:gd name="T114" fmla="*/ 2022 w 5557"/>
                <a:gd name="T115" fmla="*/ 635 h 2106"/>
                <a:gd name="T116" fmla="*/ 2256 w 5557"/>
                <a:gd name="T117" fmla="*/ 650 h 2106"/>
                <a:gd name="T118" fmla="*/ 2386 w 5557"/>
                <a:gd name="T119" fmla="*/ 772 h 2106"/>
                <a:gd name="T120" fmla="*/ 2571 w 5557"/>
                <a:gd name="T121" fmla="*/ 746 h 2106"/>
                <a:gd name="T122" fmla="*/ 2841 w 5557"/>
                <a:gd name="T123" fmla="*/ 847 h 2106"/>
                <a:gd name="T124" fmla="*/ 3044 w 5557"/>
                <a:gd name="T125" fmla="*/ 791 h 2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557" h="2106">
                  <a:moveTo>
                    <a:pt x="2997" y="669"/>
                  </a:moveTo>
                  <a:lnTo>
                    <a:pt x="3001" y="671"/>
                  </a:lnTo>
                  <a:lnTo>
                    <a:pt x="3001" y="669"/>
                  </a:lnTo>
                  <a:lnTo>
                    <a:pt x="3003" y="667"/>
                  </a:lnTo>
                  <a:lnTo>
                    <a:pt x="3006" y="665"/>
                  </a:lnTo>
                  <a:lnTo>
                    <a:pt x="3008" y="664"/>
                  </a:lnTo>
                  <a:lnTo>
                    <a:pt x="3010" y="664"/>
                  </a:lnTo>
                  <a:lnTo>
                    <a:pt x="3012" y="664"/>
                  </a:lnTo>
                  <a:lnTo>
                    <a:pt x="3014" y="662"/>
                  </a:lnTo>
                  <a:lnTo>
                    <a:pt x="3018" y="660"/>
                  </a:lnTo>
                  <a:lnTo>
                    <a:pt x="3023" y="664"/>
                  </a:lnTo>
                  <a:lnTo>
                    <a:pt x="3023" y="665"/>
                  </a:lnTo>
                  <a:lnTo>
                    <a:pt x="3025" y="665"/>
                  </a:lnTo>
                  <a:lnTo>
                    <a:pt x="3027" y="664"/>
                  </a:lnTo>
                  <a:lnTo>
                    <a:pt x="3029" y="664"/>
                  </a:lnTo>
                  <a:lnTo>
                    <a:pt x="3031" y="664"/>
                  </a:lnTo>
                  <a:lnTo>
                    <a:pt x="3033" y="664"/>
                  </a:lnTo>
                  <a:lnTo>
                    <a:pt x="3036" y="664"/>
                  </a:lnTo>
                  <a:lnTo>
                    <a:pt x="3038" y="662"/>
                  </a:lnTo>
                  <a:lnTo>
                    <a:pt x="3040" y="662"/>
                  </a:lnTo>
                  <a:lnTo>
                    <a:pt x="3040" y="660"/>
                  </a:lnTo>
                  <a:lnTo>
                    <a:pt x="3042" y="660"/>
                  </a:lnTo>
                  <a:lnTo>
                    <a:pt x="3044" y="658"/>
                  </a:lnTo>
                  <a:lnTo>
                    <a:pt x="3046" y="660"/>
                  </a:lnTo>
                  <a:lnTo>
                    <a:pt x="3046" y="662"/>
                  </a:lnTo>
                  <a:lnTo>
                    <a:pt x="3046" y="664"/>
                  </a:lnTo>
                  <a:lnTo>
                    <a:pt x="3048" y="664"/>
                  </a:lnTo>
                  <a:lnTo>
                    <a:pt x="3050" y="665"/>
                  </a:lnTo>
                  <a:lnTo>
                    <a:pt x="3051" y="665"/>
                  </a:lnTo>
                  <a:lnTo>
                    <a:pt x="3053" y="667"/>
                  </a:lnTo>
                  <a:lnTo>
                    <a:pt x="3057" y="671"/>
                  </a:lnTo>
                  <a:lnTo>
                    <a:pt x="3057" y="669"/>
                  </a:lnTo>
                  <a:lnTo>
                    <a:pt x="3066" y="671"/>
                  </a:lnTo>
                  <a:lnTo>
                    <a:pt x="3068" y="669"/>
                  </a:lnTo>
                  <a:lnTo>
                    <a:pt x="3070" y="669"/>
                  </a:lnTo>
                  <a:lnTo>
                    <a:pt x="3072" y="669"/>
                  </a:lnTo>
                  <a:lnTo>
                    <a:pt x="3074" y="669"/>
                  </a:lnTo>
                  <a:lnTo>
                    <a:pt x="3076" y="671"/>
                  </a:lnTo>
                  <a:lnTo>
                    <a:pt x="3078" y="671"/>
                  </a:lnTo>
                  <a:lnTo>
                    <a:pt x="3080" y="671"/>
                  </a:lnTo>
                  <a:lnTo>
                    <a:pt x="3081" y="671"/>
                  </a:lnTo>
                  <a:lnTo>
                    <a:pt x="3083" y="669"/>
                  </a:lnTo>
                  <a:lnTo>
                    <a:pt x="3085" y="669"/>
                  </a:lnTo>
                  <a:lnTo>
                    <a:pt x="3087" y="669"/>
                  </a:lnTo>
                  <a:lnTo>
                    <a:pt x="3089" y="669"/>
                  </a:lnTo>
                  <a:lnTo>
                    <a:pt x="3091" y="669"/>
                  </a:lnTo>
                  <a:lnTo>
                    <a:pt x="3093" y="669"/>
                  </a:lnTo>
                  <a:lnTo>
                    <a:pt x="3095" y="671"/>
                  </a:lnTo>
                  <a:lnTo>
                    <a:pt x="3095" y="673"/>
                  </a:lnTo>
                  <a:lnTo>
                    <a:pt x="3096" y="673"/>
                  </a:lnTo>
                  <a:lnTo>
                    <a:pt x="3098" y="673"/>
                  </a:lnTo>
                  <a:lnTo>
                    <a:pt x="3100" y="673"/>
                  </a:lnTo>
                  <a:lnTo>
                    <a:pt x="3102" y="675"/>
                  </a:lnTo>
                  <a:lnTo>
                    <a:pt x="3106" y="677"/>
                  </a:lnTo>
                  <a:lnTo>
                    <a:pt x="3106" y="680"/>
                  </a:lnTo>
                  <a:lnTo>
                    <a:pt x="3108" y="680"/>
                  </a:lnTo>
                  <a:lnTo>
                    <a:pt x="3110" y="682"/>
                  </a:lnTo>
                  <a:lnTo>
                    <a:pt x="3110" y="684"/>
                  </a:lnTo>
                  <a:lnTo>
                    <a:pt x="3110" y="688"/>
                  </a:lnTo>
                  <a:lnTo>
                    <a:pt x="3110" y="692"/>
                  </a:lnTo>
                  <a:lnTo>
                    <a:pt x="3111" y="694"/>
                  </a:lnTo>
                  <a:lnTo>
                    <a:pt x="3115" y="694"/>
                  </a:lnTo>
                  <a:lnTo>
                    <a:pt x="3119" y="695"/>
                  </a:lnTo>
                  <a:lnTo>
                    <a:pt x="3119" y="697"/>
                  </a:lnTo>
                  <a:lnTo>
                    <a:pt x="3121" y="697"/>
                  </a:lnTo>
                  <a:lnTo>
                    <a:pt x="3121" y="699"/>
                  </a:lnTo>
                  <a:lnTo>
                    <a:pt x="3123" y="699"/>
                  </a:lnTo>
                  <a:lnTo>
                    <a:pt x="3123" y="701"/>
                  </a:lnTo>
                  <a:lnTo>
                    <a:pt x="3123" y="703"/>
                  </a:lnTo>
                  <a:lnTo>
                    <a:pt x="3123" y="705"/>
                  </a:lnTo>
                  <a:lnTo>
                    <a:pt x="3123" y="707"/>
                  </a:lnTo>
                  <a:lnTo>
                    <a:pt x="3125" y="707"/>
                  </a:lnTo>
                  <a:lnTo>
                    <a:pt x="3126" y="707"/>
                  </a:lnTo>
                  <a:lnTo>
                    <a:pt x="3126" y="709"/>
                  </a:lnTo>
                  <a:lnTo>
                    <a:pt x="3128" y="709"/>
                  </a:lnTo>
                  <a:lnTo>
                    <a:pt x="3130" y="709"/>
                  </a:lnTo>
                  <a:lnTo>
                    <a:pt x="3132" y="709"/>
                  </a:lnTo>
                  <a:lnTo>
                    <a:pt x="3134" y="709"/>
                  </a:lnTo>
                  <a:lnTo>
                    <a:pt x="3136" y="709"/>
                  </a:lnTo>
                  <a:lnTo>
                    <a:pt x="3138" y="710"/>
                  </a:lnTo>
                  <a:lnTo>
                    <a:pt x="3140" y="710"/>
                  </a:lnTo>
                  <a:lnTo>
                    <a:pt x="3140" y="712"/>
                  </a:lnTo>
                  <a:lnTo>
                    <a:pt x="3141" y="714"/>
                  </a:lnTo>
                  <a:lnTo>
                    <a:pt x="3143" y="714"/>
                  </a:lnTo>
                  <a:lnTo>
                    <a:pt x="3145" y="714"/>
                  </a:lnTo>
                  <a:lnTo>
                    <a:pt x="3147" y="714"/>
                  </a:lnTo>
                  <a:lnTo>
                    <a:pt x="3145" y="720"/>
                  </a:lnTo>
                  <a:lnTo>
                    <a:pt x="3145" y="724"/>
                  </a:lnTo>
                  <a:lnTo>
                    <a:pt x="3143" y="725"/>
                  </a:lnTo>
                  <a:lnTo>
                    <a:pt x="3143" y="727"/>
                  </a:lnTo>
                  <a:lnTo>
                    <a:pt x="3143" y="729"/>
                  </a:lnTo>
                  <a:lnTo>
                    <a:pt x="3145" y="729"/>
                  </a:lnTo>
                  <a:lnTo>
                    <a:pt x="3145" y="731"/>
                  </a:lnTo>
                  <a:lnTo>
                    <a:pt x="3145" y="733"/>
                  </a:lnTo>
                  <a:lnTo>
                    <a:pt x="3143" y="733"/>
                  </a:lnTo>
                  <a:lnTo>
                    <a:pt x="3143" y="735"/>
                  </a:lnTo>
                  <a:lnTo>
                    <a:pt x="3143" y="737"/>
                  </a:lnTo>
                  <a:lnTo>
                    <a:pt x="3141" y="739"/>
                  </a:lnTo>
                  <a:lnTo>
                    <a:pt x="3143" y="739"/>
                  </a:lnTo>
                  <a:lnTo>
                    <a:pt x="3145" y="739"/>
                  </a:lnTo>
                  <a:lnTo>
                    <a:pt x="3145" y="740"/>
                  </a:lnTo>
                  <a:lnTo>
                    <a:pt x="3147" y="740"/>
                  </a:lnTo>
                  <a:lnTo>
                    <a:pt x="3149" y="740"/>
                  </a:lnTo>
                  <a:lnTo>
                    <a:pt x="3155" y="740"/>
                  </a:lnTo>
                  <a:lnTo>
                    <a:pt x="3155" y="742"/>
                  </a:lnTo>
                  <a:lnTo>
                    <a:pt x="3156" y="742"/>
                  </a:lnTo>
                  <a:lnTo>
                    <a:pt x="3158" y="742"/>
                  </a:lnTo>
                  <a:lnTo>
                    <a:pt x="3158" y="744"/>
                  </a:lnTo>
                  <a:lnTo>
                    <a:pt x="3160" y="746"/>
                  </a:lnTo>
                  <a:lnTo>
                    <a:pt x="3160" y="748"/>
                  </a:lnTo>
                  <a:lnTo>
                    <a:pt x="3162" y="750"/>
                  </a:lnTo>
                  <a:lnTo>
                    <a:pt x="3164" y="750"/>
                  </a:lnTo>
                  <a:lnTo>
                    <a:pt x="3166" y="750"/>
                  </a:lnTo>
                  <a:lnTo>
                    <a:pt x="3168" y="750"/>
                  </a:lnTo>
                  <a:lnTo>
                    <a:pt x="3168" y="752"/>
                  </a:lnTo>
                  <a:lnTo>
                    <a:pt x="3170" y="752"/>
                  </a:lnTo>
                  <a:lnTo>
                    <a:pt x="3172" y="752"/>
                  </a:lnTo>
                  <a:lnTo>
                    <a:pt x="3175" y="752"/>
                  </a:lnTo>
                  <a:lnTo>
                    <a:pt x="3175" y="750"/>
                  </a:lnTo>
                  <a:lnTo>
                    <a:pt x="3177" y="750"/>
                  </a:lnTo>
                  <a:lnTo>
                    <a:pt x="3177" y="752"/>
                  </a:lnTo>
                  <a:lnTo>
                    <a:pt x="3179" y="752"/>
                  </a:lnTo>
                  <a:lnTo>
                    <a:pt x="3181" y="754"/>
                  </a:lnTo>
                  <a:lnTo>
                    <a:pt x="3183" y="754"/>
                  </a:lnTo>
                  <a:lnTo>
                    <a:pt x="3187" y="754"/>
                  </a:lnTo>
                  <a:lnTo>
                    <a:pt x="3188" y="755"/>
                  </a:lnTo>
                  <a:lnTo>
                    <a:pt x="3188" y="754"/>
                  </a:lnTo>
                  <a:lnTo>
                    <a:pt x="3188" y="755"/>
                  </a:lnTo>
                  <a:lnTo>
                    <a:pt x="3190" y="755"/>
                  </a:lnTo>
                  <a:lnTo>
                    <a:pt x="3192" y="755"/>
                  </a:lnTo>
                  <a:lnTo>
                    <a:pt x="3194" y="755"/>
                  </a:lnTo>
                  <a:lnTo>
                    <a:pt x="3196" y="755"/>
                  </a:lnTo>
                  <a:lnTo>
                    <a:pt x="3198" y="757"/>
                  </a:lnTo>
                  <a:lnTo>
                    <a:pt x="3200" y="755"/>
                  </a:lnTo>
                  <a:lnTo>
                    <a:pt x="3226" y="769"/>
                  </a:lnTo>
                  <a:lnTo>
                    <a:pt x="3254" y="784"/>
                  </a:lnTo>
                  <a:lnTo>
                    <a:pt x="3254" y="782"/>
                  </a:lnTo>
                  <a:lnTo>
                    <a:pt x="3262" y="776"/>
                  </a:lnTo>
                  <a:lnTo>
                    <a:pt x="3263" y="776"/>
                  </a:lnTo>
                  <a:lnTo>
                    <a:pt x="3265" y="776"/>
                  </a:lnTo>
                  <a:lnTo>
                    <a:pt x="3267" y="776"/>
                  </a:lnTo>
                  <a:lnTo>
                    <a:pt x="3269" y="776"/>
                  </a:lnTo>
                  <a:lnTo>
                    <a:pt x="3271" y="776"/>
                  </a:lnTo>
                  <a:lnTo>
                    <a:pt x="3275" y="776"/>
                  </a:lnTo>
                  <a:lnTo>
                    <a:pt x="3275" y="774"/>
                  </a:lnTo>
                  <a:lnTo>
                    <a:pt x="3275" y="772"/>
                  </a:lnTo>
                  <a:lnTo>
                    <a:pt x="3277" y="771"/>
                  </a:lnTo>
                  <a:lnTo>
                    <a:pt x="3280" y="771"/>
                  </a:lnTo>
                  <a:lnTo>
                    <a:pt x="3282" y="771"/>
                  </a:lnTo>
                  <a:lnTo>
                    <a:pt x="3284" y="769"/>
                  </a:lnTo>
                  <a:lnTo>
                    <a:pt x="3286" y="769"/>
                  </a:lnTo>
                  <a:lnTo>
                    <a:pt x="3286" y="771"/>
                  </a:lnTo>
                  <a:lnTo>
                    <a:pt x="3288" y="771"/>
                  </a:lnTo>
                  <a:lnTo>
                    <a:pt x="3292" y="771"/>
                  </a:lnTo>
                  <a:lnTo>
                    <a:pt x="3295" y="769"/>
                  </a:lnTo>
                  <a:lnTo>
                    <a:pt x="3295" y="767"/>
                  </a:lnTo>
                  <a:lnTo>
                    <a:pt x="3297" y="767"/>
                  </a:lnTo>
                  <a:lnTo>
                    <a:pt x="3301" y="767"/>
                  </a:lnTo>
                  <a:lnTo>
                    <a:pt x="3303" y="767"/>
                  </a:lnTo>
                  <a:lnTo>
                    <a:pt x="3305" y="767"/>
                  </a:lnTo>
                  <a:lnTo>
                    <a:pt x="3307" y="767"/>
                  </a:lnTo>
                  <a:lnTo>
                    <a:pt x="3308" y="767"/>
                  </a:lnTo>
                  <a:lnTo>
                    <a:pt x="3310" y="767"/>
                  </a:lnTo>
                  <a:lnTo>
                    <a:pt x="3314" y="767"/>
                  </a:lnTo>
                  <a:lnTo>
                    <a:pt x="3316" y="771"/>
                  </a:lnTo>
                  <a:lnTo>
                    <a:pt x="3316" y="772"/>
                  </a:lnTo>
                  <a:lnTo>
                    <a:pt x="3316" y="776"/>
                  </a:lnTo>
                  <a:lnTo>
                    <a:pt x="3322" y="776"/>
                  </a:lnTo>
                  <a:lnTo>
                    <a:pt x="3322" y="774"/>
                  </a:lnTo>
                  <a:lnTo>
                    <a:pt x="3325" y="774"/>
                  </a:lnTo>
                  <a:lnTo>
                    <a:pt x="3327" y="772"/>
                  </a:lnTo>
                  <a:lnTo>
                    <a:pt x="3329" y="772"/>
                  </a:lnTo>
                  <a:lnTo>
                    <a:pt x="3331" y="772"/>
                  </a:lnTo>
                  <a:lnTo>
                    <a:pt x="3333" y="772"/>
                  </a:lnTo>
                  <a:lnTo>
                    <a:pt x="3333" y="771"/>
                  </a:lnTo>
                  <a:lnTo>
                    <a:pt x="3335" y="771"/>
                  </a:lnTo>
                  <a:lnTo>
                    <a:pt x="3337" y="771"/>
                  </a:lnTo>
                  <a:lnTo>
                    <a:pt x="3338" y="771"/>
                  </a:lnTo>
                  <a:lnTo>
                    <a:pt x="3340" y="769"/>
                  </a:lnTo>
                  <a:lnTo>
                    <a:pt x="3342" y="769"/>
                  </a:lnTo>
                  <a:lnTo>
                    <a:pt x="3342" y="767"/>
                  </a:lnTo>
                  <a:lnTo>
                    <a:pt x="3344" y="767"/>
                  </a:lnTo>
                  <a:lnTo>
                    <a:pt x="3346" y="765"/>
                  </a:lnTo>
                  <a:lnTo>
                    <a:pt x="3348" y="763"/>
                  </a:lnTo>
                  <a:lnTo>
                    <a:pt x="3346" y="763"/>
                  </a:lnTo>
                  <a:lnTo>
                    <a:pt x="3346" y="761"/>
                  </a:lnTo>
                  <a:lnTo>
                    <a:pt x="3344" y="761"/>
                  </a:lnTo>
                  <a:lnTo>
                    <a:pt x="3342" y="761"/>
                  </a:lnTo>
                  <a:lnTo>
                    <a:pt x="3342" y="759"/>
                  </a:lnTo>
                  <a:lnTo>
                    <a:pt x="3342" y="757"/>
                  </a:lnTo>
                  <a:lnTo>
                    <a:pt x="3344" y="755"/>
                  </a:lnTo>
                  <a:lnTo>
                    <a:pt x="3346" y="754"/>
                  </a:lnTo>
                  <a:lnTo>
                    <a:pt x="3348" y="754"/>
                  </a:lnTo>
                  <a:lnTo>
                    <a:pt x="3348" y="752"/>
                  </a:lnTo>
                  <a:lnTo>
                    <a:pt x="3350" y="750"/>
                  </a:lnTo>
                  <a:lnTo>
                    <a:pt x="3352" y="748"/>
                  </a:lnTo>
                  <a:lnTo>
                    <a:pt x="3352" y="746"/>
                  </a:lnTo>
                  <a:lnTo>
                    <a:pt x="3353" y="746"/>
                  </a:lnTo>
                  <a:lnTo>
                    <a:pt x="3353" y="744"/>
                  </a:lnTo>
                  <a:lnTo>
                    <a:pt x="3355" y="742"/>
                  </a:lnTo>
                  <a:lnTo>
                    <a:pt x="3357" y="740"/>
                  </a:lnTo>
                  <a:lnTo>
                    <a:pt x="3359" y="739"/>
                  </a:lnTo>
                  <a:lnTo>
                    <a:pt x="3361" y="737"/>
                  </a:lnTo>
                  <a:lnTo>
                    <a:pt x="3363" y="737"/>
                  </a:lnTo>
                  <a:lnTo>
                    <a:pt x="3365" y="737"/>
                  </a:lnTo>
                  <a:lnTo>
                    <a:pt x="3365" y="735"/>
                  </a:lnTo>
                  <a:lnTo>
                    <a:pt x="3365" y="733"/>
                  </a:lnTo>
                  <a:lnTo>
                    <a:pt x="3367" y="733"/>
                  </a:lnTo>
                  <a:lnTo>
                    <a:pt x="3367" y="731"/>
                  </a:lnTo>
                  <a:lnTo>
                    <a:pt x="3368" y="729"/>
                  </a:lnTo>
                  <a:lnTo>
                    <a:pt x="3370" y="727"/>
                  </a:lnTo>
                  <a:lnTo>
                    <a:pt x="3372" y="727"/>
                  </a:lnTo>
                  <a:lnTo>
                    <a:pt x="3372" y="725"/>
                  </a:lnTo>
                  <a:lnTo>
                    <a:pt x="3374" y="724"/>
                  </a:lnTo>
                  <a:lnTo>
                    <a:pt x="3376" y="724"/>
                  </a:lnTo>
                  <a:lnTo>
                    <a:pt x="3378" y="724"/>
                  </a:lnTo>
                  <a:lnTo>
                    <a:pt x="3380" y="724"/>
                  </a:lnTo>
                  <a:lnTo>
                    <a:pt x="3380" y="722"/>
                  </a:lnTo>
                  <a:lnTo>
                    <a:pt x="3380" y="720"/>
                  </a:lnTo>
                  <a:lnTo>
                    <a:pt x="3382" y="718"/>
                  </a:lnTo>
                  <a:lnTo>
                    <a:pt x="3382" y="716"/>
                  </a:lnTo>
                  <a:lnTo>
                    <a:pt x="3383" y="716"/>
                  </a:lnTo>
                  <a:lnTo>
                    <a:pt x="3385" y="716"/>
                  </a:lnTo>
                  <a:lnTo>
                    <a:pt x="3387" y="714"/>
                  </a:lnTo>
                  <a:lnTo>
                    <a:pt x="3389" y="714"/>
                  </a:lnTo>
                  <a:lnTo>
                    <a:pt x="3387" y="714"/>
                  </a:lnTo>
                  <a:lnTo>
                    <a:pt x="3389" y="712"/>
                  </a:lnTo>
                  <a:lnTo>
                    <a:pt x="3389" y="710"/>
                  </a:lnTo>
                  <a:lnTo>
                    <a:pt x="3389" y="709"/>
                  </a:lnTo>
                  <a:lnTo>
                    <a:pt x="3391" y="707"/>
                  </a:lnTo>
                  <a:lnTo>
                    <a:pt x="3393" y="707"/>
                  </a:lnTo>
                  <a:lnTo>
                    <a:pt x="3395" y="707"/>
                  </a:lnTo>
                  <a:lnTo>
                    <a:pt x="3395" y="709"/>
                  </a:lnTo>
                  <a:lnTo>
                    <a:pt x="3397" y="709"/>
                  </a:lnTo>
                  <a:lnTo>
                    <a:pt x="3398" y="709"/>
                  </a:lnTo>
                  <a:lnTo>
                    <a:pt x="3400" y="709"/>
                  </a:lnTo>
                  <a:lnTo>
                    <a:pt x="3402" y="709"/>
                  </a:lnTo>
                  <a:lnTo>
                    <a:pt x="3402" y="710"/>
                  </a:lnTo>
                  <a:lnTo>
                    <a:pt x="3404" y="710"/>
                  </a:lnTo>
                  <a:lnTo>
                    <a:pt x="3404" y="712"/>
                  </a:lnTo>
                  <a:lnTo>
                    <a:pt x="3406" y="714"/>
                  </a:lnTo>
                  <a:lnTo>
                    <a:pt x="3408" y="714"/>
                  </a:lnTo>
                  <a:lnTo>
                    <a:pt x="3410" y="714"/>
                  </a:lnTo>
                  <a:lnTo>
                    <a:pt x="3412" y="714"/>
                  </a:lnTo>
                  <a:lnTo>
                    <a:pt x="3413" y="714"/>
                  </a:lnTo>
                  <a:lnTo>
                    <a:pt x="3415" y="712"/>
                  </a:lnTo>
                  <a:lnTo>
                    <a:pt x="3415" y="710"/>
                  </a:lnTo>
                  <a:lnTo>
                    <a:pt x="3417" y="710"/>
                  </a:lnTo>
                  <a:lnTo>
                    <a:pt x="3417" y="709"/>
                  </a:lnTo>
                  <a:lnTo>
                    <a:pt x="3419" y="709"/>
                  </a:lnTo>
                  <a:lnTo>
                    <a:pt x="3421" y="707"/>
                  </a:lnTo>
                  <a:lnTo>
                    <a:pt x="3423" y="707"/>
                  </a:lnTo>
                  <a:lnTo>
                    <a:pt x="3425" y="707"/>
                  </a:lnTo>
                  <a:lnTo>
                    <a:pt x="3427" y="707"/>
                  </a:lnTo>
                  <a:lnTo>
                    <a:pt x="3428" y="707"/>
                  </a:lnTo>
                  <a:lnTo>
                    <a:pt x="3428" y="705"/>
                  </a:lnTo>
                  <a:lnTo>
                    <a:pt x="3430" y="705"/>
                  </a:lnTo>
                  <a:lnTo>
                    <a:pt x="3432" y="703"/>
                  </a:lnTo>
                  <a:lnTo>
                    <a:pt x="3432" y="705"/>
                  </a:lnTo>
                  <a:lnTo>
                    <a:pt x="3434" y="705"/>
                  </a:lnTo>
                  <a:lnTo>
                    <a:pt x="3434" y="707"/>
                  </a:lnTo>
                  <a:lnTo>
                    <a:pt x="3436" y="707"/>
                  </a:lnTo>
                  <a:lnTo>
                    <a:pt x="3438" y="707"/>
                  </a:lnTo>
                  <a:lnTo>
                    <a:pt x="3438" y="709"/>
                  </a:lnTo>
                  <a:lnTo>
                    <a:pt x="3440" y="709"/>
                  </a:lnTo>
                  <a:lnTo>
                    <a:pt x="3442" y="709"/>
                  </a:lnTo>
                  <a:lnTo>
                    <a:pt x="3442" y="710"/>
                  </a:lnTo>
                  <a:lnTo>
                    <a:pt x="3443" y="710"/>
                  </a:lnTo>
                  <a:lnTo>
                    <a:pt x="3443" y="712"/>
                  </a:lnTo>
                  <a:lnTo>
                    <a:pt x="3443" y="714"/>
                  </a:lnTo>
                  <a:lnTo>
                    <a:pt x="3445" y="714"/>
                  </a:lnTo>
                  <a:lnTo>
                    <a:pt x="3445" y="716"/>
                  </a:lnTo>
                  <a:lnTo>
                    <a:pt x="3445" y="718"/>
                  </a:lnTo>
                  <a:lnTo>
                    <a:pt x="3447" y="718"/>
                  </a:lnTo>
                  <a:lnTo>
                    <a:pt x="3449" y="718"/>
                  </a:lnTo>
                  <a:lnTo>
                    <a:pt x="3451" y="720"/>
                  </a:lnTo>
                  <a:lnTo>
                    <a:pt x="3451" y="722"/>
                  </a:lnTo>
                  <a:lnTo>
                    <a:pt x="3451" y="724"/>
                  </a:lnTo>
                  <a:lnTo>
                    <a:pt x="3451" y="725"/>
                  </a:lnTo>
                  <a:lnTo>
                    <a:pt x="3453" y="725"/>
                  </a:lnTo>
                  <a:lnTo>
                    <a:pt x="3455" y="725"/>
                  </a:lnTo>
                  <a:lnTo>
                    <a:pt x="3455" y="727"/>
                  </a:lnTo>
                  <a:lnTo>
                    <a:pt x="3457" y="727"/>
                  </a:lnTo>
                  <a:lnTo>
                    <a:pt x="3457" y="729"/>
                  </a:lnTo>
                  <a:lnTo>
                    <a:pt x="3458" y="729"/>
                  </a:lnTo>
                  <a:lnTo>
                    <a:pt x="3458" y="731"/>
                  </a:lnTo>
                  <a:lnTo>
                    <a:pt x="3460" y="731"/>
                  </a:lnTo>
                  <a:lnTo>
                    <a:pt x="3460" y="733"/>
                  </a:lnTo>
                  <a:lnTo>
                    <a:pt x="3462" y="733"/>
                  </a:lnTo>
                  <a:lnTo>
                    <a:pt x="3464" y="733"/>
                  </a:lnTo>
                  <a:lnTo>
                    <a:pt x="3464" y="735"/>
                  </a:lnTo>
                  <a:lnTo>
                    <a:pt x="3466" y="733"/>
                  </a:lnTo>
                  <a:lnTo>
                    <a:pt x="3468" y="733"/>
                  </a:lnTo>
                  <a:lnTo>
                    <a:pt x="3470" y="733"/>
                  </a:lnTo>
                  <a:lnTo>
                    <a:pt x="3472" y="733"/>
                  </a:lnTo>
                  <a:lnTo>
                    <a:pt x="3473" y="733"/>
                  </a:lnTo>
                  <a:lnTo>
                    <a:pt x="3475" y="731"/>
                  </a:lnTo>
                  <a:lnTo>
                    <a:pt x="3475" y="733"/>
                  </a:lnTo>
                  <a:lnTo>
                    <a:pt x="3477" y="733"/>
                  </a:lnTo>
                  <a:lnTo>
                    <a:pt x="3479" y="733"/>
                  </a:lnTo>
                  <a:lnTo>
                    <a:pt x="3479" y="735"/>
                  </a:lnTo>
                  <a:lnTo>
                    <a:pt x="3481" y="735"/>
                  </a:lnTo>
                  <a:lnTo>
                    <a:pt x="3483" y="735"/>
                  </a:lnTo>
                  <a:lnTo>
                    <a:pt x="3481" y="737"/>
                  </a:lnTo>
                  <a:lnTo>
                    <a:pt x="3481" y="739"/>
                  </a:lnTo>
                  <a:lnTo>
                    <a:pt x="3481" y="740"/>
                  </a:lnTo>
                  <a:lnTo>
                    <a:pt x="3479" y="740"/>
                  </a:lnTo>
                  <a:lnTo>
                    <a:pt x="3481" y="742"/>
                  </a:lnTo>
                  <a:lnTo>
                    <a:pt x="3483" y="742"/>
                  </a:lnTo>
                  <a:lnTo>
                    <a:pt x="3485" y="742"/>
                  </a:lnTo>
                  <a:lnTo>
                    <a:pt x="3487" y="742"/>
                  </a:lnTo>
                  <a:lnTo>
                    <a:pt x="3487" y="744"/>
                  </a:lnTo>
                  <a:lnTo>
                    <a:pt x="3488" y="744"/>
                  </a:lnTo>
                  <a:lnTo>
                    <a:pt x="3488" y="746"/>
                  </a:lnTo>
                  <a:lnTo>
                    <a:pt x="3488" y="748"/>
                  </a:lnTo>
                  <a:lnTo>
                    <a:pt x="3488" y="750"/>
                  </a:lnTo>
                  <a:lnTo>
                    <a:pt x="3487" y="750"/>
                  </a:lnTo>
                  <a:lnTo>
                    <a:pt x="3487" y="752"/>
                  </a:lnTo>
                  <a:lnTo>
                    <a:pt x="3487" y="754"/>
                  </a:lnTo>
                  <a:lnTo>
                    <a:pt x="3485" y="755"/>
                  </a:lnTo>
                  <a:lnTo>
                    <a:pt x="3483" y="757"/>
                  </a:lnTo>
                  <a:lnTo>
                    <a:pt x="3483" y="759"/>
                  </a:lnTo>
                  <a:lnTo>
                    <a:pt x="3483" y="761"/>
                  </a:lnTo>
                  <a:lnTo>
                    <a:pt x="3481" y="761"/>
                  </a:lnTo>
                  <a:lnTo>
                    <a:pt x="3479" y="761"/>
                  </a:lnTo>
                  <a:lnTo>
                    <a:pt x="3479" y="763"/>
                  </a:lnTo>
                  <a:lnTo>
                    <a:pt x="3477" y="763"/>
                  </a:lnTo>
                  <a:lnTo>
                    <a:pt x="3475" y="765"/>
                  </a:lnTo>
                  <a:lnTo>
                    <a:pt x="3472" y="765"/>
                  </a:lnTo>
                  <a:lnTo>
                    <a:pt x="3472" y="767"/>
                  </a:lnTo>
                  <a:lnTo>
                    <a:pt x="3473" y="769"/>
                  </a:lnTo>
                  <a:lnTo>
                    <a:pt x="3473" y="771"/>
                  </a:lnTo>
                  <a:lnTo>
                    <a:pt x="3475" y="771"/>
                  </a:lnTo>
                  <a:lnTo>
                    <a:pt x="3477" y="772"/>
                  </a:lnTo>
                  <a:lnTo>
                    <a:pt x="3477" y="774"/>
                  </a:lnTo>
                  <a:lnTo>
                    <a:pt x="3477" y="778"/>
                  </a:lnTo>
                  <a:lnTo>
                    <a:pt x="3479" y="780"/>
                  </a:lnTo>
                  <a:lnTo>
                    <a:pt x="3481" y="782"/>
                  </a:lnTo>
                  <a:lnTo>
                    <a:pt x="3483" y="782"/>
                  </a:lnTo>
                  <a:lnTo>
                    <a:pt x="3483" y="784"/>
                  </a:lnTo>
                  <a:lnTo>
                    <a:pt x="3483" y="786"/>
                  </a:lnTo>
                  <a:lnTo>
                    <a:pt x="3483" y="787"/>
                  </a:lnTo>
                  <a:lnTo>
                    <a:pt x="3481" y="789"/>
                  </a:lnTo>
                  <a:lnTo>
                    <a:pt x="3481" y="791"/>
                  </a:lnTo>
                  <a:lnTo>
                    <a:pt x="3481" y="793"/>
                  </a:lnTo>
                  <a:lnTo>
                    <a:pt x="3483" y="795"/>
                  </a:lnTo>
                  <a:lnTo>
                    <a:pt x="3483" y="801"/>
                  </a:lnTo>
                  <a:lnTo>
                    <a:pt x="3481" y="804"/>
                  </a:lnTo>
                  <a:lnTo>
                    <a:pt x="3481" y="806"/>
                  </a:lnTo>
                  <a:lnTo>
                    <a:pt x="3481" y="810"/>
                  </a:lnTo>
                  <a:lnTo>
                    <a:pt x="3473" y="810"/>
                  </a:lnTo>
                  <a:lnTo>
                    <a:pt x="3468" y="810"/>
                  </a:lnTo>
                  <a:lnTo>
                    <a:pt x="3466" y="814"/>
                  </a:lnTo>
                  <a:lnTo>
                    <a:pt x="3468" y="817"/>
                  </a:lnTo>
                  <a:lnTo>
                    <a:pt x="3466" y="817"/>
                  </a:lnTo>
                  <a:lnTo>
                    <a:pt x="3464" y="819"/>
                  </a:lnTo>
                  <a:lnTo>
                    <a:pt x="3464" y="821"/>
                  </a:lnTo>
                  <a:lnTo>
                    <a:pt x="3460" y="825"/>
                  </a:lnTo>
                  <a:lnTo>
                    <a:pt x="3460" y="831"/>
                  </a:lnTo>
                  <a:lnTo>
                    <a:pt x="3460" y="832"/>
                  </a:lnTo>
                  <a:lnTo>
                    <a:pt x="3460" y="834"/>
                  </a:lnTo>
                  <a:lnTo>
                    <a:pt x="3457" y="840"/>
                  </a:lnTo>
                  <a:lnTo>
                    <a:pt x="3455" y="842"/>
                  </a:lnTo>
                  <a:lnTo>
                    <a:pt x="3449" y="840"/>
                  </a:lnTo>
                  <a:lnTo>
                    <a:pt x="3443" y="842"/>
                  </a:lnTo>
                  <a:lnTo>
                    <a:pt x="3442" y="842"/>
                  </a:lnTo>
                  <a:lnTo>
                    <a:pt x="3442" y="840"/>
                  </a:lnTo>
                  <a:lnTo>
                    <a:pt x="3440" y="840"/>
                  </a:lnTo>
                  <a:lnTo>
                    <a:pt x="3438" y="840"/>
                  </a:lnTo>
                  <a:lnTo>
                    <a:pt x="3438" y="842"/>
                  </a:lnTo>
                  <a:lnTo>
                    <a:pt x="3434" y="842"/>
                  </a:lnTo>
                  <a:lnTo>
                    <a:pt x="3434" y="844"/>
                  </a:lnTo>
                  <a:lnTo>
                    <a:pt x="3434" y="846"/>
                  </a:lnTo>
                  <a:lnTo>
                    <a:pt x="3432" y="846"/>
                  </a:lnTo>
                  <a:lnTo>
                    <a:pt x="3430" y="847"/>
                  </a:lnTo>
                  <a:lnTo>
                    <a:pt x="3430" y="851"/>
                  </a:lnTo>
                  <a:lnTo>
                    <a:pt x="3430" y="853"/>
                  </a:lnTo>
                  <a:lnTo>
                    <a:pt x="3428" y="853"/>
                  </a:lnTo>
                  <a:lnTo>
                    <a:pt x="3428" y="855"/>
                  </a:lnTo>
                  <a:lnTo>
                    <a:pt x="3425" y="859"/>
                  </a:lnTo>
                  <a:lnTo>
                    <a:pt x="3423" y="861"/>
                  </a:lnTo>
                  <a:lnTo>
                    <a:pt x="3421" y="861"/>
                  </a:lnTo>
                  <a:lnTo>
                    <a:pt x="3421" y="864"/>
                  </a:lnTo>
                  <a:lnTo>
                    <a:pt x="3423" y="866"/>
                  </a:lnTo>
                  <a:lnTo>
                    <a:pt x="3423" y="868"/>
                  </a:lnTo>
                  <a:lnTo>
                    <a:pt x="3425" y="870"/>
                  </a:lnTo>
                  <a:lnTo>
                    <a:pt x="3428" y="872"/>
                  </a:lnTo>
                  <a:lnTo>
                    <a:pt x="3430" y="872"/>
                  </a:lnTo>
                  <a:lnTo>
                    <a:pt x="3432" y="872"/>
                  </a:lnTo>
                  <a:lnTo>
                    <a:pt x="3430" y="874"/>
                  </a:lnTo>
                  <a:lnTo>
                    <a:pt x="3430" y="876"/>
                  </a:lnTo>
                  <a:lnTo>
                    <a:pt x="3430" y="877"/>
                  </a:lnTo>
                  <a:lnTo>
                    <a:pt x="3430" y="879"/>
                  </a:lnTo>
                  <a:lnTo>
                    <a:pt x="3430" y="881"/>
                  </a:lnTo>
                  <a:lnTo>
                    <a:pt x="3430" y="883"/>
                  </a:lnTo>
                  <a:lnTo>
                    <a:pt x="3432" y="885"/>
                  </a:lnTo>
                  <a:lnTo>
                    <a:pt x="3432" y="887"/>
                  </a:lnTo>
                  <a:lnTo>
                    <a:pt x="3432" y="889"/>
                  </a:lnTo>
                  <a:lnTo>
                    <a:pt x="3434" y="891"/>
                  </a:lnTo>
                  <a:lnTo>
                    <a:pt x="3434" y="892"/>
                  </a:lnTo>
                  <a:lnTo>
                    <a:pt x="3432" y="894"/>
                  </a:lnTo>
                  <a:lnTo>
                    <a:pt x="3432" y="896"/>
                  </a:lnTo>
                  <a:lnTo>
                    <a:pt x="3436" y="900"/>
                  </a:lnTo>
                  <a:lnTo>
                    <a:pt x="3436" y="902"/>
                  </a:lnTo>
                  <a:lnTo>
                    <a:pt x="3440" y="904"/>
                  </a:lnTo>
                  <a:lnTo>
                    <a:pt x="3440" y="907"/>
                  </a:lnTo>
                  <a:lnTo>
                    <a:pt x="3436" y="911"/>
                  </a:lnTo>
                  <a:lnTo>
                    <a:pt x="3436" y="913"/>
                  </a:lnTo>
                  <a:lnTo>
                    <a:pt x="3438" y="913"/>
                  </a:lnTo>
                  <a:lnTo>
                    <a:pt x="3436" y="915"/>
                  </a:lnTo>
                  <a:lnTo>
                    <a:pt x="3436" y="917"/>
                  </a:lnTo>
                  <a:lnTo>
                    <a:pt x="3438" y="919"/>
                  </a:lnTo>
                  <a:lnTo>
                    <a:pt x="3436" y="921"/>
                  </a:lnTo>
                  <a:lnTo>
                    <a:pt x="3434" y="921"/>
                  </a:lnTo>
                  <a:lnTo>
                    <a:pt x="3432" y="922"/>
                  </a:lnTo>
                  <a:lnTo>
                    <a:pt x="3432" y="924"/>
                  </a:lnTo>
                  <a:lnTo>
                    <a:pt x="3432" y="926"/>
                  </a:lnTo>
                  <a:lnTo>
                    <a:pt x="3430" y="932"/>
                  </a:lnTo>
                  <a:lnTo>
                    <a:pt x="3427" y="937"/>
                  </a:lnTo>
                  <a:lnTo>
                    <a:pt x="3432" y="943"/>
                  </a:lnTo>
                  <a:lnTo>
                    <a:pt x="3434" y="945"/>
                  </a:lnTo>
                  <a:lnTo>
                    <a:pt x="3436" y="947"/>
                  </a:lnTo>
                  <a:lnTo>
                    <a:pt x="3442" y="964"/>
                  </a:lnTo>
                  <a:lnTo>
                    <a:pt x="3443" y="966"/>
                  </a:lnTo>
                  <a:lnTo>
                    <a:pt x="3445" y="966"/>
                  </a:lnTo>
                  <a:lnTo>
                    <a:pt x="3447" y="969"/>
                  </a:lnTo>
                  <a:lnTo>
                    <a:pt x="3449" y="971"/>
                  </a:lnTo>
                  <a:lnTo>
                    <a:pt x="3453" y="971"/>
                  </a:lnTo>
                  <a:lnTo>
                    <a:pt x="3455" y="973"/>
                  </a:lnTo>
                  <a:lnTo>
                    <a:pt x="3457" y="975"/>
                  </a:lnTo>
                  <a:lnTo>
                    <a:pt x="3460" y="977"/>
                  </a:lnTo>
                  <a:lnTo>
                    <a:pt x="3462" y="979"/>
                  </a:lnTo>
                  <a:lnTo>
                    <a:pt x="3464" y="981"/>
                  </a:lnTo>
                  <a:lnTo>
                    <a:pt x="3464" y="984"/>
                  </a:lnTo>
                  <a:lnTo>
                    <a:pt x="3466" y="986"/>
                  </a:lnTo>
                  <a:lnTo>
                    <a:pt x="3468" y="988"/>
                  </a:lnTo>
                  <a:lnTo>
                    <a:pt x="3470" y="988"/>
                  </a:lnTo>
                  <a:lnTo>
                    <a:pt x="3472" y="990"/>
                  </a:lnTo>
                  <a:lnTo>
                    <a:pt x="3473" y="988"/>
                  </a:lnTo>
                  <a:lnTo>
                    <a:pt x="3475" y="988"/>
                  </a:lnTo>
                  <a:lnTo>
                    <a:pt x="3477" y="988"/>
                  </a:lnTo>
                  <a:lnTo>
                    <a:pt x="3479" y="988"/>
                  </a:lnTo>
                  <a:lnTo>
                    <a:pt x="3479" y="990"/>
                  </a:lnTo>
                  <a:lnTo>
                    <a:pt x="3481" y="990"/>
                  </a:lnTo>
                  <a:lnTo>
                    <a:pt x="3483" y="994"/>
                  </a:lnTo>
                  <a:lnTo>
                    <a:pt x="3485" y="996"/>
                  </a:lnTo>
                  <a:lnTo>
                    <a:pt x="3487" y="997"/>
                  </a:lnTo>
                  <a:lnTo>
                    <a:pt x="3488" y="997"/>
                  </a:lnTo>
                  <a:lnTo>
                    <a:pt x="3490" y="999"/>
                  </a:lnTo>
                  <a:lnTo>
                    <a:pt x="3492" y="1001"/>
                  </a:lnTo>
                  <a:lnTo>
                    <a:pt x="3492" y="1003"/>
                  </a:lnTo>
                  <a:lnTo>
                    <a:pt x="3494" y="1005"/>
                  </a:lnTo>
                  <a:lnTo>
                    <a:pt x="3494" y="1007"/>
                  </a:lnTo>
                  <a:lnTo>
                    <a:pt x="3496" y="1009"/>
                  </a:lnTo>
                  <a:lnTo>
                    <a:pt x="3498" y="1011"/>
                  </a:lnTo>
                  <a:lnTo>
                    <a:pt x="3500" y="1012"/>
                  </a:lnTo>
                  <a:lnTo>
                    <a:pt x="3502" y="1014"/>
                  </a:lnTo>
                  <a:lnTo>
                    <a:pt x="3503" y="1016"/>
                  </a:lnTo>
                  <a:lnTo>
                    <a:pt x="3503" y="1018"/>
                  </a:lnTo>
                  <a:lnTo>
                    <a:pt x="3503" y="1020"/>
                  </a:lnTo>
                  <a:lnTo>
                    <a:pt x="3503" y="1026"/>
                  </a:lnTo>
                  <a:lnTo>
                    <a:pt x="3503" y="1027"/>
                  </a:lnTo>
                  <a:lnTo>
                    <a:pt x="3502" y="1029"/>
                  </a:lnTo>
                  <a:lnTo>
                    <a:pt x="3502" y="1031"/>
                  </a:lnTo>
                  <a:lnTo>
                    <a:pt x="3500" y="1033"/>
                  </a:lnTo>
                  <a:lnTo>
                    <a:pt x="3498" y="1035"/>
                  </a:lnTo>
                  <a:lnTo>
                    <a:pt x="3496" y="1037"/>
                  </a:lnTo>
                  <a:lnTo>
                    <a:pt x="3494" y="1037"/>
                  </a:lnTo>
                  <a:lnTo>
                    <a:pt x="3492" y="1039"/>
                  </a:lnTo>
                  <a:lnTo>
                    <a:pt x="3492" y="1041"/>
                  </a:lnTo>
                  <a:lnTo>
                    <a:pt x="3492" y="1044"/>
                  </a:lnTo>
                  <a:lnTo>
                    <a:pt x="3490" y="1046"/>
                  </a:lnTo>
                  <a:lnTo>
                    <a:pt x="3490" y="1048"/>
                  </a:lnTo>
                  <a:lnTo>
                    <a:pt x="3490" y="1052"/>
                  </a:lnTo>
                  <a:lnTo>
                    <a:pt x="3490" y="1054"/>
                  </a:lnTo>
                  <a:lnTo>
                    <a:pt x="3490" y="1056"/>
                  </a:lnTo>
                  <a:lnTo>
                    <a:pt x="3490" y="1057"/>
                  </a:lnTo>
                  <a:lnTo>
                    <a:pt x="3488" y="1059"/>
                  </a:lnTo>
                  <a:lnTo>
                    <a:pt x="3488" y="1063"/>
                  </a:lnTo>
                  <a:lnTo>
                    <a:pt x="3485" y="1065"/>
                  </a:lnTo>
                  <a:lnTo>
                    <a:pt x="3483" y="1067"/>
                  </a:lnTo>
                  <a:lnTo>
                    <a:pt x="3481" y="1067"/>
                  </a:lnTo>
                  <a:lnTo>
                    <a:pt x="3477" y="1069"/>
                  </a:lnTo>
                  <a:lnTo>
                    <a:pt x="3473" y="1069"/>
                  </a:lnTo>
                  <a:lnTo>
                    <a:pt x="3472" y="1073"/>
                  </a:lnTo>
                  <a:lnTo>
                    <a:pt x="3468" y="1074"/>
                  </a:lnTo>
                  <a:lnTo>
                    <a:pt x="3466" y="1076"/>
                  </a:lnTo>
                  <a:lnTo>
                    <a:pt x="3464" y="1080"/>
                  </a:lnTo>
                  <a:lnTo>
                    <a:pt x="3462" y="1082"/>
                  </a:lnTo>
                  <a:lnTo>
                    <a:pt x="3462" y="1086"/>
                  </a:lnTo>
                  <a:lnTo>
                    <a:pt x="3462" y="1088"/>
                  </a:lnTo>
                  <a:lnTo>
                    <a:pt x="3464" y="1091"/>
                  </a:lnTo>
                  <a:lnTo>
                    <a:pt x="3464" y="1093"/>
                  </a:lnTo>
                  <a:lnTo>
                    <a:pt x="3464" y="1097"/>
                  </a:lnTo>
                  <a:lnTo>
                    <a:pt x="3462" y="1097"/>
                  </a:lnTo>
                  <a:lnTo>
                    <a:pt x="3460" y="1099"/>
                  </a:lnTo>
                  <a:lnTo>
                    <a:pt x="3457" y="1101"/>
                  </a:lnTo>
                  <a:lnTo>
                    <a:pt x="3453" y="1103"/>
                  </a:lnTo>
                  <a:lnTo>
                    <a:pt x="3449" y="1103"/>
                  </a:lnTo>
                  <a:lnTo>
                    <a:pt x="3447" y="1103"/>
                  </a:lnTo>
                  <a:lnTo>
                    <a:pt x="3443" y="1104"/>
                  </a:lnTo>
                  <a:lnTo>
                    <a:pt x="3440" y="1106"/>
                  </a:lnTo>
                  <a:lnTo>
                    <a:pt x="3438" y="1108"/>
                  </a:lnTo>
                  <a:lnTo>
                    <a:pt x="3438" y="1112"/>
                  </a:lnTo>
                  <a:lnTo>
                    <a:pt x="3440" y="1114"/>
                  </a:lnTo>
                  <a:lnTo>
                    <a:pt x="3440" y="1116"/>
                  </a:lnTo>
                  <a:lnTo>
                    <a:pt x="3440" y="1119"/>
                  </a:lnTo>
                  <a:lnTo>
                    <a:pt x="3443" y="1119"/>
                  </a:lnTo>
                  <a:lnTo>
                    <a:pt x="3447" y="1121"/>
                  </a:lnTo>
                  <a:lnTo>
                    <a:pt x="3449" y="1121"/>
                  </a:lnTo>
                  <a:lnTo>
                    <a:pt x="3451" y="1125"/>
                  </a:lnTo>
                  <a:lnTo>
                    <a:pt x="3451" y="1127"/>
                  </a:lnTo>
                  <a:lnTo>
                    <a:pt x="3453" y="1131"/>
                  </a:lnTo>
                  <a:lnTo>
                    <a:pt x="3453" y="1134"/>
                  </a:lnTo>
                  <a:lnTo>
                    <a:pt x="3453" y="1136"/>
                  </a:lnTo>
                  <a:lnTo>
                    <a:pt x="3453" y="1138"/>
                  </a:lnTo>
                  <a:lnTo>
                    <a:pt x="3453" y="1140"/>
                  </a:lnTo>
                  <a:lnTo>
                    <a:pt x="3451" y="1142"/>
                  </a:lnTo>
                  <a:lnTo>
                    <a:pt x="3449" y="1144"/>
                  </a:lnTo>
                  <a:lnTo>
                    <a:pt x="3447" y="1146"/>
                  </a:lnTo>
                  <a:lnTo>
                    <a:pt x="3447" y="1149"/>
                  </a:lnTo>
                  <a:lnTo>
                    <a:pt x="3445" y="1153"/>
                  </a:lnTo>
                  <a:lnTo>
                    <a:pt x="3447" y="1155"/>
                  </a:lnTo>
                  <a:lnTo>
                    <a:pt x="3449" y="1157"/>
                  </a:lnTo>
                  <a:lnTo>
                    <a:pt x="3455" y="1159"/>
                  </a:lnTo>
                  <a:lnTo>
                    <a:pt x="3458" y="1161"/>
                  </a:lnTo>
                  <a:lnTo>
                    <a:pt x="3460" y="1161"/>
                  </a:lnTo>
                  <a:lnTo>
                    <a:pt x="3462" y="1161"/>
                  </a:lnTo>
                  <a:lnTo>
                    <a:pt x="3464" y="1161"/>
                  </a:lnTo>
                  <a:lnTo>
                    <a:pt x="3464" y="1163"/>
                  </a:lnTo>
                  <a:lnTo>
                    <a:pt x="3468" y="1163"/>
                  </a:lnTo>
                  <a:lnTo>
                    <a:pt x="3470" y="1163"/>
                  </a:lnTo>
                  <a:lnTo>
                    <a:pt x="3472" y="1164"/>
                  </a:lnTo>
                  <a:lnTo>
                    <a:pt x="3473" y="1164"/>
                  </a:lnTo>
                  <a:lnTo>
                    <a:pt x="3475" y="1164"/>
                  </a:lnTo>
                  <a:lnTo>
                    <a:pt x="3477" y="1164"/>
                  </a:lnTo>
                  <a:lnTo>
                    <a:pt x="3479" y="1164"/>
                  </a:lnTo>
                  <a:lnTo>
                    <a:pt x="3481" y="1166"/>
                  </a:lnTo>
                  <a:lnTo>
                    <a:pt x="3481" y="1168"/>
                  </a:lnTo>
                  <a:lnTo>
                    <a:pt x="3479" y="1170"/>
                  </a:lnTo>
                  <a:lnTo>
                    <a:pt x="3479" y="1172"/>
                  </a:lnTo>
                  <a:lnTo>
                    <a:pt x="3479" y="1174"/>
                  </a:lnTo>
                  <a:lnTo>
                    <a:pt x="3481" y="1176"/>
                  </a:lnTo>
                  <a:lnTo>
                    <a:pt x="3481" y="1178"/>
                  </a:lnTo>
                  <a:lnTo>
                    <a:pt x="3481" y="1179"/>
                  </a:lnTo>
                  <a:lnTo>
                    <a:pt x="3481" y="1181"/>
                  </a:lnTo>
                  <a:lnTo>
                    <a:pt x="3479" y="1183"/>
                  </a:lnTo>
                  <a:lnTo>
                    <a:pt x="3479" y="1185"/>
                  </a:lnTo>
                  <a:lnTo>
                    <a:pt x="3477" y="1187"/>
                  </a:lnTo>
                  <a:lnTo>
                    <a:pt x="3477" y="1189"/>
                  </a:lnTo>
                  <a:lnTo>
                    <a:pt x="3477" y="1191"/>
                  </a:lnTo>
                  <a:lnTo>
                    <a:pt x="3479" y="1196"/>
                  </a:lnTo>
                  <a:lnTo>
                    <a:pt x="3483" y="1196"/>
                  </a:lnTo>
                  <a:lnTo>
                    <a:pt x="3485" y="1196"/>
                  </a:lnTo>
                  <a:lnTo>
                    <a:pt x="3487" y="1196"/>
                  </a:lnTo>
                  <a:lnTo>
                    <a:pt x="3490" y="1196"/>
                  </a:lnTo>
                  <a:lnTo>
                    <a:pt x="3492" y="1196"/>
                  </a:lnTo>
                  <a:lnTo>
                    <a:pt x="3494" y="1196"/>
                  </a:lnTo>
                  <a:lnTo>
                    <a:pt x="3498" y="1196"/>
                  </a:lnTo>
                  <a:lnTo>
                    <a:pt x="3500" y="1198"/>
                  </a:lnTo>
                  <a:lnTo>
                    <a:pt x="3502" y="1198"/>
                  </a:lnTo>
                  <a:lnTo>
                    <a:pt x="3503" y="1198"/>
                  </a:lnTo>
                  <a:lnTo>
                    <a:pt x="3505" y="1198"/>
                  </a:lnTo>
                  <a:lnTo>
                    <a:pt x="3507" y="1198"/>
                  </a:lnTo>
                  <a:lnTo>
                    <a:pt x="3509" y="1198"/>
                  </a:lnTo>
                  <a:lnTo>
                    <a:pt x="3511" y="1198"/>
                  </a:lnTo>
                  <a:lnTo>
                    <a:pt x="3515" y="1198"/>
                  </a:lnTo>
                  <a:lnTo>
                    <a:pt x="3517" y="1196"/>
                  </a:lnTo>
                  <a:lnTo>
                    <a:pt x="3517" y="1198"/>
                  </a:lnTo>
                  <a:lnTo>
                    <a:pt x="3519" y="1198"/>
                  </a:lnTo>
                  <a:lnTo>
                    <a:pt x="3520" y="1198"/>
                  </a:lnTo>
                  <a:lnTo>
                    <a:pt x="3522" y="1198"/>
                  </a:lnTo>
                  <a:lnTo>
                    <a:pt x="3524" y="1198"/>
                  </a:lnTo>
                  <a:lnTo>
                    <a:pt x="3526" y="1198"/>
                  </a:lnTo>
                  <a:lnTo>
                    <a:pt x="3528" y="1198"/>
                  </a:lnTo>
                  <a:lnTo>
                    <a:pt x="3532" y="1200"/>
                  </a:lnTo>
                  <a:lnTo>
                    <a:pt x="3534" y="1200"/>
                  </a:lnTo>
                  <a:lnTo>
                    <a:pt x="3537" y="1202"/>
                  </a:lnTo>
                  <a:lnTo>
                    <a:pt x="3539" y="1204"/>
                  </a:lnTo>
                  <a:lnTo>
                    <a:pt x="3543" y="1204"/>
                  </a:lnTo>
                  <a:lnTo>
                    <a:pt x="3545" y="1204"/>
                  </a:lnTo>
                  <a:lnTo>
                    <a:pt x="3547" y="1204"/>
                  </a:lnTo>
                  <a:lnTo>
                    <a:pt x="3549" y="1202"/>
                  </a:lnTo>
                  <a:lnTo>
                    <a:pt x="3550" y="1198"/>
                  </a:lnTo>
                  <a:lnTo>
                    <a:pt x="3554" y="1196"/>
                  </a:lnTo>
                  <a:lnTo>
                    <a:pt x="3556" y="1194"/>
                  </a:lnTo>
                  <a:lnTo>
                    <a:pt x="3560" y="1191"/>
                  </a:lnTo>
                  <a:lnTo>
                    <a:pt x="3562" y="1191"/>
                  </a:lnTo>
                  <a:lnTo>
                    <a:pt x="3565" y="1189"/>
                  </a:lnTo>
                  <a:lnTo>
                    <a:pt x="3569" y="1189"/>
                  </a:lnTo>
                  <a:lnTo>
                    <a:pt x="3573" y="1189"/>
                  </a:lnTo>
                  <a:lnTo>
                    <a:pt x="3577" y="1189"/>
                  </a:lnTo>
                  <a:lnTo>
                    <a:pt x="3580" y="1187"/>
                  </a:lnTo>
                  <a:lnTo>
                    <a:pt x="3582" y="1187"/>
                  </a:lnTo>
                  <a:lnTo>
                    <a:pt x="3584" y="1185"/>
                  </a:lnTo>
                  <a:lnTo>
                    <a:pt x="3586" y="1181"/>
                  </a:lnTo>
                  <a:lnTo>
                    <a:pt x="3588" y="1179"/>
                  </a:lnTo>
                  <a:lnTo>
                    <a:pt x="3588" y="1176"/>
                  </a:lnTo>
                  <a:lnTo>
                    <a:pt x="3590" y="1172"/>
                  </a:lnTo>
                  <a:lnTo>
                    <a:pt x="3592" y="1172"/>
                  </a:lnTo>
                  <a:lnTo>
                    <a:pt x="3595" y="1170"/>
                  </a:lnTo>
                  <a:lnTo>
                    <a:pt x="3599" y="1170"/>
                  </a:lnTo>
                  <a:lnTo>
                    <a:pt x="3601" y="1168"/>
                  </a:lnTo>
                  <a:lnTo>
                    <a:pt x="3605" y="1168"/>
                  </a:lnTo>
                  <a:lnTo>
                    <a:pt x="3607" y="1166"/>
                  </a:lnTo>
                  <a:lnTo>
                    <a:pt x="3609" y="1164"/>
                  </a:lnTo>
                  <a:lnTo>
                    <a:pt x="3612" y="1164"/>
                  </a:lnTo>
                  <a:lnTo>
                    <a:pt x="3614" y="1163"/>
                  </a:lnTo>
                  <a:lnTo>
                    <a:pt x="3618" y="1161"/>
                  </a:lnTo>
                  <a:lnTo>
                    <a:pt x="3620" y="1159"/>
                  </a:lnTo>
                  <a:lnTo>
                    <a:pt x="3624" y="1155"/>
                  </a:lnTo>
                  <a:lnTo>
                    <a:pt x="3625" y="1153"/>
                  </a:lnTo>
                  <a:lnTo>
                    <a:pt x="3629" y="1151"/>
                  </a:lnTo>
                  <a:lnTo>
                    <a:pt x="3631" y="1151"/>
                  </a:lnTo>
                  <a:lnTo>
                    <a:pt x="3633" y="1148"/>
                  </a:lnTo>
                  <a:lnTo>
                    <a:pt x="3633" y="1146"/>
                  </a:lnTo>
                  <a:lnTo>
                    <a:pt x="3635" y="1142"/>
                  </a:lnTo>
                  <a:lnTo>
                    <a:pt x="3635" y="1140"/>
                  </a:lnTo>
                  <a:lnTo>
                    <a:pt x="3635" y="1138"/>
                  </a:lnTo>
                  <a:lnTo>
                    <a:pt x="3637" y="1136"/>
                  </a:lnTo>
                  <a:lnTo>
                    <a:pt x="3640" y="1136"/>
                  </a:lnTo>
                  <a:lnTo>
                    <a:pt x="3642" y="1136"/>
                  </a:lnTo>
                  <a:lnTo>
                    <a:pt x="3644" y="1136"/>
                  </a:lnTo>
                  <a:lnTo>
                    <a:pt x="3648" y="1136"/>
                  </a:lnTo>
                  <a:lnTo>
                    <a:pt x="3648" y="1133"/>
                  </a:lnTo>
                  <a:lnTo>
                    <a:pt x="3648" y="1131"/>
                  </a:lnTo>
                  <a:lnTo>
                    <a:pt x="3650" y="1127"/>
                  </a:lnTo>
                  <a:lnTo>
                    <a:pt x="3652" y="1125"/>
                  </a:lnTo>
                  <a:lnTo>
                    <a:pt x="3654" y="1123"/>
                  </a:lnTo>
                  <a:lnTo>
                    <a:pt x="3655" y="1121"/>
                  </a:lnTo>
                  <a:lnTo>
                    <a:pt x="3659" y="1119"/>
                  </a:lnTo>
                  <a:lnTo>
                    <a:pt x="3661" y="1123"/>
                  </a:lnTo>
                  <a:lnTo>
                    <a:pt x="3663" y="1127"/>
                  </a:lnTo>
                  <a:lnTo>
                    <a:pt x="3665" y="1127"/>
                  </a:lnTo>
                  <a:lnTo>
                    <a:pt x="3667" y="1129"/>
                  </a:lnTo>
                  <a:lnTo>
                    <a:pt x="3669" y="1131"/>
                  </a:lnTo>
                  <a:lnTo>
                    <a:pt x="3672" y="1131"/>
                  </a:lnTo>
                  <a:lnTo>
                    <a:pt x="3674" y="1133"/>
                  </a:lnTo>
                  <a:lnTo>
                    <a:pt x="3676" y="1134"/>
                  </a:lnTo>
                  <a:lnTo>
                    <a:pt x="3678" y="1136"/>
                  </a:lnTo>
                  <a:lnTo>
                    <a:pt x="3680" y="1138"/>
                  </a:lnTo>
                  <a:lnTo>
                    <a:pt x="3682" y="1140"/>
                  </a:lnTo>
                  <a:lnTo>
                    <a:pt x="3685" y="1144"/>
                  </a:lnTo>
                  <a:lnTo>
                    <a:pt x="3687" y="1146"/>
                  </a:lnTo>
                  <a:lnTo>
                    <a:pt x="3689" y="1148"/>
                  </a:lnTo>
                  <a:lnTo>
                    <a:pt x="3691" y="1149"/>
                  </a:lnTo>
                  <a:lnTo>
                    <a:pt x="3693" y="1153"/>
                  </a:lnTo>
                  <a:lnTo>
                    <a:pt x="3695" y="1155"/>
                  </a:lnTo>
                  <a:lnTo>
                    <a:pt x="3695" y="1159"/>
                  </a:lnTo>
                  <a:lnTo>
                    <a:pt x="3695" y="1161"/>
                  </a:lnTo>
                  <a:lnTo>
                    <a:pt x="3695" y="1164"/>
                  </a:lnTo>
                  <a:lnTo>
                    <a:pt x="3695" y="1168"/>
                  </a:lnTo>
                  <a:lnTo>
                    <a:pt x="3695" y="1170"/>
                  </a:lnTo>
                  <a:lnTo>
                    <a:pt x="3695" y="1172"/>
                  </a:lnTo>
                  <a:lnTo>
                    <a:pt x="3695" y="1176"/>
                  </a:lnTo>
                  <a:lnTo>
                    <a:pt x="3693" y="1178"/>
                  </a:lnTo>
                  <a:lnTo>
                    <a:pt x="3693" y="1179"/>
                  </a:lnTo>
                  <a:lnTo>
                    <a:pt x="3693" y="1181"/>
                  </a:lnTo>
                  <a:lnTo>
                    <a:pt x="3691" y="1185"/>
                  </a:lnTo>
                  <a:lnTo>
                    <a:pt x="3691" y="1187"/>
                  </a:lnTo>
                  <a:lnTo>
                    <a:pt x="3693" y="1189"/>
                  </a:lnTo>
                  <a:lnTo>
                    <a:pt x="3693" y="1191"/>
                  </a:lnTo>
                  <a:lnTo>
                    <a:pt x="3693" y="1194"/>
                  </a:lnTo>
                  <a:lnTo>
                    <a:pt x="3693" y="1196"/>
                  </a:lnTo>
                  <a:lnTo>
                    <a:pt x="3691" y="1198"/>
                  </a:lnTo>
                  <a:lnTo>
                    <a:pt x="3689" y="1198"/>
                  </a:lnTo>
                  <a:lnTo>
                    <a:pt x="3687" y="1198"/>
                  </a:lnTo>
                  <a:lnTo>
                    <a:pt x="3685" y="1200"/>
                  </a:lnTo>
                  <a:lnTo>
                    <a:pt x="3685" y="1202"/>
                  </a:lnTo>
                  <a:lnTo>
                    <a:pt x="3685" y="1204"/>
                  </a:lnTo>
                  <a:lnTo>
                    <a:pt x="3685" y="1206"/>
                  </a:lnTo>
                  <a:lnTo>
                    <a:pt x="3685" y="1208"/>
                  </a:lnTo>
                  <a:lnTo>
                    <a:pt x="3685" y="1209"/>
                  </a:lnTo>
                  <a:lnTo>
                    <a:pt x="3685" y="1213"/>
                  </a:lnTo>
                  <a:lnTo>
                    <a:pt x="3685" y="1215"/>
                  </a:lnTo>
                  <a:lnTo>
                    <a:pt x="3685" y="1217"/>
                  </a:lnTo>
                  <a:lnTo>
                    <a:pt x="3685" y="1219"/>
                  </a:lnTo>
                  <a:lnTo>
                    <a:pt x="3687" y="1224"/>
                  </a:lnTo>
                  <a:lnTo>
                    <a:pt x="3689" y="1226"/>
                  </a:lnTo>
                  <a:lnTo>
                    <a:pt x="3689" y="1230"/>
                  </a:lnTo>
                  <a:lnTo>
                    <a:pt x="3689" y="1232"/>
                  </a:lnTo>
                  <a:lnTo>
                    <a:pt x="3689" y="1234"/>
                  </a:lnTo>
                  <a:lnTo>
                    <a:pt x="3689" y="1236"/>
                  </a:lnTo>
                  <a:lnTo>
                    <a:pt x="3689" y="1238"/>
                  </a:lnTo>
                  <a:lnTo>
                    <a:pt x="3687" y="1239"/>
                  </a:lnTo>
                  <a:lnTo>
                    <a:pt x="3687" y="1241"/>
                  </a:lnTo>
                  <a:lnTo>
                    <a:pt x="3685" y="1243"/>
                  </a:lnTo>
                  <a:lnTo>
                    <a:pt x="3685" y="1245"/>
                  </a:lnTo>
                  <a:lnTo>
                    <a:pt x="3684" y="1247"/>
                  </a:lnTo>
                  <a:lnTo>
                    <a:pt x="3684" y="1251"/>
                  </a:lnTo>
                  <a:lnTo>
                    <a:pt x="3682" y="1254"/>
                  </a:lnTo>
                  <a:lnTo>
                    <a:pt x="3682" y="1256"/>
                  </a:lnTo>
                  <a:lnTo>
                    <a:pt x="3680" y="1258"/>
                  </a:lnTo>
                  <a:lnTo>
                    <a:pt x="3676" y="1260"/>
                  </a:lnTo>
                  <a:lnTo>
                    <a:pt x="3674" y="1260"/>
                  </a:lnTo>
                  <a:lnTo>
                    <a:pt x="3670" y="1262"/>
                  </a:lnTo>
                  <a:lnTo>
                    <a:pt x="3669" y="1264"/>
                  </a:lnTo>
                  <a:lnTo>
                    <a:pt x="3667" y="1268"/>
                  </a:lnTo>
                  <a:lnTo>
                    <a:pt x="3667" y="1269"/>
                  </a:lnTo>
                  <a:lnTo>
                    <a:pt x="3667" y="1271"/>
                  </a:lnTo>
                  <a:lnTo>
                    <a:pt x="3669" y="1275"/>
                  </a:lnTo>
                  <a:lnTo>
                    <a:pt x="3670" y="1277"/>
                  </a:lnTo>
                  <a:lnTo>
                    <a:pt x="3672" y="1279"/>
                  </a:lnTo>
                  <a:lnTo>
                    <a:pt x="3674" y="1283"/>
                  </a:lnTo>
                  <a:lnTo>
                    <a:pt x="3672" y="1284"/>
                  </a:lnTo>
                  <a:lnTo>
                    <a:pt x="3670" y="1286"/>
                  </a:lnTo>
                  <a:lnTo>
                    <a:pt x="3669" y="1288"/>
                  </a:lnTo>
                  <a:lnTo>
                    <a:pt x="3667" y="1290"/>
                  </a:lnTo>
                  <a:lnTo>
                    <a:pt x="3667" y="1292"/>
                  </a:lnTo>
                  <a:lnTo>
                    <a:pt x="3665" y="1296"/>
                  </a:lnTo>
                  <a:lnTo>
                    <a:pt x="3665" y="1299"/>
                  </a:lnTo>
                  <a:lnTo>
                    <a:pt x="3665" y="1301"/>
                  </a:lnTo>
                  <a:lnTo>
                    <a:pt x="3665" y="1303"/>
                  </a:lnTo>
                  <a:lnTo>
                    <a:pt x="3665" y="1305"/>
                  </a:lnTo>
                  <a:lnTo>
                    <a:pt x="3667" y="1305"/>
                  </a:lnTo>
                  <a:lnTo>
                    <a:pt x="3669" y="1307"/>
                  </a:lnTo>
                  <a:lnTo>
                    <a:pt x="3670" y="1307"/>
                  </a:lnTo>
                  <a:lnTo>
                    <a:pt x="3672" y="1309"/>
                  </a:lnTo>
                  <a:lnTo>
                    <a:pt x="3674" y="1313"/>
                  </a:lnTo>
                  <a:lnTo>
                    <a:pt x="3674" y="1314"/>
                  </a:lnTo>
                  <a:lnTo>
                    <a:pt x="3674" y="1318"/>
                  </a:lnTo>
                  <a:lnTo>
                    <a:pt x="3674" y="1320"/>
                  </a:lnTo>
                  <a:lnTo>
                    <a:pt x="3676" y="1326"/>
                  </a:lnTo>
                  <a:lnTo>
                    <a:pt x="3678" y="1328"/>
                  </a:lnTo>
                  <a:lnTo>
                    <a:pt x="3680" y="1328"/>
                  </a:lnTo>
                  <a:lnTo>
                    <a:pt x="3682" y="1328"/>
                  </a:lnTo>
                  <a:lnTo>
                    <a:pt x="3685" y="1328"/>
                  </a:lnTo>
                  <a:lnTo>
                    <a:pt x="3687" y="1329"/>
                  </a:lnTo>
                  <a:lnTo>
                    <a:pt x="3689" y="1329"/>
                  </a:lnTo>
                  <a:lnTo>
                    <a:pt x="3691" y="1329"/>
                  </a:lnTo>
                  <a:lnTo>
                    <a:pt x="3693" y="1331"/>
                  </a:lnTo>
                  <a:lnTo>
                    <a:pt x="3695" y="1331"/>
                  </a:lnTo>
                  <a:lnTo>
                    <a:pt x="3697" y="1333"/>
                  </a:lnTo>
                  <a:lnTo>
                    <a:pt x="3699" y="1335"/>
                  </a:lnTo>
                  <a:lnTo>
                    <a:pt x="3702" y="1333"/>
                  </a:lnTo>
                  <a:lnTo>
                    <a:pt x="3706" y="1333"/>
                  </a:lnTo>
                  <a:lnTo>
                    <a:pt x="3710" y="1333"/>
                  </a:lnTo>
                  <a:lnTo>
                    <a:pt x="3712" y="1331"/>
                  </a:lnTo>
                  <a:lnTo>
                    <a:pt x="3714" y="1329"/>
                  </a:lnTo>
                  <a:lnTo>
                    <a:pt x="3717" y="1329"/>
                  </a:lnTo>
                  <a:lnTo>
                    <a:pt x="3719" y="1328"/>
                  </a:lnTo>
                  <a:lnTo>
                    <a:pt x="3723" y="1326"/>
                  </a:lnTo>
                  <a:lnTo>
                    <a:pt x="3725" y="1326"/>
                  </a:lnTo>
                  <a:lnTo>
                    <a:pt x="3729" y="1328"/>
                  </a:lnTo>
                  <a:lnTo>
                    <a:pt x="3730" y="1328"/>
                  </a:lnTo>
                  <a:lnTo>
                    <a:pt x="3732" y="1329"/>
                  </a:lnTo>
                  <a:lnTo>
                    <a:pt x="3734" y="1333"/>
                  </a:lnTo>
                  <a:lnTo>
                    <a:pt x="3736" y="1335"/>
                  </a:lnTo>
                  <a:lnTo>
                    <a:pt x="3736" y="1337"/>
                  </a:lnTo>
                  <a:lnTo>
                    <a:pt x="3738" y="1339"/>
                  </a:lnTo>
                  <a:lnTo>
                    <a:pt x="3740" y="1343"/>
                  </a:lnTo>
                  <a:lnTo>
                    <a:pt x="3740" y="1344"/>
                  </a:lnTo>
                  <a:lnTo>
                    <a:pt x="3742" y="1346"/>
                  </a:lnTo>
                  <a:lnTo>
                    <a:pt x="3744" y="1348"/>
                  </a:lnTo>
                  <a:lnTo>
                    <a:pt x="3745" y="1350"/>
                  </a:lnTo>
                  <a:lnTo>
                    <a:pt x="3745" y="1352"/>
                  </a:lnTo>
                  <a:lnTo>
                    <a:pt x="3753" y="1354"/>
                  </a:lnTo>
                  <a:lnTo>
                    <a:pt x="3755" y="1354"/>
                  </a:lnTo>
                  <a:lnTo>
                    <a:pt x="3757" y="1356"/>
                  </a:lnTo>
                  <a:lnTo>
                    <a:pt x="3759" y="1356"/>
                  </a:lnTo>
                  <a:lnTo>
                    <a:pt x="3760" y="1356"/>
                  </a:lnTo>
                  <a:lnTo>
                    <a:pt x="3762" y="1356"/>
                  </a:lnTo>
                  <a:lnTo>
                    <a:pt x="3764" y="1356"/>
                  </a:lnTo>
                  <a:lnTo>
                    <a:pt x="3766" y="1356"/>
                  </a:lnTo>
                  <a:lnTo>
                    <a:pt x="3768" y="1356"/>
                  </a:lnTo>
                  <a:lnTo>
                    <a:pt x="3770" y="1356"/>
                  </a:lnTo>
                  <a:lnTo>
                    <a:pt x="3772" y="1354"/>
                  </a:lnTo>
                  <a:lnTo>
                    <a:pt x="3774" y="1356"/>
                  </a:lnTo>
                  <a:lnTo>
                    <a:pt x="3775" y="1358"/>
                  </a:lnTo>
                  <a:lnTo>
                    <a:pt x="3777" y="1359"/>
                  </a:lnTo>
                  <a:lnTo>
                    <a:pt x="3783" y="1365"/>
                  </a:lnTo>
                  <a:lnTo>
                    <a:pt x="3785" y="1365"/>
                  </a:lnTo>
                  <a:lnTo>
                    <a:pt x="3787" y="1367"/>
                  </a:lnTo>
                  <a:lnTo>
                    <a:pt x="3789" y="1369"/>
                  </a:lnTo>
                  <a:lnTo>
                    <a:pt x="3792" y="1371"/>
                  </a:lnTo>
                  <a:lnTo>
                    <a:pt x="3794" y="1371"/>
                  </a:lnTo>
                  <a:lnTo>
                    <a:pt x="3796" y="1373"/>
                  </a:lnTo>
                  <a:lnTo>
                    <a:pt x="3798" y="1373"/>
                  </a:lnTo>
                  <a:lnTo>
                    <a:pt x="3800" y="1373"/>
                  </a:lnTo>
                  <a:lnTo>
                    <a:pt x="3802" y="1373"/>
                  </a:lnTo>
                  <a:lnTo>
                    <a:pt x="3804" y="1375"/>
                  </a:lnTo>
                  <a:lnTo>
                    <a:pt x="3805" y="1375"/>
                  </a:lnTo>
                  <a:lnTo>
                    <a:pt x="3807" y="1378"/>
                  </a:lnTo>
                  <a:lnTo>
                    <a:pt x="3809" y="1378"/>
                  </a:lnTo>
                  <a:lnTo>
                    <a:pt x="3811" y="1380"/>
                  </a:lnTo>
                  <a:lnTo>
                    <a:pt x="3813" y="1382"/>
                  </a:lnTo>
                  <a:lnTo>
                    <a:pt x="3815" y="1382"/>
                  </a:lnTo>
                  <a:lnTo>
                    <a:pt x="3817" y="1384"/>
                  </a:lnTo>
                  <a:lnTo>
                    <a:pt x="3819" y="1386"/>
                  </a:lnTo>
                  <a:lnTo>
                    <a:pt x="3820" y="1386"/>
                  </a:lnTo>
                  <a:lnTo>
                    <a:pt x="3822" y="1390"/>
                  </a:lnTo>
                  <a:lnTo>
                    <a:pt x="3824" y="1393"/>
                  </a:lnTo>
                  <a:lnTo>
                    <a:pt x="3824" y="1395"/>
                  </a:lnTo>
                  <a:lnTo>
                    <a:pt x="3824" y="1397"/>
                  </a:lnTo>
                  <a:lnTo>
                    <a:pt x="3826" y="1399"/>
                  </a:lnTo>
                  <a:lnTo>
                    <a:pt x="3828" y="1401"/>
                  </a:lnTo>
                  <a:lnTo>
                    <a:pt x="3830" y="1405"/>
                  </a:lnTo>
                  <a:lnTo>
                    <a:pt x="3830" y="1406"/>
                  </a:lnTo>
                  <a:lnTo>
                    <a:pt x="3832" y="1408"/>
                  </a:lnTo>
                  <a:lnTo>
                    <a:pt x="3832" y="1410"/>
                  </a:lnTo>
                  <a:lnTo>
                    <a:pt x="3834" y="1412"/>
                  </a:lnTo>
                  <a:lnTo>
                    <a:pt x="3835" y="1414"/>
                  </a:lnTo>
                  <a:lnTo>
                    <a:pt x="3837" y="1416"/>
                  </a:lnTo>
                  <a:lnTo>
                    <a:pt x="3839" y="1418"/>
                  </a:lnTo>
                  <a:lnTo>
                    <a:pt x="3839" y="1420"/>
                  </a:lnTo>
                  <a:lnTo>
                    <a:pt x="3839" y="1423"/>
                  </a:lnTo>
                  <a:lnTo>
                    <a:pt x="3839" y="1427"/>
                  </a:lnTo>
                  <a:lnTo>
                    <a:pt x="3841" y="1427"/>
                  </a:lnTo>
                  <a:lnTo>
                    <a:pt x="3843" y="1427"/>
                  </a:lnTo>
                  <a:lnTo>
                    <a:pt x="3843" y="1425"/>
                  </a:lnTo>
                  <a:lnTo>
                    <a:pt x="3845" y="1423"/>
                  </a:lnTo>
                  <a:lnTo>
                    <a:pt x="3845" y="1421"/>
                  </a:lnTo>
                  <a:lnTo>
                    <a:pt x="3845" y="1420"/>
                  </a:lnTo>
                  <a:lnTo>
                    <a:pt x="3847" y="1418"/>
                  </a:lnTo>
                  <a:lnTo>
                    <a:pt x="3847" y="1416"/>
                  </a:lnTo>
                  <a:lnTo>
                    <a:pt x="3849" y="1416"/>
                  </a:lnTo>
                  <a:lnTo>
                    <a:pt x="3849" y="1414"/>
                  </a:lnTo>
                  <a:lnTo>
                    <a:pt x="3852" y="1410"/>
                  </a:lnTo>
                  <a:lnTo>
                    <a:pt x="3854" y="1408"/>
                  </a:lnTo>
                  <a:lnTo>
                    <a:pt x="3856" y="1406"/>
                  </a:lnTo>
                  <a:lnTo>
                    <a:pt x="3856" y="1405"/>
                  </a:lnTo>
                  <a:lnTo>
                    <a:pt x="3858" y="1405"/>
                  </a:lnTo>
                  <a:lnTo>
                    <a:pt x="3864" y="1403"/>
                  </a:lnTo>
                  <a:lnTo>
                    <a:pt x="3865" y="1403"/>
                  </a:lnTo>
                  <a:lnTo>
                    <a:pt x="3869" y="1405"/>
                  </a:lnTo>
                  <a:lnTo>
                    <a:pt x="3871" y="1405"/>
                  </a:lnTo>
                  <a:lnTo>
                    <a:pt x="3875" y="1405"/>
                  </a:lnTo>
                  <a:lnTo>
                    <a:pt x="3877" y="1406"/>
                  </a:lnTo>
                  <a:lnTo>
                    <a:pt x="3881" y="1406"/>
                  </a:lnTo>
                  <a:lnTo>
                    <a:pt x="3882" y="1406"/>
                  </a:lnTo>
                  <a:lnTo>
                    <a:pt x="3884" y="1406"/>
                  </a:lnTo>
                  <a:lnTo>
                    <a:pt x="3886" y="1408"/>
                  </a:lnTo>
                  <a:lnTo>
                    <a:pt x="3888" y="1408"/>
                  </a:lnTo>
                  <a:lnTo>
                    <a:pt x="3890" y="1408"/>
                  </a:lnTo>
                  <a:lnTo>
                    <a:pt x="3894" y="1408"/>
                  </a:lnTo>
                  <a:lnTo>
                    <a:pt x="3896" y="1410"/>
                  </a:lnTo>
                  <a:lnTo>
                    <a:pt x="3899" y="1410"/>
                  </a:lnTo>
                  <a:lnTo>
                    <a:pt x="3903" y="1410"/>
                  </a:lnTo>
                  <a:lnTo>
                    <a:pt x="3905" y="1408"/>
                  </a:lnTo>
                  <a:lnTo>
                    <a:pt x="3907" y="1408"/>
                  </a:lnTo>
                  <a:lnTo>
                    <a:pt x="3909" y="1408"/>
                  </a:lnTo>
                  <a:lnTo>
                    <a:pt x="3911" y="1408"/>
                  </a:lnTo>
                  <a:lnTo>
                    <a:pt x="3914" y="1406"/>
                  </a:lnTo>
                  <a:lnTo>
                    <a:pt x="3918" y="1408"/>
                  </a:lnTo>
                  <a:lnTo>
                    <a:pt x="3918" y="1410"/>
                  </a:lnTo>
                  <a:lnTo>
                    <a:pt x="3920" y="1412"/>
                  </a:lnTo>
                  <a:lnTo>
                    <a:pt x="3920" y="1414"/>
                  </a:lnTo>
                  <a:lnTo>
                    <a:pt x="3922" y="1414"/>
                  </a:lnTo>
                  <a:lnTo>
                    <a:pt x="3922" y="1416"/>
                  </a:lnTo>
                  <a:lnTo>
                    <a:pt x="3927" y="1420"/>
                  </a:lnTo>
                  <a:lnTo>
                    <a:pt x="3929" y="1420"/>
                  </a:lnTo>
                  <a:lnTo>
                    <a:pt x="3931" y="1421"/>
                  </a:lnTo>
                  <a:lnTo>
                    <a:pt x="3933" y="1421"/>
                  </a:lnTo>
                  <a:lnTo>
                    <a:pt x="3933" y="1423"/>
                  </a:lnTo>
                  <a:lnTo>
                    <a:pt x="3935" y="1425"/>
                  </a:lnTo>
                  <a:lnTo>
                    <a:pt x="3939" y="1429"/>
                  </a:lnTo>
                  <a:lnTo>
                    <a:pt x="3941" y="1429"/>
                  </a:lnTo>
                  <a:lnTo>
                    <a:pt x="3942" y="1429"/>
                  </a:lnTo>
                  <a:lnTo>
                    <a:pt x="3944" y="1431"/>
                  </a:lnTo>
                  <a:lnTo>
                    <a:pt x="3946" y="1433"/>
                  </a:lnTo>
                  <a:lnTo>
                    <a:pt x="3948" y="1435"/>
                  </a:lnTo>
                  <a:lnTo>
                    <a:pt x="3950" y="1436"/>
                  </a:lnTo>
                  <a:lnTo>
                    <a:pt x="3952" y="1436"/>
                  </a:lnTo>
                  <a:lnTo>
                    <a:pt x="3954" y="1438"/>
                  </a:lnTo>
                  <a:lnTo>
                    <a:pt x="3956" y="1440"/>
                  </a:lnTo>
                  <a:lnTo>
                    <a:pt x="3957" y="1442"/>
                  </a:lnTo>
                  <a:lnTo>
                    <a:pt x="3957" y="1444"/>
                  </a:lnTo>
                  <a:lnTo>
                    <a:pt x="3959" y="1446"/>
                  </a:lnTo>
                  <a:lnTo>
                    <a:pt x="3959" y="1448"/>
                  </a:lnTo>
                  <a:lnTo>
                    <a:pt x="3957" y="1448"/>
                  </a:lnTo>
                  <a:lnTo>
                    <a:pt x="3957" y="1450"/>
                  </a:lnTo>
                  <a:lnTo>
                    <a:pt x="3957" y="1451"/>
                  </a:lnTo>
                  <a:lnTo>
                    <a:pt x="3956" y="1453"/>
                  </a:lnTo>
                  <a:lnTo>
                    <a:pt x="3956" y="1455"/>
                  </a:lnTo>
                  <a:lnTo>
                    <a:pt x="3954" y="1457"/>
                  </a:lnTo>
                  <a:lnTo>
                    <a:pt x="3952" y="1457"/>
                  </a:lnTo>
                  <a:lnTo>
                    <a:pt x="3948" y="1459"/>
                  </a:lnTo>
                  <a:lnTo>
                    <a:pt x="3946" y="1459"/>
                  </a:lnTo>
                  <a:lnTo>
                    <a:pt x="3944" y="1461"/>
                  </a:lnTo>
                  <a:lnTo>
                    <a:pt x="3944" y="1463"/>
                  </a:lnTo>
                  <a:lnTo>
                    <a:pt x="3942" y="1465"/>
                  </a:lnTo>
                  <a:lnTo>
                    <a:pt x="3942" y="1466"/>
                  </a:lnTo>
                  <a:lnTo>
                    <a:pt x="3942" y="1468"/>
                  </a:lnTo>
                  <a:lnTo>
                    <a:pt x="3941" y="1468"/>
                  </a:lnTo>
                  <a:lnTo>
                    <a:pt x="3942" y="1470"/>
                  </a:lnTo>
                  <a:lnTo>
                    <a:pt x="3944" y="1470"/>
                  </a:lnTo>
                  <a:lnTo>
                    <a:pt x="3946" y="1470"/>
                  </a:lnTo>
                  <a:lnTo>
                    <a:pt x="3950" y="1470"/>
                  </a:lnTo>
                  <a:lnTo>
                    <a:pt x="3952" y="1470"/>
                  </a:lnTo>
                  <a:lnTo>
                    <a:pt x="3956" y="1472"/>
                  </a:lnTo>
                  <a:lnTo>
                    <a:pt x="3957" y="1474"/>
                  </a:lnTo>
                  <a:lnTo>
                    <a:pt x="3961" y="1474"/>
                  </a:lnTo>
                  <a:lnTo>
                    <a:pt x="3963" y="1474"/>
                  </a:lnTo>
                  <a:lnTo>
                    <a:pt x="3967" y="1474"/>
                  </a:lnTo>
                  <a:lnTo>
                    <a:pt x="3971" y="1474"/>
                  </a:lnTo>
                  <a:lnTo>
                    <a:pt x="3972" y="1474"/>
                  </a:lnTo>
                  <a:lnTo>
                    <a:pt x="3972" y="1472"/>
                  </a:lnTo>
                  <a:lnTo>
                    <a:pt x="3976" y="1470"/>
                  </a:lnTo>
                  <a:lnTo>
                    <a:pt x="3978" y="1470"/>
                  </a:lnTo>
                  <a:lnTo>
                    <a:pt x="3980" y="1472"/>
                  </a:lnTo>
                  <a:lnTo>
                    <a:pt x="3982" y="1472"/>
                  </a:lnTo>
                  <a:lnTo>
                    <a:pt x="3984" y="1472"/>
                  </a:lnTo>
                  <a:lnTo>
                    <a:pt x="3986" y="1472"/>
                  </a:lnTo>
                  <a:lnTo>
                    <a:pt x="3989" y="1472"/>
                  </a:lnTo>
                  <a:lnTo>
                    <a:pt x="3989" y="1474"/>
                  </a:lnTo>
                  <a:lnTo>
                    <a:pt x="3991" y="1476"/>
                  </a:lnTo>
                  <a:lnTo>
                    <a:pt x="3991" y="1478"/>
                  </a:lnTo>
                  <a:lnTo>
                    <a:pt x="3993" y="1480"/>
                  </a:lnTo>
                  <a:lnTo>
                    <a:pt x="3993" y="1481"/>
                  </a:lnTo>
                  <a:lnTo>
                    <a:pt x="3997" y="1483"/>
                  </a:lnTo>
                  <a:lnTo>
                    <a:pt x="3999" y="1483"/>
                  </a:lnTo>
                  <a:lnTo>
                    <a:pt x="4001" y="1481"/>
                  </a:lnTo>
                  <a:lnTo>
                    <a:pt x="4002" y="1480"/>
                  </a:lnTo>
                  <a:lnTo>
                    <a:pt x="4001" y="1480"/>
                  </a:lnTo>
                  <a:lnTo>
                    <a:pt x="4001" y="1478"/>
                  </a:lnTo>
                  <a:lnTo>
                    <a:pt x="4001" y="1476"/>
                  </a:lnTo>
                  <a:lnTo>
                    <a:pt x="4001" y="1474"/>
                  </a:lnTo>
                  <a:lnTo>
                    <a:pt x="4001" y="1472"/>
                  </a:lnTo>
                  <a:lnTo>
                    <a:pt x="4002" y="1468"/>
                  </a:lnTo>
                  <a:lnTo>
                    <a:pt x="4004" y="1466"/>
                  </a:lnTo>
                  <a:lnTo>
                    <a:pt x="4004" y="1465"/>
                  </a:lnTo>
                  <a:lnTo>
                    <a:pt x="4006" y="1463"/>
                  </a:lnTo>
                  <a:lnTo>
                    <a:pt x="4004" y="1459"/>
                  </a:lnTo>
                  <a:lnTo>
                    <a:pt x="4006" y="1459"/>
                  </a:lnTo>
                  <a:lnTo>
                    <a:pt x="4008" y="1459"/>
                  </a:lnTo>
                  <a:lnTo>
                    <a:pt x="4010" y="1461"/>
                  </a:lnTo>
                  <a:lnTo>
                    <a:pt x="4014" y="1463"/>
                  </a:lnTo>
                  <a:lnTo>
                    <a:pt x="4016" y="1461"/>
                  </a:lnTo>
                  <a:lnTo>
                    <a:pt x="4016" y="1459"/>
                  </a:lnTo>
                  <a:lnTo>
                    <a:pt x="4017" y="1459"/>
                  </a:lnTo>
                  <a:lnTo>
                    <a:pt x="4019" y="1457"/>
                  </a:lnTo>
                  <a:lnTo>
                    <a:pt x="4021" y="1457"/>
                  </a:lnTo>
                  <a:lnTo>
                    <a:pt x="4023" y="1457"/>
                  </a:lnTo>
                  <a:lnTo>
                    <a:pt x="4025" y="1457"/>
                  </a:lnTo>
                  <a:lnTo>
                    <a:pt x="4027" y="1459"/>
                  </a:lnTo>
                  <a:lnTo>
                    <a:pt x="4029" y="1461"/>
                  </a:lnTo>
                  <a:lnTo>
                    <a:pt x="4029" y="1463"/>
                  </a:lnTo>
                  <a:lnTo>
                    <a:pt x="4029" y="1465"/>
                  </a:lnTo>
                  <a:lnTo>
                    <a:pt x="4029" y="1466"/>
                  </a:lnTo>
                  <a:lnTo>
                    <a:pt x="4029" y="1468"/>
                  </a:lnTo>
                  <a:lnTo>
                    <a:pt x="4029" y="1470"/>
                  </a:lnTo>
                  <a:lnTo>
                    <a:pt x="4029" y="1472"/>
                  </a:lnTo>
                  <a:lnTo>
                    <a:pt x="4029" y="1474"/>
                  </a:lnTo>
                  <a:lnTo>
                    <a:pt x="4029" y="1476"/>
                  </a:lnTo>
                  <a:lnTo>
                    <a:pt x="4029" y="1478"/>
                  </a:lnTo>
                  <a:lnTo>
                    <a:pt x="4031" y="1480"/>
                  </a:lnTo>
                  <a:lnTo>
                    <a:pt x="4031" y="1481"/>
                  </a:lnTo>
                  <a:lnTo>
                    <a:pt x="4032" y="1483"/>
                  </a:lnTo>
                  <a:lnTo>
                    <a:pt x="4032" y="1485"/>
                  </a:lnTo>
                  <a:lnTo>
                    <a:pt x="4034" y="1487"/>
                  </a:lnTo>
                  <a:lnTo>
                    <a:pt x="4036" y="1487"/>
                  </a:lnTo>
                  <a:lnTo>
                    <a:pt x="4036" y="1489"/>
                  </a:lnTo>
                  <a:lnTo>
                    <a:pt x="4038" y="1491"/>
                  </a:lnTo>
                  <a:lnTo>
                    <a:pt x="4040" y="1493"/>
                  </a:lnTo>
                  <a:lnTo>
                    <a:pt x="4040" y="1495"/>
                  </a:lnTo>
                  <a:lnTo>
                    <a:pt x="4040" y="1496"/>
                  </a:lnTo>
                  <a:lnTo>
                    <a:pt x="4038" y="1500"/>
                  </a:lnTo>
                  <a:lnTo>
                    <a:pt x="4038" y="1502"/>
                  </a:lnTo>
                  <a:lnTo>
                    <a:pt x="4042" y="1506"/>
                  </a:lnTo>
                  <a:lnTo>
                    <a:pt x="4040" y="1508"/>
                  </a:lnTo>
                  <a:lnTo>
                    <a:pt x="4040" y="1510"/>
                  </a:lnTo>
                  <a:lnTo>
                    <a:pt x="4040" y="1511"/>
                  </a:lnTo>
                  <a:lnTo>
                    <a:pt x="4038" y="1513"/>
                  </a:lnTo>
                  <a:lnTo>
                    <a:pt x="4038" y="1517"/>
                  </a:lnTo>
                  <a:lnTo>
                    <a:pt x="4040" y="1517"/>
                  </a:lnTo>
                  <a:lnTo>
                    <a:pt x="4042" y="1517"/>
                  </a:lnTo>
                  <a:lnTo>
                    <a:pt x="4044" y="1519"/>
                  </a:lnTo>
                  <a:lnTo>
                    <a:pt x="4046" y="1519"/>
                  </a:lnTo>
                  <a:lnTo>
                    <a:pt x="4046" y="1521"/>
                  </a:lnTo>
                  <a:lnTo>
                    <a:pt x="4047" y="1521"/>
                  </a:lnTo>
                  <a:lnTo>
                    <a:pt x="4049" y="1523"/>
                  </a:lnTo>
                  <a:lnTo>
                    <a:pt x="4051" y="1523"/>
                  </a:lnTo>
                  <a:lnTo>
                    <a:pt x="4055" y="1523"/>
                  </a:lnTo>
                  <a:lnTo>
                    <a:pt x="4057" y="1523"/>
                  </a:lnTo>
                  <a:lnTo>
                    <a:pt x="4061" y="1521"/>
                  </a:lnTo>
                  <a:lnTo>
                    <a:pt x="4064" y="1521"/>
                  </a:lnTo>
                  <a:lnTo>
                    <a:pt x="4066" y="1521"/>
                  </a:lnTo>
                  <a:lnTo>
                    <a:pt x="4068" y="1521"/>
                  </a:lnTo>
                  <a:lnTo>
                    <a:pt x="4068" y="1523"/>
                  </a:lnTo>
                  <a:lnTo>
                    <a:pt x="4072" y="1523"/>
                  </a:lnTo>
                  <a:lnTo>
                    <a:pt x="4074" y="1525"/>
                  </a:lnTo>
                  <a:lnTo>
                    <a:pt x="4076" y="1525"/>
                  </a:lnTo>
                  <a:lnTo>
                    <a:pt x="4076" y="1526"/>
                  </a:lnTo>
                  <a:lnTo>
                    <a:pt x="4079" y="1525"/>
                  </a:lnTo>
                  <a:lnTo>
                    <a:pt x="4081" y="1525"/>
                  </a:lnTo>
                  <a:lnTo>
                    <a:pt x="4083" y="1525"/>
                  </a:lnTo>
                  <a:lnTo>
                    <a:pt x="4085" y="1525"/>
                  </a:lnTo>
                  <a:lnTo>
                    <a:pt x="4087" y="1525"/>
                  </a:lnTo>
                  <a:lnTo>
                    <a:pt x="4089" y="1525"/>
                  </a:lnTo>
                  <a:lnTo>
                    <a:pt x="4091" y="1525"/>
                  </a:lnTo>
                  <a:lnTo>
                    <a:pt x="4092" y="1523"/>
                  </a:lnTo>
                  <a:lnTo>
                    <a:pt x="4094" y="1523"/>
                  </a:lnTo>
                  <a:lnTo>
                    <a:pt x="4096" y="1523"/>
                  </a:lnTo>
                  <a:lnTo>
                    <a:pt x="4098" y="1523"/>
                  </a:lnTo>
                  <a:lnTo>
                    <a:pt x="4100" y="1525"/>
                  </a:lnTo>
                  <a:lnTo>
                    <a:pt x="4102" y="1525"/>
                  </a:lnTo>
                  <a:lnTo>
                    <a:pt x="4106" y="1525"/>
                  </a:lnTo>
                  <a:lnTo>
                    <a:pt x="4111" y="1523"/>
                  </a:lnTo>
                  <a:lnTo>
                    <a:pt x="4115" y="1523"/>
                  </a:lnTo>
                  <a:lnTo>
                    <a:pt x="4117" y="1525"/>
                  </a:lnTo>
                  <a:lnTo>
                    <a:pt x="4117" y="1526"/>
                  </a:lnTo>
                  <a:lnTo>
                    <a:pt x="4119" y="1528"/>
                  </a:lnTo>
                  <a:lnTo>
                    <a:pt x="4121" y="1530"/>
                  </a:lnTo>
                  <a:lnTo>
                    <a:pt x="4121" y="1532"/>
                  </a:lnTo>
                  <a:lnTo>
                    <a:pt x="4122" y="1534"/>
                  </a:lnTo>
                  <a:lnTo>
                    <a:pt x="4124" y="1536"/>
                  </a:lnTo>
                  <a:lnTo>
                    <a:pt x="4126" y="1538"/>
                  </a:lnTo>
                  <a:lnTo>
                    <a:pt x="4126" y="1540"/>
                  </a:lnTo>
                  <a:lnTo>
                    <a:pt x="4126" y="1541"/>
                  </a:lnTo>
                  <a:lnTo>
                    <a:pt x="4130" y="1541"/>
                  </a:lnTo>
                  <a:lnTo>
                    <a:pt x="4132" y="1540"/>
                  </a:lnTo>
                  <a:lnTo>
                    <a:pt x="4134" y="1538"/>
                  </a:lnTo>
                  <a:lnTo>
                    <a:pt x="4134" y="1536"/>
                  </a:lnTo>
                  <a:lnTo>
                    <a:pt x="4136" y="1534"/>
                  </a:lnTo>
                  <a:lnTo>
                    <a:pt x="4137" y="1532"/>
                  </a:lnTo>
                  <a:lnTo>
                    <a:pt x="4137" y="1530"/>
                  </a:lnTo>
                  <a:lnTo>
                    <a:pt x="4139" y="1528"/>
                  </a:lnTo>
                  <a:lnTo>
                    <a:pt x="4141" y="1526"/>
                  </a:lnTo>
                  <a:lnTo>
                    <a:pt x="4145" y="1525"/>
                  </a:lnTo>
                  <a:lnTo>
                    <a:pt x="4145" y="1523"/>
                  </a:lnTo>
                  <a:lnTo>
                    <a:pt x="4145" y="1521"/>
                  </a:lnTo>
                  <a:lnTo>
                    <a:pt x="4145" y="1519"/>
                  </a:lnTo>
                  <a:lnTo>
                    <a:pt x="4145" y="1517"/>
                  </a:lnTo>
                  <a:lnTo>
                    <a:pt x="4145" y="1515"/>
                  </a:lnTo>
                  <a:lnTo>
                    <a:pt x="4147" y="1513"/>
                  </a:lnTo>
                  <a:lnTo>
                    <a:pt x="4149" y="1513"/>
                  </a:lnTo>
                  <a:lnTo>
                    <a:pt x="4149" y="1511"/>
                  </a:lnTo>
                  <a:lnTo>
                    <a:pt x="4151" y="1511"/>
                  </a:lnTo>
                  <a:lnTo>
                    <a:pt x="4151" y="1510"/>
                  </a:lnTo>
                  <a:lnTo>
                    <a:pt x="4151" y="1508"/>
                  </a:lnTo>
                  <a:lnTo>
                    <a:pt x="4152" y="1508"/>
                  </a:lnTo>
                  <a:lnTo>
                    <a:pt x="4152" y="1506"/>
                  </a:lnTo>
                  <a:lnTo>
                    <a:pt x="4152" y="1504"/>
                  </a:lnTo>
                  <a:lnTo>
                    <a:pt x="4152" y="1502"/>
                  </a:lnTo>
                  <a:lnTo>
                    <a:pt x="4152" y="1500"/>
                  </a:lnTo>
                  <a:lnTo>
                    <a:pt x="4154" y="1498"/>
                  </a:lnTo>
                  <a:lnTo>
                    <a:pt x="4154" y="1496"/>
                  </a:lnTo>
                  <a:lnTo>
                    <a:pt x="4156" y="1495"/>
                  </a:lnTo>
                  <a:lnTo>
                    <a:pt x="4160" y="1493"/>
                  </a:lnTo>
                  <a:lnTo>
                    <a:pt x="4160" y="1491"/>
                  </a:lnTo>
                  <a:lnTo>
                    <a:pt x="4162" y="1491"/>
                  </a:lnTo>
                  <a:lnTo>
                    <a:pt x="4162" y="1489"/>
                  </a:lnTo>
                  <a:lnTo>
                    <a:pt x="4164" y="1487"/>
                  </a:lnTo>
                  <a:lnTo>
                    <a:pt x="4166" y="1485"/>
                  </a:lnTo>
                  <a:lnTo>
                    <a:pt x="4167" y="1485"/>
                  </a:lnTo>
                  <a:lnTo>
                    <a:pt x="4169" y="1483"/>
                  </a:lnTo>
                  <a:lnTo>
                    <a:pt x="4171" y="1481"/>
                  </a:lnTo>
                  <a:lnTo>
                    <a:pt x="4173" y="1480"/>
                  </a:lnTo>
                  <a:lnTo>
                    <a:pt x="4175" y="1478"/>
                  </a:lnTo>
                  <a:lnTo>
                    <a:pt x="4177" y="1478"/>
                  </a:lnTo>
                  <a:lnTo>
                    <a:pt x="4177" y="1476"/>
                  </a:lnTo>
                  <a:lnTo>
                    <a:pt x="4179" y="1474"/>
                  </a:lnTo>
                  <a:lnTo>
                    <a:pt x="4181" y="1472"/>
                  </a:lnTo>
                  <a:lnTo>
                    <a:pt x="4184" y="1468"/>
                  </a:lnTo>
                  <a:lnTo>
                    <a:pt x="4186" y="1468"/>
                  </a:lnTo>
                  <a:lnTo>
                    <a:pt x="4188" y="1466"/>
                  </a:lnTo>
                  <a:lnTo>
                    <a:pt x="4190" y="1466"/>
                  </a:lnTo>
                  <a:lnTo>
                    <a:pt x="4192" y="1466"/>
                  </a:lnTo>
                  <a:lnTo>
                    <a:pt x="4194" y="1466"/>
                  </a:lnTo>
                  <a:lnTo>
                    <a:pt x="4196" y="1466"/>
                  </a:lnTo>
                  <a:lnTo>
                    <a:pt x="4199" y="1465"/>
                  </a:lnTo>
                  <a:lnTo>
                    <a:pt x="4201" y="1465"/>
                  </a:lnTo>
                  <a:lnTo>
                    <a:pt x="4203" y="1465"/>
                  </a:lnTo>
                  <a:lnTo>
                    <a:pt x="4205" y="1465"/>
                  </a:lnTo>
                  <a:lnTo>
                    <a:pt x="4205" y="1463"/>
                  </a:lnTo>
                  <a:lnTo>
                    <a:pt x="4207" y="1463"/>
                  </a:lnTo>
                  <a:lnTo>
                    <a:pt x="4209" y="1463"/>
                  </a:lnTo>
                  <a:lnTo>
                    <a:pt x="4211" y="1463"/>
                  </a:lnTo>
                  <a:lnTo>
                    <a:pt x="4212" y="1461"/>
                  </a:lnTo>
                  <a:lnTo>
                    <a:pt x="4214" y="1461"/>
                  </a:lnTo>
                  <a:lnTo>
                    <a:pt x="4216" y="1461"/>
                  </a:lnTo>
                  <a:lnTo>
                    <a:pt x="4218" y="1459"/>
                  </a:lnTo>
                  <a:lnTo>
                    <a:pt x="4220" y="1459"/>
                  </a:lnTo>
                  <a:lnTo>
                    <a:pt x="4224" y="1457"/>
                  </a:lnTo>
                  <a:lnTo>
                    <a:pt x="4226" y="1457"/>
                  </a:lnTo>
                  <a:lnTo>
                    <a:pt x="4228" y="1457"/>
                  </a:lnTo>
                  <a:lnTo>
                    <a:pt x="4229" y="1457"/>
                  </a:lnTo>
                  <a:lnTo>
                    <a:pt x="4231" y="1457"/>
                  </a:lnTo>
                  <a:lnTo>
                    <a:pt x="4233" y="1457"/>
                  </a:lnTo>
                  <a:lnTo>
                    <a:pt x="4235" y="1457"/>
                  </a:lnTo>
                  <a:lnTo>
                    <a:pt x="4237" y="1455"/>
                  </a:lnTo>
                  <a:lnTo>
                    <a:pt x="4239" y="1455"/>
                  </a:lnTo>
                  <a:lnTo>
                    <a:pt x="4241" y="1455"/>
                  </a:lnTo>
                  <a:lnTo>
                    <a:pt x="4241" y="1453"/>
                  </a:lnTo>
                  <a:lnTo>
                    <a:pt x="4243" y="1451"/>
                  </a:lnTo>
                  <a:lnTo>
                    <a:pt x="4244" y="1451"/>
                  </a:lnTo>
                  <a:lnTo>
                    <a:pt x="4246" y="1451"/>
                  </a:lnTo>
                  <a:lnTo>
                    <a:pt x="4248" y="1451"/>
                  </a:lnTo>
                  <a:lnTo>
                    <a:pt x="4248" y="1450"/>
                  </a:lnTo>
                  <a:lnTo>
                    <a:pt x="4250" y="1450"/>
                  </a:lnTo>
                  <a:lnTo>
                    <a:pt x="4252" y="1448"/>
                  </a:lnTo>
                  <a:lnTo>
                    <a:pt x="4254" y="1448"/>
                  </a:lnTo>
                  <a:lnTo>
                    <a:pt x="4254" y="1446"/>
                  </a:lnTo>
                  <a:lnTo>
                    <a:pt x="4254" y="1444"/>
                  </a:lnTo>
                  <a:lnTo>
                    <a:pt x="4256" y="1444"/>
                  </a:lnTo>
                  <a:lnTo>
                    <a:pt x="4256" y="1442"/>
                  </a:lnTo>
                  <a:lnTo>
                    <a:pt x="4258" y="1442"/>
                  </a:lnTo>
                  <a:lnTo>
                    <a:pt x="4258" y="1440"/>
                  </a:lnTo>
                  <a:lnTo>
                    <a:pt x="4258" y="1438"/>
                  </a:lnTo>
                  <a:lnTo>
                    <a:pt x="4258" y="1436"/>
                  </a:lnTo>
                  <a:lnTo>
                    <a:pt x="4259" y="1435"/>
                  </a:lnTo>
                  <a:lnTo>
                    <a:pt x="4259" y="1433"/>
                  </a:lnTo>
                  <a:lnTo>
                    <a:pt x="4259" y="1431"/>
                  </a:lnTo>
                  <a:lnTo>
                    <a:pt x="4259" y="1429"/>
                  </a:lnTo>
                  <a:lnTo>
                    <a:pt x="4261" y="1427"/>
                  </a:lnTo>
                  <a:lnTo>
                    <a:pt x="4261" y="1425"/>
                  </a:lnTo>
                  <a:lnTo>
                    <a:pt x="4263" y="1425"/>
                  </a:lnTo>
                  <a:lnTo>
                    <a:pt x="4263" y="1423"/>
                  </a:lnTo>
                  <a:lnTo>
                    <a:pt x="4265" y="1423"/>
                  </a:lnTo>
                  <a:lnTo>
                    <a:pt x="4265" y="1421"/>
                  </a:lnTo>
                  <a:lnTo>
                    <a:pt x="4267" y="1420"/>
                  </a:lnTo>
                  <a:lnTo>
                    <a:pt x="4269" y="1420"/>
                  </a:lnTo>
                  <a:lnTo>
                    <a:pt x="4269" y="1418"/>
                  </a:lnTo>
                  <a:lnTo>
                    <a:pt x="4271" y="1418"/>
                  </a:lnTo>
                  <a:lnTo>
                    <a:pt x="4273" y="1416"/>
                  </a:lnTo>
                  <a:lnTo>
                    <a:pt x="4274" y="1414"/>
                  </a:lnTo>
                  <a:lnTo>
                    <a:pt x="4274" y="1412"/>
                  </a:lnTo>
                  <a:lnTo>
                    <a:pt x="4276" y="1412"/>
                  </a:lnTo>
                  <a:lnTo>
                    <a:pt x="4276" y="1410"/>
                  </a:lnTo>
                  <a:lnTo>
                    <a:pt x="4278" y="1408"/>
                  </a:lnTo>
                  <a:lnTo>
                    <a:pt x="4278" y="1406"/>
                  </a:lnTo>
                  <a:lnTo>
                    <a:pt x="4278" y="1401"/>
                  </a:lnTo>
                  <a:lnTo>
                    <a:pt x="4280" y="1401"/>
                  </a:lnTo>
                  <a:lnTo>
                    <a:pt x="4280" y="1399"/>
                  </a:lnTo>
                  <a:lnTo>
                    <a:pt x="4280" y="1397"/>
                  </a:lnTo>
                  <a:lnTo>
                    <a:pt x="4282" y="1397"/>
                  </a:lnTo>
                  <a:lnTo>
                    <a:pt x="4284" y="1395"/>
                  </a:lnTo>
                  <a:lnTo>
                    <a:pt x="4286" y="1393"/>
                  </a:lnTo>
                  <a:lnTo>
                    <a:pt x="4288" y="1393"/>
                  </a:lnTo>
                  <a:lnTo>
                    <a:pt x="4289" y="1391"/>
                  </a:lnTo>
                  <a:lnTo>
                    <a:pt x="4291" y="1391"/>
                  </a:lnTo>
                  <a:lnTo>
                    <a:pt x="4293" y="1391"/>
                  </a:lnTo>
                  <a:lnTo>
                    <a:pt x="4293" y="1390"/>
                  </a:lnTo>
                  <a:lnTo>
                    <a:pt x="4295" y="1391"/>
                  </a:lnTo>
                  <a:lnTo>
                    <a:pt x="4299" y="1391"/>
                  </a:lnTo>
                  <a:lnTo>
                    <a:pt x="4301" y="1391"/>
                  </a:lnTo>
                  <a:lnTo>
                    <a:pt x="4303" y="1391"/>
                  </a:lnTo>
                  <a:lnTo>
                    <a:pt x="4304" y="1391"/>
                  </a:lnTo>
                  <a:lnTo>
                    <a:pt x="4306" y="1390"/>
                  </a:lnTo>
                  <a:lnTo>
                    <a:pt x="4308" y="1390"/>
                  </a:lnTo>
                  <a:lnTo>
                    <a:pt x="4310" y="1388"/>
                  </a:lnTo>
                  <a:lnTo>
                    <a:pt x="4312" y="1388"/>
                  </a:lnTo>
                  <a:lnTo>
                    <a:pt x="4314" y="1384"/>
                  </a:lnTo>
                  <a:lnTo>
                    <a:pt x="4316" y="1384"/>
                  </a:lnTo>
                  <a:lnTo>
                    <a:pt x="4316" y="1382"/>
                  </a:lnTo>
                  <a:lnTo>
                    <a:pt x="4318" y="1382"/>
                  </a:lnTo>
                  <a:lnTo>
                    <a:pt x="4318" y="1380"/>
                  </a:lnTo>
                  <a:lnTo>
                    <a:pt x="4319" y="1380"/>
                  </a:lnTo>
                  <a:lnTo>
                    <a:pt x="4321" y="1380"/>
                  </a:lnTo>
                  <a:lnTo>
                    <a:pt x="4323" y="1378"/>
                  </a:lnTo>
                  <a:lnTo>
                    <a:pt x="4325" y="1376"/>
                  </a:lnTo>
                  <a:lnTo>
                    <a:pt x="4327" y="1376"/>
                  </a:lnTo>
                  <a:lnTo>
                    <a:pt x="4327" y="1375"/>
                  </a:lnTo>
                  <a:lnTo>
                    <a:pt x="4331" y="1375"/>
                  </a:lnTo>
                  <a:lnTo>
                    <a:pt x="4333" y="1373"/>
                  </a:lnTo>
                  <a:lnTo>
                    <a:pt x="4334" y="1373"/>
                  </a:lnTo>
                  <a:lnTo>
                    <a:pt x="4336" y="1373"/>
                  </a:lnTo>
                  <a:lnTo>
                    <a:pt x="4338" y="1371"/>
                  </a:lnTo>
                  <a:lnTo>
                    <a:pt x="4340" y="1367"/>
                  </a:lnTo>
                  <a:lnTo>
                    <a:pt x="4340" y="1365"/>
                  </a:lnTo>
                  <a:lnTo>
                    <a:pt x="4340" y="1363"/>
                  </a:lnTo>
                  <a:lnTo>
                    <a:pt x="4338" y="1361"/>
                  </a:lnTo>
                  <a:lnTo>
                    <a:pt x="4336" y="1359"/>
                  </a:lnTo>
                  <a:lnTo>
                    <a:pt x="4334" y="1358"/>
                  </a:lnTo>
                  <a:lnTo>
                    <a:pt x="4333" y="1356"/>
                  </a:lnTo>
                  <a:lnTo>
                    <a:pt x="4331" y="1354"/>
                  </a:lnTo>
                  <a:lnTo>
                    <a:pt x="4331" y="1352"/>
                  </a:lnTo>
                  <a:lnTo>
                    <a:pt x="4331" y="1350"/>
                  </a:lnTo>
                  <a:lnTo>
                    <a:pt x="4331" y="1348"/>
                  </a:lnTo>
                  <a:lnTo>
                    <a:pt x="4331" y="1346"/>
                  </a:lnTo>
                  <a:lnTo>
                    <a:pt x="4329" y="1344"/>
                  </a:lnTo>
                  <a:lnTo>
                    <a:pt x="4331" y="1343"/>
                  </a:lnTo>
                  <a:lnTo>
                    <a:pt x="4331" y="1341"/>
                  </a:lnTo>
                  <a:lnTo>
                    <a:pt x="4331" y="1339"/>
                  </a:lnTo>
                  <a:lnTo>
                    <a:pt x="4331" y="1337"/>
                  </a:lnTo>
                  <a:lnTo>
                    <a:pt x="4331" y="1335"/>
                  </a:lnTo>
                  <a:lnTo>
                    <a:pt x="4333" y="1333"/>
                  </a:lnTo>
                  <a:lnTo>
                    <a:pt x="4334" y="1331"/>
                  </a:lnTo>
                  <a:lnTo>
                    <a:pt x="4336" y="1329"/>
                  </a:lnTo>
                  <a:lnTo>
                    <a:pt x="4336" y="1328"/>
                  </a:lnTo>
                  <a:lnTo>
                    <a:pt x="4334" y="1326"/>
                  </a:lnTo>
                  <a:lnTo>
                    <a:pt x="4333" y="1326"/>
                  </a:lnTo>
                  <a:lnTo>
                    <a:pt x="4333" y="1324"/>
                  </a:lnTo>
                  <a:lnTo>
                    <a:pt x="4333" y="1322"/>
                  </a:lnTo>
                  <a:lnTo>
                    <a:pt x="4334" y="1318"/>
                  </a:lnTo>
                  <a:lnTo>
                    <a:pt x="4334" y="1316"/>
                  </a:lnTo>
                  <a:lnTo>
                    <a:pt x="4334" y="1314"/>
                  </a:lnTo>
                  <a:lnTo>
                    <a:pt x="4334" y="1313"/>
                  </a:lnTo>
                  <a:lnTo>
                    <a:pt x="4336" y="1311"/>
                  </a:lnTo>
                  <a:lnTo>
                    <a:pt x="4336" y="1309"/>
                  </a:lnTo>
                  <a:lnTo>
                    <a:pt x="4338" y="1307"/>
                  </a:lnTo>
                  <a:lnTo>
                    <a:pt x="4340" y="1307"/>
                  </a:lnTo>
                  <a:lnTo>
                    <a:pt x="4344" y="1305"/>
                  </a:lnTo>
                  <a:lnTo>
                    <a:pt x="4344" y="1303"/>
                  </a:lnTo>
                  <a:lnTo>
                    <a:pt x="4346" y="1301"/>
                  </a:lnTo>
                  <a:lnTo>
                    <a:pt x="4346" y="1299"/>
                  </a:lnTo>
                  <a:lnTo>
                    <a:pt x="4348" y="1298"/>
                  </a:lnTo>
                  <a:lnTo>
                    <a:pt x="4349" y="1296"/>
                  </a:lnTo>
                  <a:lnTo>
                    <a:pt x="4351" y="1296"/>
                  </a:lnTo>
                  <a:lnTo>
                    <a:pt x="4355" y="1296"/>
                  </a:lnTo>
                  <a:lnTo>
                    <a:pt x="4359" y="1296"/>
                  </a:lnTo>
                  <a:lnTo>
                    <a:pt x="4359" y="1298"/>
                  </a:lnTo>
                  <a:lnTo>
                    <a:pt x="4361" y="1299"/>
                  </a:lnTo>
                  <a:lnTo>
                    <a:pt x="4363" y="1299"/>
                  </a:lnTo>
                  <a:lnTo>
                    <a:pt x="4364" y="1301"/>
                  </a:lnTo>
                  <a:lnTo>
                    <a:pt x="4368" y="1299"/>
                  </a:lnTo>
                  <a:lnTo>
                    <a:pt x="4370" y="1301"/>
                  </a:lnTo>
                  <a:lnTo>
                    <a:pt x="4372" y="1301"/>
                  </a:lnTo>
                  <a:lnTo>
                    <a:pt x="4374" y="1301"/>
                  </a:lnTo>
                  <a:lnTo>
                    <a:pt x="4376" y="1303"/>
                  </a:lnTo>
                  <a:lnTo>
                    <a:pt x="4378" y="1305"/>
                  </a:lnTo>
                  <a:lnTo>
                    <a:pt x="4378" y="1307"/>
                  </a:lnTo>
                  <a:lnTo>
                    <a:pt x="4378" y="1309"/>
                  </a:lnTo>
                  <a:lnTo>
                    <a:pt x="4379" y="1311"/>
                  </a:lnTo>
                  <a:lnTo>
                    <a:pt x="4381" y="1311"/>
                  </a:lnTo>
                  <a:lnTo>
                    <a:pt x="4383" y="1311"/>
                  </a:lnTo>
                  <a:lnTo>
                    <a:pt x="4385" y="1309"/>
                  </a:lnTo>
                  <a:lnTo>
                    <a:pt x="4389" y="1309"/>
                  </a:lnTo>
                  <a:lnTo>
                    <a:pt x="4391" y="1309"/>
                  </a:lnTo>
                  <a:lnTo>
                    <a:pt x="4393" y="1311"/>
                  </a:lnTo>
                  <a:lnTo>
                    <a:pt x="4394" y="1313"/>
                  </a:lnTo>
                  <a:lnTo>
                    <a:pt x="4396" y="1313"/>
                  </a:lnTo>
                  <a:lnTo>
                    <a:pt x="4398" y="1313"/>
                  </a:lnTo>
                  <a:lnTo>
                    <a:pt x="4400" y="1313"/>
                  </a:lnTo>
                  <a:lnTo>
                    <a:pt x="4402" y="1313"/>
                  </a:lnTo>
                  <a:lnTo>
                    <a:pt x="4404" y="1313"/>
                  </a:lnTo>
                  <a:lnTo>
                    <a:pt x="4406" y="1313"/>
                  </a:lnTo>
                  <a:lnTo>
                    <a:pt x="4408" y="1313"/>
                  </a:lnTo>
                  <a:lnTo>
                    <a:pt x="4409" y="1313"/>
                  </a:lnTo>
                  <a:lnTo>
                    <a:pt x="4411" y="1311"/>
                  </a:lnTo>
                  <a:lnTo>
                    <a:pt x="4413" y="1311"/>
                  </a:lnTo>
                  <a:lnTo>
                    <a:pt x="4415" y="1311"/>
                  </a:lnTo>
                  <a:lnTo>
                    <a:pt x="4417" y="1311"/>
                  </a:lnTo>
                  <a:lnTo>
                    <a:pt x="4421" y="1307"/>
                  </a:lnTo>
                  <a:lnTo>
                    <a:pt x="4423" y="1309"/>
                  </a:lnTo>
                  <a:lnTo>
                    <a:pt x="4424" y="1309"/>
                  </a:lnTo>
                  <a:lnTo>
                    <a:pt x="4426" y="1309"/>
                  </a:lnTo>
                  <a:lnTo>
                    <a:pt x="4428" y="1311"/>
                  </a:lnTo>
                  <a:lnTo>
                    <a:pt x="4430" y="1311"/>
                  </a:lnTo>
                  <a:lnTo>
                    <a:pt x="4434" y="1311"/>
                  </a:lnTo>
                  <a:lnTo>
                    <a:pt x="4436" y="1313"/>
                  </a:lnTo>
                  <a:lnTo>
                    <a:pt x="4438" y="1313"/>
                  </a:lnTo>
                  <a:lnTo>
                    <a:pt x="4438" y="1314"/>
                  </a:lnTo>
                  <a:lnTo>
                    <a:pt x="4438" y="1316"/>
                  </a:lnTo>
                  <a:lnTo>
                    <a:pt x="4439" y="1318"/>
                  </a:lnTo>
                  <a:lnTo>
                    <a:pt x="4439" y="1320"/>
                  </a:lnTo>
                  <a:lnTo>
                    <a:pt x="4438" y="1322"/>
                  </a:lnTo>
                  <a:lnTo>
                    <a:pt x="4438" y="1324"/>
                  </a:lnTo>
                  <a:lnTo>
                    <a:pt x="4438" y="1326"/>
                  </a:lnTo>
                  <a:lnTo>
                    <a:pt x="4436" y="1328"/>
                  </a:lnTo>
                  <a:lnTo>
                    <a:pt x="4438" y="1329"/>
                  </a:lnTo>
                  <a:lnTo>
                    <a:pt x="4438" y="1331"/>
                  </a:lnTo>
                  <a:lnTo>
                    <a:pt x="4436" y="1333"/>
                  </a:lnTo>
                  <a:lnTo>
                    <a:pt x="4436" y="1335"/>
                  </a:lnTo>
                  <a:lnTo>
                    <a:pt x="4436" y="1337"/>
                  </a:lnTo>
                  <a:lnTo>
                    <a:pt x="4436" y="1339"/>
                  </a:lnTo>
                  <a:lnTo>
                    <a:pt x="4438" y="1341"/>
                  </a:lnTo>
                  <a:lnTo>
                    <a:pt x="4438" y="1343"/>
                  </a:lnTo>
                  <a:lnTo>
                    <a:pt x="4439" y="1344"/>
                  </a:lnTo>
                  <a:lnTo>
                    <a:pt x="4441" y="1346"/>
                  </a:lnTo>
                  <a:lnTo>
                    <a:pt x="4439" y="1346"/>
                  </a:lnTo>
                  <a:lnTo>
                    <a:pt x="4439" y="1348"/>
                  </a:lnTo>
                  <a:lnTo>
                    <a:pt x="4438" y="1350"/>
                  </a:lnTo>
                  <a:lnTo>
                    <a:pt x="4436" y="1352"/>
                  </a:lnTo>
                  <a:lnTo>
                    <a:pt x="4436" y="1354"/>
                  </a:lnTo>
                  <a:lnTo>
                    <a:pt x="4436" y="1356"/>
                  </a:lnTo>
                  <a:lnTo>
                    <a:pt x="4434" y="1356"/>
                  </a:lnTo>
                  <a:lnTo>
                    <a:pt x="4432" y="1358"/>
                  </a:lnTo>
                  <a:lnTo>
                    <a:pt x="4432" y="1359"/>
                  </a:lnTo>
                  <a:lnTo>
                    <a:pt x="4430" y="1359"/>
                  </a:lnTo>
                  <a:lnTo>
                    <a:pt x="4430" y="1361"/>
                  </a:lnTo>
                  <a:lnTo>
                    <a:pt x="4430" y="1365"/>
                  </a:lnTo>
                  <a:lnTo>
                    <a:pt x="4430" y="1367"/>
                  </a:lnTo>
                  <a:lnTo>
                    <a:pt x="4430" y="1369"/>
                  </a:lnTo>
                  <a:lnTo>
                    <a:pt x="4428" y="1371"/>
                  </a:lnTo>
                  <a:lnTo>
                    <a:pt x="4428" y="1373"/>
                  </a:lnTo>
                  <a:lnTo>
                    <a:pt x="4426" y="1375"/>
                  </a:lnTo>
                  <a:lnTo>
                    <a:pt x="4426" y="1378"/>
                  </a:lnTo>
                  <a:lnTo>
                    <a:pt x="4424" y="1378"/>
                  </a:lnTo>
                  <a:lnTo>
                    <a:pt x="4423" y="1382"/>
                  </a:lnTo>
                  <a:lnTo>
                    <a:pt x="4419" y="1384"/>
                  </a:lnTo>
                  <a:lnTo>
                    <a:pt x="4419" y="1386"/>
                  </a:lnTo>
                  <a:lnTo>
                    <a:pt x="4417" y="1388"/>
                  </a:lnTo>
                  <a:lnTo>
                    <a:pt x="4415" y="1390"/>
                  </a:lnTo>
                  <a:lnTo>
                    <a:pt x="4413" y="1391"/>
                  </a:lnTo>
                  <a:lnTo>
                    <a:pt x="4411" y="1391"/>
                  </a:lnTo>
                  <a:lnTo>
                    <a:pt x="4408" y="1391"/>
                  </a:lnTo>
                  <a:lnTo>
                    <a:pt x="4406" y="1391"/>
                  </a:lnTo>
                  <a:lnTo>
                    <a:pt x="4404" y="1391"/>
                  </a:lnTo>
                  <a:lnTo>
                    <a:pt x="4402" y="1390"/>
                  </a:lnTo>
                  <a:lnTo>
                    <a:pt x="4400" y="1390"/>
                  </a:lnTo>
                  <a:lnTo>
                    <a:pt x="4398" y="1388"/>
                  </a:lnTo>
                  <a:lnTo>
                    <a:pt x="4396" y="1388"/>
                  </a:lnTo>
                  <a:lnTo>
                    <a:pt x="4394" y="1388"/>
                  </a:lnTo>
                  <a:lnTo>
                    <a:pt x="4393" y="1390"/>
                  </a:lnTo>
                  <a:lnTo>
                    <a:pt x="4391" y="1390"/>
                  </a:lnTo>
                  <a:lnTo>
                    <a:pt x="4387" y="1390"/>
                  </a:lnTo>
                  <a:lnTo>
                    <a:pt x="4385" y="1390"/>
                  </a:lnTo>
                  <a:lnTo>
                    <a:pt x="4383" y="1391"/>
                  </a:lnTo>
                  <a:lnTo>
                    <a:pt x="4381" y="1393"/>
                  </a:lnTo>
                  <a:lnTo>
                    <a:pt x="4379" y="1393"/>
                  </a:lnTo>
                  <a:lnTo>
                    <a:pt x="4378" y="1393"/>
                  </a:lnTo>
                  <a:lnTo>
                    <a:pt x="4376" y="1395"/>
                  </a:lnTo>
                  <a:lnTo>
                    <a:pt x="4374" y="1397"/>
                  </a:lnTo>
                  <a:lnTo>
                    <a:pt x="4372" y="1397"/>
                  </a:lnTo>
                  <a:lnTo>
                    <a:pt x="4370" y="1399"/>
                  </a:lnTo>
                  <a:lnTo>
                    <a:pt x="4370" y="1401"/>
                  </a:lnTo>
                  <a:lnTo>
                    <a:pt x="4368" y="1401"/>
                  </a:lnTo>
                  <a:lnTo>
                    <a:pt x="4366" y="1403"/>
                  </a:lnTo>
                  <a:lnTo>
                    <a:pt x="4364" y="1405"/>
                  </a:lnTo>
                  <a:lnTo>
                    <a:pt x="4363" y="1405"/>
                  </a:lnTo>
                  <a:lnTo>
                    <a:pt x="4361" y="1406"/>
                  </a:lnTo>
                  <a:lnTo>
                    <a:pt x="4361" y="1410"/>
                  </a:lnTo>
                  <a:lnTo>
                    <a:pt x="4361" y="1414"/>
                  </a:lnTo>
                  <a:lnTo>
                    <a:pt x="4361" y="1420"/>
                  </a:lnTo>
                  <a:lnTo>
                    <a:pt x="4361" y="1421"/>
                  </a:lnTo>
                  <a:lnTo>
                    <a:pt x="4359" y="1423"/>
                  </a:lnTo>
                  <a:lnTo>
                    <a:pt x="4355" y="1425"/>
                  </a:lnTo>
                  <a:lnTo>
                    <a:pt x="4353" y="1429"/>
                  </a:lnTo>
                  <a:lnTo>
                    <a:pt x="4351" y="1433"/>
                  </a:lnTo>
                  <a:lnTo>
                    <a:pt x="4349" y="1438"/>
                  </a:lnTo>
                  <a:lnTo>
                    <a:pt x="4348" y="1444"/>
                  </a:lnTo>
                  <a:lnTo>
                    <a:pt x="4346" y="1446"/>
                  </a:lnTo>
                  <a:lnTo>
                    <a:pt x="4346" y="1448"/>
                  </a:lnTo>
                  <a:lnTo>
                    <a:pt x="4346" y="1450"/>
                  </a:lnTo>
                  <a:lnTo>
                    <a:pt x="4344" y="1450"/>
                  </a:lnTo>
                  <a:lnTo>
                    <a:pt x="4342" y="1451"/>
                  </a:lnTo>
                  <a:lnTo>
                    <a:pt x="4340" y="1453"/>
                  </a:lnTo>
                  <a:lnTo>
                    <a:pt x="4338" y="1455"/>
                  </a:lnTo>
                  <a:lnTo>
                    <a:pt x="4336" y="1457"/>
                  </a:lnTo>
                  <a:lnTo>
                    <a:pt x="4334" y="1461"/>
                  </a:lnTo>
                  <a:lnTo>
                    <a:pt x="4333" y="1461"/>
                  </a:lnTo>
                  <a:lnTo>
                    <a:pt x="4331" y="1463"/>
                  </a:lnTo>
                  <a:lnTo>
                    <a:pt x="4329" y="1463"/>
                  </a:lnTo>
                  <a:lnTo>
                    <a:pt x="4327" y="1463"/>
                  </a:lnTo>
                  <a:lnTo>
                    <a:pt x="4325" y="1465"/>
                  </a:lnTo>
                  <a:lnTo>
                    <a:pt x="4323" y="1465"/>
                  </a:lnTo>
                  <a:lnTo>
                    <a:pt x="4321" y="1466"/>
                  </a:lnTo>
                  <a:lnTo>
                    <a:pt x="4319" y="1466"/>
                  </a:lnTo>
                  <a:lnTo>
                    <a:pt x="4318" y="1468"/>
                  </a:lnTo>
                  <a:lnTo>
                    <a:pt x="4316" y="1470"/>
                  </a:lnTo>
                  <a:lnTo>
                    <a:pt x="4314" y="1470"/>
                  </a:lnTo>
                  <a:lnTo>
                    <a:pt x="4310" y="1472"/>
                  </a:lnTo>
                  <a:lnTo>
                    <a:pt x="4308" y="1474"/>
                  </a:lnTo>
                  <a:lnTo>
                    <a:pt x="4308" y="1476"/>
                  </a:lnTo>
                  <a:lnTo>
                    <a:pt x="4306" y="1476"/>
                  </a:lnTo>
                  <a:lnTo>
                    <a:pt x="4306" y="1478"/>
                  </a:lnTo>
                  <a:lnTo>
                    <a:pt x="4304" y="1478"/>
                  </a:lnTo>
                  <a:lnTo>
                    <a:pt x="4304" y="1480"/>
                  </a:lnTo>
                  <a:lnTo>
                    <a:pt x="4303" y="1480"/>
                  </a:lnTo>
                  <a:lnTo>
                    <a:pt x="4303" y="1481"/>
                  </a:lnTo>
                  <a:lnTo>
                    <a:pt x="4301" y="1485"/>
                  </a:lnTo>
                  <a:lnTo>
                    <a:pt x="4301" y="1489"/>
                  </a:lnTo>
                  <a:lnTo>
                    <a:pt x="4297" y="1491"/>
                  </a:lnTo>
                  <a:lnTo>
                    <a:pt x="4295" y="1495"/>
                  </a:lnTo>
                  <a:lnTo>
                    <a:pt x="4295" y="1496"/>
                  </a:lnTo>
                  <a:lnTo>
                    <a:pt x="4293" y="1498"/>
                  </a:lnTo>
                  <a:lnTo>
                    <a:pt x="4293" y="1502"/>
                  </a:lnTo>
                  <a:lnTo>
                    <a:pt x="4291" y="1504"/>
                  </a:lnTo>
                  <a:lnTo>
                    <a:pt x="4291" y="1506"/>
                  </a:lnTo>
                  <a:lnTo>
                    <a:pt x="4293" y="1506"/>
                  </a:lnTo>
                  <a:lnTo>
                    <a:pt x="4295" y="1506"/>
                  </a:lnTo>
                  <a:lnTo>
                    <a:pt x="4299" y="1508"/>
                  </a:lnTo>
                  <a:lnTo>
                    <a:pt x="4301" y="1508"/>
                  </a:lnTo>
                  <a:lnTo>
                    <a:pt x="4303" y="1510"/>
                  </a:lnTo>
                  <a:lnTo>
                    <a:pt x="4306" y="1510"/>
                  </a:lnTo>
                  <a:lnTo>
                    <a:pt x="4310" y="1511"/>
                  </a:lnTo>
                  <a:lnTo>
                    <a:pt x="4312" y="1511"/>
                  </a:lnTo>
                  <a:lnTo>
                    <a:pt x="4314" y="1511"/>
                  </a:lnTo>
                  <a:lnTo>
                    <a:pt x="4316" y="1511"/>
                  </a:lnTo>
                  <a:lnTo>
                    <a:pt x="4318" y="1511"/>
                  </a:lnTo>
                  <a:lnTo>
                    <a:pt x="4319" y="1511"/>
                  </a:lnTo>
                  <a:lnTo>
                    <a:pt x="4321" y="1511"/>
                  </a:lnTo>
                  <a:lnTo>
                    <a:pt x="4325" y="1513"/>
                  </a:lnTo>
                  <a:lnTo>
                    <a:pt x="4327" y="1515"/>
                  </a:lnTo>
                  <a:lnTo>
                    <a:pt x="4327" y="1517"/>
                  </a:lnTo>
                  <a:lnTo>
                    <a:pt x="4329" y="1521"/>
                  </a:lnTo>
                  <a:lnTo>
                    <a:pt x="4329" y="1523"/>
                  </a:lnTo>
                  <a:lnTo>
                    <a:pt x="4331" y="1525"/>
                  </a:lnTo>
                  <a:lnTo>
                    <a:pt x="4331" y="1526"/>
                  </a:lnTo>
                  <a:lnTo>
                    <a:pt x="4333" y="1526"/>
                  </a:lnTo>
                  <a:lnTo>
                    <a:pt x="4333" y="1528"/>
                  </a:lnTo>
                  <a:lnTo>
                    <a:pt x="4334" y="1530"/>
                  </a:lnTo>
                  <a:lnTo>
                    <a:pt x="4334" y="1532"/>
                  </a:lnTo>
                  <a:lnTo>
                    <a:pt x="4336" y="1532"/>
                  </a:lnTo>
                  <a:lnTo>
                    <a:pt x="4340" y="1534"/>
                  </a:lnTo>
                  <a:lnTo>
                    <a:pt x="4342" y="1532"/>
                  </a:lnTo>
                  <a:lnTo>
                    <a:pt x="4346" y="1530"/>
                  </a:lnTo>
                  <a:lnTo>
                    <a:pt x="4348" y="1530"/>
                  </a:lnTo>
                  <a:lnTo>
                    <a:pt x="4349" y="1532"/>
                  </a:lnTo>
                  <a:lnTo>
                    <a:pt x="4349" y="1536"/>
                  </a:lnTo>
                  <a:lnTo>
                    <a:pt x="4351" y="1538"/>
                  </a:lnTo>
                  <a:lnTo>
                    <a:pt x="4355" y="1541"/>
                  </a:lnTo>
                  <a:lnTo>
                    <a:pt x="4357" y="1545"/>
                  </a:lnTo>
                  <a:lnTo>
                    <a:pt x="4357" y="1547"/>
                  </a:lnTo>
                  <a:lnTo>
                    <a:pt x="4359" y="1551"/>
                  </a:lnTo>
                  <a:lnTo>
                    <a:pt x="4361" y="1555"/>
                  </a:lnTo>
                  <a:lnTo>
                    <a:pt x="4361" y="1556"/>
                  </a:lnTo>
                  <a:lnTo>
                    <a:pt x="4363" y="1558"/>
                  </a:lnTo>
                  <a:lnTo>
                    <a:pt x="4364" y="1558"/>
                  </a:lnTo>
                  <a:lnTo>
                    <a:pt x="4368" y="1558"/>
                  </a:lnTo>
                  <a:lnTo>
                    <a:pt x="4370" y="1560"/>
                  </a:lnTo>
                  <a:lnTo>
                    <a:pt x="4376" y="1564"/>
                  </a:lnTo>
                  <a:lnTo>
                    <a:pt x="4378" y="1568"/>
                  </a:lnTo>
                  <a:lnTo>
                    <a:pt x="4383" y="1571"/>
                  </a:lnTo>
                  <a:lnTo>
                    <a:pt x="4389" y="1575"/>
                  </a:lnTo>
                  <a:lnTo>
                    <a:pt x="4393" y="1579"/>
                  </a:lnTo>
                  <a:lnTo>
                    <a:pt x="4394" y="1581"/>
                  </a:lnTo>
                  <a:lnTo>
                    <a:pt x="4396" y="1585"/>
                  </a:lnTo>
                  <a:lnTo>
                    <a:pt x="4400" y="1588"/>
                  </a:lnTo>
                  <a:lnTo>
                    <a:pt x="4404" y="1588"/>
                  </a:lnTo>
                  <a:lnTo>
                    <a:pt x="4408" y="1590"/>
                  </a:lnTo>
                  <a:lnTo>
                    <a:pt x="4411" y="1592"/>
                  </a:lnTo>
                  <a:lnTo>
                    <a:pt x="4413" y="1594"/>
                  </a:lnTo>
                  <a:lnTo>
                    <a:pt x="4417" y="1596"/>
                  </a:lnTo>
                  <a:lnTo>
                    <a:pt x="4417" y="1598"/>
                  </a:lnTo>
                  <a:lnTo>
                    <a:pt x="4419" y="1601"/>
                  </a:lnTo>
                  <a:lnTo>
                    <a:pt x="4423" y="1603"/>
                  </a:lnTo>
                  <a:lnTo>
                    <a:pt x="4424" y="1607"/>
                  </a:lnTo>
                  <a:lnTo>
                    <a:pt x="4428" y="1609"/>
                  </a:lnTo>
                  <a:lnTo>
                    <a:pt x="4432" y="1611"/>
                  </a:lnTo>
                  <a:lnTo>
                    <a:pt x="4434" y="1613"/>
                  </a:lnTo>
                  <a:lnTo>
                    <a:pt x="4436" y="1616"/>
                  </a:lnTo>
                  <a:lnTo>
                    <a:pt x="4436" y="1620"/>
                  </a:lnTo>
                  <a:lnTo>
                    <a:pt x="4438" y="1626"/>
                  </a:lnTo>
                  <a:lnTo>
                    <a:pt x="4439" y="1628"/>
                  </a:lnTo>
                  <a:lnTo>
                    <a:pt x="4441" y="1630"/>
                  </a:lnTo>
                  <a:lnTo>
                    <a:pt x="4445" y="1631"/>
                  </a:lnTo>
                  <a:lnTo>
                    <a:pt x="4451" y="1631"/>
                  </a:lnTo>
                  <a:lnTo>
                    <a:pt x="4454" y="1631"/>
                  </a:lnTo>
                  <a:lnTo>
                    <a:pt x="4460" y="1631"/>
                  </a:lnTo>
                  <a:lnTo>
                    <a:pt x="4466" y="1631"/>
                  </a:lnTo>
                  <a:lnTo>
                    <a:pt x="4469" y="1631"/>
                  </a:lnTo>
                  <a:lnTo>
                    <a:pt x="4473" y="1633"/>
                  </a:lnTo>
                  <a:lnTo>
                    <a:pt x="4477" y="1633"/>
                  </a:lnTo>
                  <a:lnTo>
                    <a:pt x="4483" y="1635"/>
                  </a:lnTo>
                  <a:lnTo>
                    <a:pt x="4488" y="1633"/>
                  </a:lnTo>
                  <a:lnTo>
                    <a:pt x="4492" y="1633"/>
                  </a:lnTo>
                  <a:lnTo>
                    <a:pt x="4498" y="1633"/>
                  </a:lnTo>
                  <a:lnTo>
                    <a:pt x="4501" y="1631"/>
                  </a:lnTo>
                  <a:lnTo>
                    <a:pt x="4505" y="1628"/>
                  </a:lnTo>
                  <a:lnTo>
                    <a:pt x="4509" y="1626"/>
                  </a:lnTo>
                  <a:lnTo>
                    <a:pt x="4511" y="1622"/>
                  </a:lnTo>
                  <a:lnTo>
                    <a:pt x="4513" y="1618"/>
                  </a:lnTo>
                  <a:lnTo>
                    <a:pt x="4514" y="1615"/>
                  </a:lnTo>
                  <a:lnTo>
                    <a:pt x="4516" y="1613"/>
                  </a:lnTo>
                  <a:lnTo>
                    <a:pt x="4516" y="1611"/>
                  </a:lnTo>
                  <a:lnTo>
                    <a:pt x="4518" y="1609"/>
                  </a:lnTo>
                  <a:lnTo>
                    <a:pt x="4518" y="1607"/>
                  </a:lnTo>
                  <a:lnTo>
                    <a:pt x="4518" y="1605"/>
                  </a:lnTo>
                  <a:lnTo>
                    <a:pt x="4518" y="1603"/>
                  </a:lnTo>
                  <a:lnTo>
                    <a:pt x="4518" y="1601"/>
                  </a:lnTo>
                  <a:lnTo>
                    <a:pt x="4516" y="1601"/>
                  </a:lnTo>
                  <a:lnTo>
                    <a:pt x="4516" y="1600"/>
                  </a:lnTo>
                  <a:lnTo>
                    <a:pt x="4516" y="1598"/>
                  </a:lnTo>
                  <a:lnTo>
                    <a:pt x="4516" y="1596"/>
                  </a:lnTo>
                  <a:lnTo>
                    <a:pt x="4518" y="1596"/>
                  </a:lnTo>
                  <a:lnTo>
                    <a:pt x="4520" y="1596"/>
                  </a:lnTo>
                  <a:lnTo>
                    <a:pt x="4524" y="1596"/>
                  </a:lnTo>
                  <a:lnTo>
                    <a:pt x="4528" y="1596"/>
                  </a:lnTo>
                  <a:lnTo>
                    <a:pt x="4531" y="1596"/>
                  </a:lnTo>
                  <a:lnTo>
                    <a:pt x="4535" y="1596"/>
                  </a:lnTo>
                  <a:lnTo>
                    <a:pt x="4539" y="1596"/>
                  </a:lnTo>
                  <a:lnTo>
                    <a:pt x="4543" y="1594"/>
                  </a:lnTo>
                  <a:lnTo>
                    <a:pt x="4548" y="1596"/>
                  </a:lnTo>
                  <a:lnTo>
                    <a:pt x="4552" y="1596"/>
                  </a:lnTo>
                  <a:lnTo>
                    <a:pt x="4558" y="1596"/>
                  </a:lnTo>
                  <a:lnTo>
                    <a:pt x="4563" y="1594"/>
                  </a:lnTo>
                  <a:lnTo>
                    <a:pt x="4569" y="1594"/>
                  </a:lnTo>
                  <a:lnTo>
                    <a:pt x="4571" y="1590"/>
                  </a:lnTo>
                  <a:lnTo>
                    <a:pt x="4573" y="1588"/>
                  </a:lnTo>
                  <a:lnTo>
                    <a:pt x="4575" y="1586"/>
                  </a:lnTo>
                  <a:lnTo>
                    <a:pt x="4576" y="1585"/>
                  </a:lnTo>
                  <a:lnTo>
                    <a:pt x="4582" y="1585"/>
                  </a:lnTo>
                  <a:lnTo>
                    <a:pt x="4588" y="1583"/>
                  </a:lnTo>
                  <a:lnTo>
                    <a:pt x="4591" y="1581"/>
                  </a:lnTo>
                  <a:lnTo>
                    <a:pt x="4595" y="1579"/>
                  </a:lnTo>
                  <a:lnTo>
                    <a:pt x="4599" y="1577"/>
                  </a:lnTo>
                  <a:lnTo>
                    <a:pt x="4603" y="1575"/>
                  </a:lnTo>
                  <a:lnTo>
                    <a:pt x="4606" y="1571"/>
                  </a:lnTo>
                  <a:lnTo>
                    <a:pt x="4608" y="1570"/>
                  </a:lnTo>
                  <a:lnTo>
                    <a:pt x="4610" y="1566"/>
                  </a:lnTo>
                  <a:lnTo>
                    <a:pt x="4612" y="1566"/>
                  </a:lnTo>
                  <a:lnTo>
                    <a:pt x="4614" y="1566"/>
                  </a:lnTo>
                  <a:lnTo>
                    <a:pt x="4616" y="1566"/>
                  </a:lnTo>
                  <a:lnTo>
                    <a:pt x="4620" y="1568"/>
                  </a:lnTo>
                  <a:lnTo>
                    <a:pt x="4621" y="1570"/>
                  </a:lnTo>
                  <a:lnTo>
                    <a:pt x="4623" y="1570"/>
                  </a:lnTo>
                  <a:lnTo>
                    <a:pt x="4627" y="1570"/>
                  </a:lnTo>
                  <a:lnTo>
                    <a:pt x="4629" y="1570"/>
                  </a:lnTo>
                  <a:lnTo>
                    <a:pt x="4631" y="1570"/>
                  </a:lnTo>
                  <a:lnTo>
                    <a:pt x="4635" y="1570"/>
                  </a:lnTo>
                  <a:lnTo>
                    <a:pt x="4636" y="1568"/>
                  </a:lnTo>
                  <a:lnTo>
                    <a:pt x="4638" y="1568"/>
                  </a:lnTo>
                  <a:lnTo>
                    <a:pt x="4642" y="1570"/>
                  </a:lnTo>
                  <a:lnTo>
                    <a:pt x="4644" y="1570"/>
                  </a:lnTo>
                  <a:lnTo>
                    <a:pt x="4646" y="1571"/>
                  </a:lnTo>
                  <a:lnTo>
                    <a:pt x="4648" y="1571"/>
                  </a:lnTo>
                  <a:lnTo>
                    <a:pt x="4650" y="1571"/>
                  </a:lnTo>
                  <a:lnTo>
                    <a:pt x="4653" y="1571"/>
                  </a:lnTo>
                  <a:lnTo>
                    <a:pt x="4655" y="1570"/>
                  </a:lnTo>
                  <a:lnTo>
                    <a:pt x="4659" y="1568"/>
                  </a:lnTo>
                  <a:lnTo>
                    <a:pt x="4661" y="1568"/>
                  </a:lnTo>
                  <a:lnTo>
                    <a:pt x="4665" y="1568"/>
                  </a:lnTo>
                  <a:lnTo>
                    <a:pt x="4666" y="1568"/>
                  </a:lnTo>
                  <a:lnTo>
                    <a:pt x="4668" y="1568"/>
                  </a:lnTo>
                  <a:lnTo>
                    <a:pt x="4670" y="1570"/>
                  </a:lnTo>
                  <a:lnTo>
                    <a:pt x="4672" y="1570"/>
                  </a:lnTo>
                  <a:lnTo>
                    <a:pt x="4674" y="1570"/>
                  </a:lnTo>
                  <a:lnTo>
                    <a:pt x="4676" y="1568"/>
                  </a:lnTo>
                  <a:lnTo>
                    <a:pt x="4678" y="1568"/>
                  </a:lnTo>
                  <a:lnTo>
                    <a:pt x="4678" y="1566"/>
                  </a:lnTo>
                  <a:lnTo>
                    <a:pt x="4680" y="1566"/>
                  </a:lnTo>
                  <a:lnTo>
                    <a:pt x="4681" y="1566"/>
                  </a:lnTo>
                  <a:lnTo>
                    <a:pt x="4683" y="1566"/>
                  </a:lnTo>
                  <a:lnTo>
                    <a:pt x="4687" y="1564"/>
                  </a:lnTo>
                  <a:lnTo>
                    <a:pt x="4689" y="1562"/>
                  </a:lnTo>
                  <a:lnTo>
                    <a:pt x="4691" y="1560"/>
                  </a:lnTo>
                  <a:lnTo>
                    <a:pt x="4693" y="1558"/>
                  </a:lnTo>
                  <a:lnTo>
                    <a:pt x="4695" y="1558"/>
                  </a:lnTo>
                  <a:lnTo>
                    <a:pt x="4695" y="1556"/>
                  </a:lnTo>
                  <a:lnTo>
                    <a:pt x="4695" y="1555"/>
                  </a:lnTo>
                  <a:lnTo>
                    <a:pt x="4696" y="1555"/>
                  </a:lnTo>
                  <a:lnTo>
                    <a:pt x="4696" y="1553"/>
                  </a:lnTo>
                  <a:lnTo>
                    <a:pt x="4698" y="1551"/>
                  </a:lnTo>
                  <a:lnTo>
                    <a:pt x="4700" y="1553"/>
                  </a:lnTo>
                  <a:lnTo>
                    <a:pt x="4702" y="1553"/>
                  </a:lnTo>
                  <a:lnTo>
                    <a:pt x="4704" y="1553"/>
                  </a:lnTo>
                  <a:lnTo>
                    <a:pt x="4706" y="1553"/>
                  </a:lnTo>
                  <a:lnTo>
                    <a:pt x="4708" y="1555"/>
                  </a:lnTo>
                  <a:lnTo>
                    <a:pt x="4710" y="1556"/>
                  </a:lnTo>
                  <a:lnTo>
                    <a:pt x="4711" y="1556"/>
                  </a:lnTo>
                  <a:lnTo>
                    <a:pt x="4713" y="1558"/>
                  </a:lnTo>
                  <a:lnTo>
                    <a:pt x="4715" y="1558"/>
                  </a:lnTo>
                  <a:lnTo>
                    <a:pt x="4717" y="1560"/>
                  </a:lnTo>
                  <a:lnTo>
                    <a:pt x="4719" y="1560"/>
                  </a:lnTo>
                  <a:lnTo>
                    <a:pt x="4721" y="1562"/>
                  </a:lnTo>
                  <a:lnTo>
                    <a:pt x="4723" y="1562"/>
                  </a:lnTo>
                  <a:lnTo>
                    <a:pt x="4725" y="1564"/>
                  </a:lnTo>
                  <a:lnTo>
                    <a:pt x="4728" y="1566"/>
                  </a:lnTo>
                  <a:lnTo>
                    <a:pt x="4732" y="1566"/>
                  </a:lnTo>
                  <a:lnTo>
                    <a:pt x="4734" y="1568"/>
                  </a:lnTo>
                  <a:lnTo>
                    <a:pt x="4738" y="1568"/>
                  </a:lnTo>
                  <a:lnTo>
                    <a:pt x="4740" y="1568"/>
                  </a:lnTo>
                  <a:lnTo>
                    <a:pt x="4741" y="1568"/>
                  </a:lnTo>
                  <a:lnTo>
                    <a:pt x="4743" y="1568"/>
                  </a:lnTo>
                  <a:lnTo>
                    <a:pt x="4745" y="1568"/>
                  </a:lnTo>
                  <a:lnTo>
                    <a:pt x="4747" y="1568"/>
                  </a:lnTo>
                  <a:lnTo>
                    <a:pt x="4749" y="1568"/>
                  </a:lnTo>
                  <a:lnTo>
                    <a:pt x="4751" y="1566"/>
                  </a:lnTo>
                  <a:lnTo>
                    <a:pt x="4753" y="1566"/>
                  </a:lnTo>
                  <a:lnTo>
                    <a:pt x="4755" y="1566"/>
                  </a:lnTo>
                  <a:lnTo>
                    <a:pt x="4756" y="1564"/>
                  </a:lnTo>
                  <a:lnTo>
                    <a:pt x="4762" y="1560"/>
                  </a:lnTo>
                  <a:lnTo>
                    <a:pt x="4764" y="1560"/>
                  </a:lnTo>
                  <a:lnTo>
                    <a:pt x="4766" y="1560"/>
                  </a:lnTo>
                  <a:lnTo>
                    <a:pt x="4770" y="1558"/>
                  </a:lnTo>
                  <a:lnTo>
                    <a:pt x="4771" y="1560"/>
                  </a:lnTo>
                  <a:lnTo>
                    <a:pt x="4773" y="1560"/>
                  </a:lnTo>
                  <a:lnTo>
                    <a:pt x="4775" y="1562"/>
                  </a:lnTo>
                  <a:lnTo>
                    <a:pt x="4775" y="1564"/>
                  </a:lnTo>
                  <a:lnTo>
                    <a:pt x="4777" y="1564"/>
                  </a:lnTo>
                  <a:lnTo>
                    <a:pt x="4779" y="1564"/>
                  </a:lnTo>
                  <a:lnTo>
                    <a:pt x="4781" y="1564"/>
                  </a:lnTo>
                  <a:lnTo>
                    <a:pt x="4783" y="1562"/>
                  </a:lnTo>
                  <a:lnTo>
                    <a:pt x="4785" y="1562"/>
                  </a:lnTo>
                  <a:lnTo>
                    <a:pt x="4788" y="1560"/>
                  </a:lnTo>
                  <a:lnTo>
                    <a:pt x="4788" y="1558"/>
                  </a:lnTo>
                  <a:lnTo>
                    <a:pt x="4790" y="1558"/>
                  </a:lnTo>
                  <a:lnTo>
                    <a:pt x="4792" y="1556"/>
                  </a:lnTo>
                  <a:lnTo>
                    <a:pt x="4794" y="1556"/>
                  </a:lnTo>
                  <a:lnTo>
                    <a:pt x="4796" y="1556"/>
                  </a:lnTo>
                  <a:lnTo>
                    <a:pt x="4798" y="1555"/>
                  </a:lnTo>
                  <a:lnTo>
                    <a:pt x="4800" y="1555"/>
                  </a:lnTo>
                  <a:lnTo>
                    <a:pt x="4801" y="1553"/>
                  </a:lnTo>
                  <a:lnTo>
                    <a:pt x="4803" y="1553"/>
                  </a:lnTo>
                  <a:lnTo>
                    <a:pt x="4805" y="1551"/>
                  </a:lnTo>
                  <a:lnTo>
                    <a:pt x="4809" y="1549"/>
                  </a:lnTo>
                  <a:lnTo>
                    <a:pt x="4813" y="1551"/>
                  </a:lnTo>
                  <a:lnTo>
                    <a:pt x="4815" y="1553"/>
                  </a:lnTo>
                  <a:lnTo>
                    <a:pt x="4816" y="1553"/>
                  </a:lnTo>
                  <a:lnTo>
                    <a:pt x="4818" y="1553"/>
                  </a:lnTo>
                  <a:lnTo>
                    <a:pt x="4820" y="1553"/>
                  </a:lnTo>
                  <a:lnTo>
                    <a:pt x="4822" y="1555"/>
                  </a:lnTo>
                  <a:lnTo>
                    <a:pt x="4824" y="1555"/>
                  </a:lnTo>
                  <a:lnTo>
                    <a:pt x="4826" y="1555"/>
                  </a:lnTo>
                  <a:lnTo>
                    <a:pt x="4828" y="1555"/>
                  </a:lnTo>
                  <a:lnTo>
                    <a:pt x="4828" y="1556"/>
                  </a:lnTo>
                  <a:lnTo>
                    <a:pt x="4830" y="1556"/>
                  </a:lnTo>
                  <a:lnTo>
                    <a:pt x="4831" y="1558"/>
                  </a:lnTo>
                  <a:lnTo>
                    <a:pt x="4833" y="1560"/>
                  </a:lnTo>
                  <a:lnTo>
                    <a:pt x="4831" y="1562"/>
                  </a:lnTo>
                  <a:lnTo>
                    <a:pt x="4831" y="1564"/>
                  </a:lnTo>
                  <a:lnTo>
                    <a:pt x="4830" y="1566"/>
                  </a:lnTo>
                  <a:lnTo>
                    <a:pt x="4830" y="1568"/>
                  </a:lnTo>
                  <a:lnTo>
                    <a:pt x="4828" y="1570"/>
                  </a:lnTo>
                  <a:lnTo>
                    <a:pt x="4826" y="1570"/>
                  </a:lnTo>
                  <a:lnTo>
                    <a:pt x="4826" y="1571"/>
                  </a:lnTo>
                  <a:lnTo>
                    <a:pt x="4824" y="1571"/>
                  </a:lnTo>
                  <a:lnTo>
                    <a:pt x="4824" y="1573"/>
                  </a:lnTo>
                  <a:lnTo>
                    <a:pt x="4824" y="1575"/>
                  </a:lnTo>
                  <a:lnTo>
                    <a:pt x="4824" y="1577"/>
                  </a:lnTo>
                  <a:lnTo>
                    <a:pt x="4824" y="1579"/>
                  </a:lnTo>
                  <a:lnTo>
                    <a:pt x="4824" y="1581"/>
                  </a:lnTo>
                  <a:lnTo>
                    <a:pt x="4826" y="1581"/>
                  </a:lnTo>
                  <a:lnTo>
                    <a:pt x="4826" y="1583"/>
                  </a:lnTo>
                  <a:lnTo>
                    <a:pt x="4826" y="1585"/>
                  </a:lnTo>
                  <a:lnTo>
                    <a:pt x="4826" y="1586"/>
                  </a:lnTo>
                  <a:lnTo>
                    <a:pt x="4826" y="1588"/>
                  </a:lnTo>
                  <a:lnTo>
                    <a:pt x="4826" y="1590"/>
                  </a:lnTo>
                  <a:lnTo>
                    <a:pt x="4824" y="1590"/>
                  </a:lnTo>
                  <a:lnTo>
                    <a:pt x="4824" y="1592"/>
                  </a:lnTo>
                  <a:lnTo>
                    <a:pt x="4826" y="1592"/>
                  </a:lnTo>
                  <a:lnTo>
                    <a:pt x="4828" y="1594"/>
                  </a:lnTo>
                  <a:lnTo>
                    <a:pt x="4830" y="1596"/>
                  </a:lnTo>
                  <a:lnTo>
                    <a:pt x="4831" y="1596"/>
                  </a:lnTo>
                  <a:lnTo>
                    <a:pt x="4835" y="1598"/>
                  </a:lnTo>
                  <a:lnTo>
                    <a:pt x="4837" y="1598"/>
                  </a:lnTo>
                  <a:lnTo>
                    <a:pt x="4839" y="1598"/>
                  </a:lnTo>
                  <a:lnTo>
                    <a:pt x="4839" y="1600"/>
                  </a:lnTo>
                  <a:lnTo>
                    <a:pt x="4841" y="1600"/>
                  </a:lnTo>
                  <a:lnTo>
                    <a:pt x="4841" y="1601"/>
                  </a:lnTo>
                  <a:lnTo>
                    <a:pt x="4841" y="1603"/>
                  </a:lnTo>
                  <a:lnTo>
                    <a:pt x="4843" y="1603"/>
                  </a:lnTo>
                  <a:lnTo>
                    <a:pt x="4845" y="1605"/>
                  </a:lnTo>
                  <a:lnTo>
                    <a:pt x="4846" y="1605"/>
                  </a:lnTo>
                  <a:lnTo>
                    <a:pt x="4850" y="1607"/>
                  </a:lnTo>
                  <a:lnTo>
                    <a:pt x="4852" y="1607"/>
                  </a:lnTo>
                  <a:lnTo>
                    <a:pt x="4852" y="1609"/>
                  </a:lnTo>
                  <a:lnTo>
                    <a:pt x="4854" y="1611"/>
                  </a:lnTo>
                  <a:lnTo>
                    <a:pt x="4854" y="1613"/>
                  </a:lnTo>
                  <a:lnTo>
                    <a:pt x="4856" y="1613"/>
                  </a:lnTo>
                  <a:lnTo>
                    <a:pt x="4856" y="1615"/>
                  </a:lnTo>
                  <a:lnTo>
                    <a:pt x="4858" y="1615"/>
                  </a:lnTo>
                  <a:lnTo>
                    <a:pt x="4858" y="1616"/>
                  </a:lnTo>
                  <a:lnTo>
                    <a:pt x="4860" y="1618"/>
                  </a:lnTo>
                  <a:lnTo>
                    <a:pt x="4861" y="1618"/>
                  </a:lnTo>
                  <a:lnTo>
                    <a:pt x="4863" y="1620"/>
                  </a:lnTo>
                  <a:lnTo>
                    <a:pt x="4865" y="1622"/>
                  </a:lnTo>
                  <a:lnTo>
                    <a:pt x="4867" y="1622"/>
                  </a:lnTo>
                  <a:lnTo>
                    <a:pt x="4867" y="1624"/>
                  </a:lnTo>
                  <a:lnTo>
                    <a:pt x="4869" y="1624"/>
                  </a:lnTo>
                  <a:lnTo>
                    <a:pt x="4869" y="1626"/>
                  </a:lnTo>
                  <a:lnTo>
                    <a:pt x="4869" y="1628"/>
                  </a:lnTo>
                  <a:lnTo>
                    <a:pt x="4869" y="1630"/>
                  </a:lnTo>
                  <a:lnTo>
                    <a:pt x="4869" y="1631"/>
                  </a:lnTo>
                  <a:lnTo>
                    <a:pt x="4867" y="1631"/>
                  </a:lnTo>
                  <a:lnTo>
                    <a:pt x="4867" y="1633"/>
                  </a:lnTo>
                  <a:lnTo>
                    <a:pt x="4865" y="1633"/>
                  </a:lnTo>
                  <a:lnTo>
                    <a:pt x="4865" y="1635"/>
                  </a:lnTo>
                  <a:lnTo>
                    <a:pt x="4865" y="1637"/>
                  </a:lnTo>
                  <a:lnTo>
                    <a:pt x="4867" y="1639"/>
                  </a:lnTo>
                  <a:lnTo>
                    <a:pt x="4867" y="1641"/>
                  </a:lnTo>
                  <a:lnTo>
                    <a:pt x="4867" y="1643"/>
                  </a:lnTo>
                  <a:lnTo>
                    <a:pt x="4865" y="1645"/>
                  </a:lnTo>
                  <a:lnTo>
                    <a:pt x="4865" y="1646"/>
                  </a:lnTo>
                  <a:lnTo>
                    <a:pt x="4863" y="1646"/>
                  </a:lnTo>
                  <a:lnTo>
                    <a:pt x="4863" y="1650"/>
                  </a:lnTo>
                  <a:lnTo>
                    <a:pt x="4863" y="1652"/>
                  </a:lnTo>
                  <a:lnTo>
                    <a:pt x="4865" y="1652"/>
                  </a:lnTo>
                  <a:lnTo>
                    <a:pt x="4867" y="1654"/>
                  </a:lnTo>
                  <a:lnTo>
                    <a:pt x="4869" y="1656"/>
                  </a:lnTo>
                  <a:lnTo>
                    <a:pt x="4871" y="1656"/>
                  </a:lnTo>
                  <a:lnTo>
                    <a:pt x="4873" y="1658"/>
                  </a:lnTo>
                  <a:lnTo>
                    <a:pt x="4875" y="1660"/>
                  </a:lnTo>
                  <a:lnTo>
                    <a:pt x="4875" y="1661"/>
                  </a:lnTo>
                  <a:lnTo>
                    <a:pt x="4875" y="1663"/>
                  </a:lnTo>
                  <a:lnTo>
                    <a:pt x="4876" y="1665"/>
                  </a:lnTo>
                  <a:lnTo>
                    <a:pt x="4875" y="1667"/>
                  </a:lnTo>
                  <a:lnTo>
                    <a:pt x="4876" y="1669"/>
                  </a:lnTo>
                  <a:lnTo>
                    <a:pt x="4876" y="1671"/>
                  </a:lnTo>
                  <a:lnTo>
                    <a:pt x="4876" y="1673"/>
                  </a:lnTo>
                  <a:lnTo>
                    <a:pt x="4878" y="1675"/>
                  </a:lnTo>
                  <a:lnTo>
                    <a:pt x="4878" y="1677"/>
                  </a:lnTo>
                  <a:lnTo>
                    <a:pt x="4878" y="1678"/>
                  </a:lnTo>
                  <a:lnTo>
                    <a:pt x="4878" y="1680"/>
                  </a:lnTo>
                  <a:lnTo>
                    <a:pt x="4878" y="1682"/>
                  </a:lnTo>
                  <a:lnTo>
                    <a:pt x="4878" y="1684"/>
                  </a:lnTo>
                  <a:lnTo>
                    <a:pt x="4880" y="1684"/>
                  </a:lnTo>
                  <a:lnTo>
                    <a:pt x="4880" y="1686"/>
                  </a:lnTo>
                  <a:lnTo>
                    <a:pt x="4878" y="1686"/>
                  </a:lnTo>
                  <a:lnTo>
                    <a:pt x="4876" y="1686"/>
                  </a:lnTo>
                  <a:lnTo>
                    <a:pt x="4875" y="1688"/>
                  </a:lnTo>
                  <a:lnTo>
                    <a:pt x="4873" y="1688"/>
                  </a:lnTo>
                  <a:lnTo>
                    <a:pt x="4873" y="1690"/>
                  </a:lnTo>
                  <a:lnTo>
                    <a:pt x="4875" y="1692"/>
                  </a:lnTo>
                  <a:lnTo>
                    <a:pt x="4876" y="1693"/>
                  </a:lnTo>
                  <a:lnTo>
                    <a:pt x="4876" y="1695"/>
                  </a:lnTo>
                  <a:lnTo>
                    <a:pt x="4876" y="1697"/>
                  </a:lnTo>
                  <a:lnTo>
                    <a:pt x="4878" y="1699"/>
                  </a:lnTo>
                  <a:lnTo>
                    <a:pt x="4878" y="1701"/>
                  </a:lnTo>
                  <a:lnTo>
                    <a:pt x="4880" y="1703"/>
                  </a:lnTo>
                  <a:lnTo>
                    <a:pt x="4880" y="1705"/>
                  </a:lnTo>
                  <a:lnTo>
                    <a:pt x="4882" y="1705"/>
                  </a:lnTo>
                  <a:lnTo>
                    <a:pt x="4882" y="1707"/>
                  </a:lnTo>
                  <a:lnTo>
                    <a:pt x="4884" y="1707"/>
                  </a:lnTo>
                  <a:lnTo>
                    <a:pt x="4884" y="1708"/>
                  </a:lnTo>
                  <a:lnTo>
                    <a:pt x="4886" y="1708"/>
                  </a:lnTo>
                  <a:lnTo>
                    <a:pt x="4888" y="1710"/>
                  </a:lnTo>
                  <a:lnTo>
                    <a:pt x="4890" y="1712"/>
                  </a:lnTo>
                  <a:lnTo>
                    <a:pt x="4891" y="1712"/>
                  </a:lnTo>
                  <a:lnTo>
                    <a:pt x="4891" y="1714"/>
                  </a:lnTo>
                  <a:lnTo>
                    <a:pt x="4893" y="1716"/>
                  </a:lnTo>
                  <a:lnTo>
                    <a:pt x="4895" y="1716"/>
                  </a:lnTo>
                  <a:lnTo>
                    <a:pt x="4897" y="1718"/>
                  </a:lnTo>
                  <a:lnTo>
                    <a:pt x="4899" y="1720"/>
                  </a:lnTo>
                  <a:lnTo>
                    <a:pt x="4899" y="1722"/>
                  </a:lnTo>
                  <a:lnTo>
                    <a:pt x="4901" y="1723"/>
                  </a:lnTo>
                  <a:lnTo>
                    <a:pt x="4903" y="1725"/>
                  </a:lnTo>
                  <a:lnTo>
                    <a:pt x="4903" y="1727"/>
                  </a:lnTo>
                  <a:lnTo>
                    <a:pt x="4905" y="1729"/>
                  </a:lnTo>
                  <a:lnTo>
                    <a:pt x="4905" y="1731"/>
                  </a:lnTo>
                  <a:lnTo>
                    <a:pt x="4906" y="1733"/>
                  </a:lnTo>
                  <a:lnTo>
                    <a:pt x="4906" y="1735"/>
                  </a:lnTo>
                  <a:lnTo>
                    <a:pt x="4908" y="1735"/>
                  </a:lnTo>
                  <a:lnTo>
                    <a:pt x="4908" y="1737"/>
                  </a:lnTo>
                  <a:lnTo>
                    <a:pt x="4910" y="1738"/>
                  </a:lnTo>
                  <a:lnTo>
                    <a:pt x="4912" y="1738"/>
                  </a:lnTo>
                  <a:lnTo>
                    <a:pt x="4912" y="1740"/>
                  </a:lnTo>
                  <a:lnTo>
                    <a:pt x="4914" y="1740"/>
                  </a:lnTo>
                  <a:lnTo>
                    <a:pt x="4914" y="1742"/>
                  </a:lnTo>
                  <a:lnTo>
                    <a:pt x="4916" y="1744"/>
                  </a:lnTo>
                  <a:lnTo>
                    <a:pt x="4916" y="1746"/>
                  </a:lnTo>
                  <a:lnTo>
                    <a:pt x="4918" y="1746"/>
                  </a:lnTo>
                  <a:lnTo>
                    <a:pt x="4921" y="1746"/>
                  </a:lnTo>
                  <a:lnTo>
                    <a:pt x="4923" y="1744"/>
                  </a:lnTo>
                  <a:lnTo>
                    <a:pt x="4925" y="1744"/>
                  </a:lnTo>
                  <a:lnTo>
                    <a:pt x="4925" y="1742"/>
                  </a:lnTo>
                  <a:lnTo>
                    <a:pt x="4929" y="1740"/>
                  </a:lnTo>
                  <a:lnTo>
                    <a:pt x="4931" y="1740"/>
                  </a:lnTo>
                  <a:lnTo>
                    <a:pt x="4935" y="1738"/>
                  </a:lnTo>
                  <a:lnTo>
                    <a:pt x="4937" y="1738"/>
                  </a:lnTo>
                  <a:lnTo>
                    <a:pt x="4938" y="1740"/>
                  </a:lnTo>
                  <a:lnTo>
                    <a:pt x="4940" y="1740"/>
                  </a:lnTo>
                  <a:lnTo>
                    <a:pt x="4942" y="1740"/>
                  </a:lnTo>
                  <a:lnTo>
                    <a:pt x="4944" y="1742"/>
                  </a:lnTo>
                  <a:lnTo>
                    <a:pt x="4948" y="1742"/>
                  </a:lnTo>
                  <a:lnTo>
                    <a:pt x="4950" y="1744"/>
                  </a:lnTo>
                  <a:lnTo>
                    <a:pt x="4952" y="1744"/>
                  </a:lnTo>
                  <a:lnTo>
                    <a:pt x="4953" y="1744"/>
                  </a:lnTo>
                  <a:lnTo>
                    <a:pt x="4955" y="1744"/>
                  </a:lnTo>
                  <a:lnTo>
                    <a:pt x="4957" y="1742"/>
                  </a:lnTo>
                  <a:lnTo>
                    <a:pt x="4959" y="1742"/>
                  </a:lnTo>
                  <a:lnTo>
                    <a:pt x="4963" y="1740"/>
                  </a:lnTo>
                  <a:lnTo>
                    <a:pt x="4963" y="1738"/>
                  </a:lnTo>
                  <a:lnTo>
                    <a:pt x="4967" y="1740"/>
                  </a:lnTo>
                  <a:lnTo>
                    <a:pt x="4968" y="1740"/>
                  </a:lnTo>
                  <a:lnTo>
                    <a:pt x="4970" y="1740"/>
                  </a:lnTo>
                  <a:lnTo>
                    <a:pt x="4972" y="1740"/>
                  </a:lnTo>
                  <a:lnTo>
                    <a:pt x="4974" y="1738"/>
                  </a:lnTo>
                  <a:lnTo>
                    <a:pt x="4976" y="1738"/>
                  </a:lnTo>
                  <a:lnTo>
                    <a:pt x="4978" y="1738"/>
                  </a:lnTo>
                  <a:lnTo>
                    <a:pt x="4980" y="1737"/>
                  </a:lnTo>
                  <a:lnTo>
                    <a:pt x="4982" y="1737"/>
                  </a:lnTo>
                  <a:lnTo>
                    <a:pt x="4983" y="1737"/>
                  </a:lnTo>
                  <a:lnTo>
                    <a:pt x="4985" y="1737"/>
                  </a:lnTo>
                  <a:lnTo>
                    <a:pt x="4985" y="1738"/>
                  </a:lnTo>
                  <a:lnTo>
                    <a:pt x="4987" y="1738"/>
                  </a:lnTo>
                  <a:lnTo>
                    <a:pt x="4989" y="1740"/>
                  </a:lnTo>
                  <a:lnTo>
                    <a:pt x="4991" y="1742"/>
                  </a:lnTo>
                  <a:lnTo>
                    <a:pt x="4993" y="1742"/>
                  </a:lnTo>
                  <a:lnTo>
                    <a:pt x="4993" y="1744"/>
                  </a:lnTo>
                  <a:lnTo>
                    <a:pt x="4995" y="1744"/>
                  </a:lnTo>
                  <a:lnTo>
                    <a:pt x="4997" y="1744"/>
                  </a:lnTo>
                  <a:lnTo>
                    <a:pt x="4997" y="1746"/>
                  </a:lnTo>
                  <a:lnTo>
                    <a:pt x="4998" y="1746"/>
                  </a:lnTo>
                  <a:lnTo>
                    <a:pt x="4998" y="1748"/>
                  </a:lnTo>
                  <a:lnTo>
                    <a:pt x="4998" y="1750"/>
                  </a:lnTo>
                  <a:lnTo>
                    <a:pt x="4998" y="1752"/>
                  </a:lnTo>
                  <a:lnTo>
                    <a:pt x="4998" y="1753"/>
                  </a:lnTo>
                  <a:lnTo>
                    <a:pt x="4998" y="1755"/>
                  </a:lnTo>
                  <a:lnTo>
                    <a:pt x="5000" y="1755"/>
                  </a:lnTo>
                  <a:lnTo>
                    <a:pt x="5000" y="1757"/>
                  </a:lnTo>
                  <a:lnTo>
                    <a:pt x="5000" y="1759"/>
                  </a:lnTo>
                  <a:lnTo>
                    <a:pt x="5002" y="1759"/>
                  </a:lnTo>
                  <a:lnTo>
                    <a:pt x="5002" y="1761"/>
                  </a:lnTo>
                  <a:lnTo>
                    <a:pt x="5004" y="1763"/>
                  </a:lnTo>
                  <a:lnTo>
                    <a:pt x="5004" y="1765"/>
                  </a:lnTo>
                  <a:lnTo>
                    <a:pt x="5006" y="1767"/>
                  </a:lnTo>
                  <a:lnTo>
                    <a:pt x="5008" y="1768"/>
                  </a:lnTo>
                  <a:lnTo>
                    <a:pt x="5010" y="1770"/>
                  </a:lnTo>
                  <a:lnTo>
                    <a:pt x="5012" y="1770"/>
                  </a:lnTo>
                  <a:lnTo>
                    <a:pt x="5012" y="1772"/>
                  </a:lnTo>
                  <a:lnTo>
                    <a:pt x="5013" y="1774"/>
                  </a:lnTo>
                  <a:lnTo>
                    <a:pt x="5017" y="1774"/>
                  </a:lnTo>
                  <a:lnTo>
                    <a:pt x="5017" y="1772"/>
                  </a:lnTo>
                  <a:lnTo>
                    <a:pt x="5017" y="1770"/>
                  </a:lnTo>
                  <a:lnTo>
                    <a:pt x="5017" y="1768"/>
                  </a:lnTo>
                  <a:lnTo>
                    <a:pt x="5015" y="1767"/>
                  </a:lnTo>
                  <a:lnTo>
                    <a:pt x="5015" y="1765"/>
                  </a:lnTo>
                  <a:lnTo>
                    <a:pt x="5015" y="1763"/>
                  </a:lnTo>
                  <a:lnTo>
                    <a:pt x="5015" y="1761"/>
                  </a:lnTo>
                  <a:lnTo>
                    <a:pt x="5017" y="1761"/>
                  </a:lnTo>
                  <a:lnTo>
                    <a:pt x="5017" y="1759"/>
                  </a:lnTo>
                  <a:lnTo>
                    <a:pt x="5019" y="1757"/>
                  </a:lnTo>
                  <a:lnTo>
                    <a:pt x="5021" y="1755"/>
                  </a:lnTo>
                  <a:lnTo>
                    <a:pt x="5023" y="1753"/>
                  </a:lnTo>
                  <a:lnTo>
                    <a:pt x="5025" y="1752"/>
                  </a:lnTo>
                  <a:lnTo>
                    <a:pt x="5028" y="1752"/>
                  </a:lnTo>
                  <a:lnTo>
                    <a:pt x="5028" y="1750"/>
                  </a:lnTo>
                  <a:lnTo>
                    <a:pt x="5034" y="1748"/>
                  </a:lnTo>
                  <a:lnTo>
                    <a:pt x="5036" y="1748"/>
                  </a:lnTo>
                  <a:lnTo>
                    <a:pt x="5038" y="1748"/>
                  </a:lnTo>
                  <a:lnTo>
                    <a:pt x="5040" y="1746"/>
                  </a:lnTo>
                  <a:lnTo>
                    <a:pt x="5042" y="1746"/>
                  </a:lnTo>
                  <a:lnTo>
                    <a:pt x="5043" y="1746"/>
                  </a:lnTo>
                  <a:lnTo>
                    <a:pt x="5043" y="1744"/>
                  </a:lnTo>
                  <a:lnTo>
                    <a:pt x="5045" y="1744"/>
                  </a:lnTo>
                  <a:lnTo>
                    <a:pt x="5047" y="1742"/>
                  </a:lnTo>
                  <a:lnTo>
                    <a:pt x="5049" y="1742"/>
                  </a:lnTo>
                  <a:lnTo>
                    <a:pt x="5049" y="1740"/>
                  </a:lnTo>
                  <a:lnTo>
                    <a:pt x="5051" y="1740"/>
                  </a:lnTo>
                  <a:lnTo>
                    <a:pt x="5053" y="1738"/>
                  </a:lnTo>
                  <a:lnTo>
                    <a:pt x="5053" y="1737"/>
                  </a:lnTo>
                  <a:lnTo>
                    <a:pt x="5055" y="1737"/>
                  </a:lnTo>
                  <a:lnTo>
                    <a:pt x="5055" y="1735"/>
                  </a:lnTo>
                  <a:lnTo>
                    <a:pt x="5057" y="1735"/>
                  </a:lnTo>
                  <a:lnTo>
                    <a:pt x="5058" y="1733"/>
                  </a:lnTo>
                  <a:lnTo>
                    <a:pt x="5058" y="1731"/>
                  </a:lnTo>
                  <a:lnTo>
                    <a:pt x="5058" y="1729"/>
                  </a:lnTo>
                  <a:lnTo>
                    <a:pt x="5058" y="1727"/>
                  </a:lnTo>
                  <a:lnTo>
                    <a:pt x="5058" y="1725"/>
                  </a:lnTo>
                  <a:lnTo>
                    <a:pt x="5058" y="1723"/>
                  </a:lnTo>
                  <a:lnTo>
                    <a:pt x="5058" y="1722"/>
                  </a:lnTo>
                  <a:lnTo>
                    <a:pt x="5058" y="1720"/>
                  </a:lnTo>
                  <a:lnTo>
                    <a:pt x="5060" y="1718"/>
                  </a:lnTo>
                  <a:lnTo>
                    <a:pt x="5060" y="1716"/>
                  </a:lnTo>
                  <a:lnTo>
                    <a:pt x="5060" y="1714"/>
                  </a:lnTo>
                  <a:lnTo>
                    <a:pt x="5062" y="1714"/>
                  </a:lnTo>
                  <a:lnTo>
                    <a:pt x="5062" y="1712"/>
                  </a:lnTo>
                  <a:lnTo>
                    <a:pt x="5066" y="1708"/>
                  </a:lnTo>
                  <a:lnTo>
                    <a:pt x="5066" y="1707"/>
                  </a:lnTo>
                  <a:lnTo>
                    <a:pt x="5068" y="1705"/>
                  </a:lnTo>
                  <a:lnTo>
                    <a:pt x="5068" y="1703"/>
                  </a:lnTo>
                  <a:lnTo>
                    <a:pt x="5068" y="1701"/>
                  </a:lnTo>
                  <a:lnTo>
                    <a:pt x="5068" y="1699"/>
                  </a:lnTo>
                  <a:lnTo>
                    <a:pt x="5066" y="1697"/>
                  </a:lnTo>
                  <a:lnTo>
                    <a:pt x="5068" y="1697"/>
                  </a:lnTo>
                  <a:lnTo>
                    <a:pt x="5068" y="1695"/>
                  </a:lnTo>
                  <a:lnTo>
                    <a:pt x="5070" y="1693"/>
                  </a:lnTo>
                  <a:lnTo>
                    <a:pt x="5072" y="1693"/>
                  </a:lnTo>
                  <a:lnTo>
                    <a:pt x="5073" y="1692"/>
                  </a:lnTo>
                  <a:lnTo>
                    <a:pt x="5073" y="1690"/>
                  </a:lnTo>
                  <a:lnTo>
                    <a:pt x="5073" y="1688"/>
                  </a:lnTo>
                  <a:lnTo>
                    <a:pt x="5075" y="1684"/>
                  </a:lnTo>
                  <a:lnTo>
                    <a:pt x="5077" y="1682"/>
                  </a:lnTo>
                  <a:lnTo>
                    <a:pt x="5079" y="1680"/>
                  </a:lnTo>
                  <a:lnTo>
                    <a:pt x="5079" y="1678"/>
                  </a:lnTo>
                  <a:lnTo>
                    <a:pt x="5081" y="1678"/>
                  </a:lnTo>
                  <a:lnTo>
                    <a:pt x="5083" y="1677"/>
                  </a:lnTo>
                  <a:lnTo>
                    <a:pt x="5085" y="1675"/>
                  </a:lnTo>
                  <a:lnTo>
                    <a:pt x="5087" y="1673"/>
                  </a:lnTo>
                  <a:lnTo>
                    <a:pt x="5087" y="1671"/>
                  </a:lnTo>
                  <a:lnTo>
                    <a:pt x="5088" y="1671"/>
                  </a:lnTo>
                  <a:lnTo>
                    <a:pt x="5088" y="1669"/>
                  </a:lnTo>
                  <a:lnTo>
                    <a:pt x="5090" y="1669"/>
                  </a:lnTo>
                  <a:lnTo>
                    <a:pt x="5090" y="1667"/>
                  </a:lnTo>
                  <a:lnTo>
                    <a:pt x="5092" y="1667"/>
                  </a:lnTo>
                  <a:lnTo>
                    <a:pt x="5094" y="1663"/>
                  </a:lnTo>
                  <a:lnTo>
                    <a:pt x="5096" y="1665"/>
                  </a:lnTo>
                  <a:lnTo>
                    <a:pt x="5098" y="1667"/>
                  </a:lnTo>
                  <a:lnTo>
                    <a:pt x="5102" y="1669"/>
                  </a:lnTo>
                  <a:lnTo>
                    <a:pt x="5103" y="1669"/>
                  </a:lnTo>
                  <a:lnTo>
                    <a:pt x="5105" y="1669"/>
                  </a:lnTo>
                  <a:lnTo>
                    <a:pt x="5107" y="1669"/>
                  </a:lnTo>
                  <a:lnTo>
                    <a:pt x="5109" y="1669"/>
                  </a:lnTo>
                  <a:lnTo>
                    <a:pt x="5111" y="1669"/>
                  </a:lnTo>
                  <a:lnTo>
                    <a:pt x="5113" y="1671"/>
                  </a:lnTo>
                  <a:lnTo>
                    <a:pt x="5117" y="1673"/>
                  </a:lnTo>
                  <a:lnTo>
                    <a:pt x="5118" y="1673"/>
                  </a:lnTo>
                  <a:lnTo>
                    <a:pt x="5122" y="1673"/>
                  </a:lnTo>
                  <a:lnTo>
                    <a:pt x="5124" y="1673"/>
                  </a:lnTo>
                  <a:lnTo>
                    <a:pt x="5128" y="1673"/>
                  </a:lnTo>
                  <a:lnTo>
                    <a:pt x="5130" y="1673"/>
                  </a:lnTo>
                  <a:lnTo>
                    <a:pt x="5132" y="1673"/>
                  </a:lnTo>
                  <a:lnTo>
                    <a:pt x="5133" y="1673"/>
                  </a:lnTo>
                  <a:lnTo>
                    <a:pt x="5135" y="1673"/>
                  </a:lnTo>
                  <a:lnTo>
                    <a:pt x="5137" y="1675"/>
                  </a:lnTo>
                  <a:lnTo>
                    <a:pt x="5139" y="1675"/>
                  </a:lnTo>
                  <a:lnTo>
                    <a:pt x="5141" y="1675"/>
                  </a:lnTo>
                  <a:lnTo>
                    <a:pt x="5143" y="1673"/>
                  </a:lnTo>
                  <a:lnTo>
                    <a:pt x="5145" y="1673"/>
                  </a:lnTo>
                  <a:lnTo>
                    <a:pt x="5147" y="1673"/>
                  </a:lnTo>
                  <a:lnTo>
                    <a:pt x="5150" y="1673"/>
                  </a:lnTo>
                  <a:lnTo>
                    <a:pt x="5152" y="1673"/>
                  </a:lnTo>
                  <a:lnTo>
                    <a:pt x="5156" y="1675"/>
                  </a:lnTo>
                  <a:lnTo>
                    <a:pt x="5158" y="1675"/>
                  </a:lnTo>
                  <a:lnTo>
                    <a:pt x="5162" y="1677"/>
                  </a:lnTo>
                  <a:lnTo>
                    <a:pt x="5163" y="1677"/>
                  </a:lnTo>
                  <a:lnTo>
                    <a:pt x="5165" y="1677"/>
                  </a:lnTo>
                  <a:lnTo>
                    <a:pt x="5171" y="1682"/>
                  </a:lnTo>
                  <a:lnTo>
                    <a:pt x="5173" y="1682"/>
                  </a:lnTo>
                  <a:lnTo>
                    <a:pt x="5175" y="1682"/>
                  </a:lnTo>
                  <a:lnTo>
                    <a:pt x="5177" y="1682"/>
                  </a:lnTo>
                  <a:lnTo>
                    <a:pt x="5178" y="1682"/>
                  </a:lnTo>
                  <a:lnTo>
                    <a:pt x="5180" y="1682"/>
                  </a:lnTo>
                  <a:lnTo>
                    <a:pt x="5182" y="1684"/>
                  </a:lnTo>
                  <a:lnTo>
                    <a:pt x="5184" y="1684"/>
                  </a:lnTo>
                  <a:lnTo>
                    <a:pt x="5186" y="1684"/>
                  </a:lnTo>
                  <a:lnTo>
                    <a:pt x="5192" y="1684"/>
                  </a:lnTo>
                  <a:lnTo>
                    <a:pt x="5199" y="1684"/>
                  </a:lnTo>
                  <a:lnTo>
                    <a:pt x="5205" y="1682"/>
                  </a:lnTo>
                  <a:lnTo>
                    <a:pt x="5205" y="1684"/>
                  </a:lnTo>
                  <a:lnTo>
                    <a:pt x="5207" y="1682"/>
                  </a:lnTo>
                  <a:lnTo>
                    <a:pt x="5207" y="1680"/>
                  </a:lnTo>
                  <a:lnTo>
                    <a:pt x="5207" y="1678"/>
                  </a:lnTo>
                  <a:lnTo>
                    <a:pt x="5208" y="1677"/>
                  </a:lnTo>
                  <a:lnTo>
                    <a:pt x="5208" y="1675"/>
                  </a:lnTo>
                  <a:lnTo>
                    <a:pt x="5210" y="1675"/>
                  </a:lnTo>
                  <a:lnTo>
                    <a:pt x="5212" y="1675"/>
                  </a:lnTo>
                  <a:lnTo>
                    <a:pt x="5212" y="1673"/>
                  </a:lnTo>
                  <a:lnTo>
                    <a:pt x="5214" y="1671"/>
                  </a:lnTo>
                  <a:lnTo>
                    <a:pt x="5214" y="1669"/>
                  </a:lnTo>
                  <a:lnTo>
                    <a:pt x="5216" y="1669"/>
                  </a:lnTo>
                  <a:lnTo>
                    <a:pt x="5218" y="1669"/>
                  </a:lnTo>
                  <a:lnTo>
                    <a:pt x="5220" y="1669"/>
                  </a:lnTo>
                  <a:lnTo>
                    <a:pt x="5222" y="1671"/>
                  </a:lnTo>
                  <a:lnTo>
                    <a:pt x="5223" y="1671"/>
                  </a:lnTo>
                  <a:lnTo>
                    <a:pt x="5225" y="1673"/>
                  </a:lnTo>
                  <a:lnTo>
                    <a:pt x="5227" y="1673"/>
                  </a:lnTo>
                  <a:lnTo>
                    <a:pt x="5231" y="1673"/>
                  </a:lnTo>
                  <a:lnTo>
                    <a:pt x="5233" y="1673"/>
                  </a:lnTo>
                  <a:lnTo>
                    <a:pt x="5235" y="1673"/>
                  </a:lnTo>
                  <a:lnTo>
                    <a:pt x="5237" y="1675"/>
                  </a:lnTo>
                  <a:lnTo>
                    <a:pt x="5238" y="1675"/>
                  </a:lnTo>
                  <a:lnTo>
                    <a:pt x="5240" y="1675"/>
                  </a:lnTo>
                  <a:lnTo>
                    <a:pt x="5242" y="1677"/>
                  </a:lnTo>
                  <a:lnTo>
                    <a:pt x="5244" y="1677"/>
                  </a:lnTo>
                  <a:lnTo>
                    <a:pt x="5244" y="1678"/>
                  </a:lnTo>
                  <a:lnTo>
                    <a:pt x="5246" y="1678"/>
                  </a:lnTo>
                  <a:lnTo>
                    <a:pt x="5248" y="1678"/>
                  </a:lnTo>
                  <a:lnTo>
                    <a:pt x="5250" y="1678"/>
                  </a:lnTo>
                  <a:lnTo>
                    <a:pt x="5252" y="1678"/>
                  </a:lnTo>
                  <a:lnTo>
                    <a:pt x="5253" y="1678"/>
                  </a:lnTo>
                  <a:lnTo>
                    <a:pt x="5255" y="1678"/>
                  </a:lnTo>
                  <a:lnTo>
                    <a:pt x="5257" y="1677"/>
                  </a:lnTo>
                  <a:lnTo>
                    <a:pt x="5259" y="1677"/>
                  </a:lnTo>
                  <a:lnTo>
                    <a:pt x="5261" y="1677"/>
                  </a:lnTo>
                  <a:lnTo>
                    <a:pt x="5263" y="1677"/>
                  </a:lnTo>
                  <a:lnTo>
                    <a:pt x="5265" y="1678"/>
                  </a:lnTo>
                  <a:lnTo>
                    <a:pt x="5267" y="1678"/>
                  </a:lnTo>
                  <a:lnTo>
                    <a:pt x="5268" y="1678"/>
                  </a:lnTo>
                  <a:lnTo>
                    <a:pt x="5270" y="1680"/>
                  </a:lnTo>
                  <a:lnTo>
                    <a:pt x="5272" y="1680"/>
                  </a:lnTo>
                  <a:lnTo>
                    <a:pt x="5274" y="1682"/>
                  </a:lnTo>
                  <a:lnTo>
                    <a:pt x="5276" y="1682"/>
                  </a:lnTo>
                  <a:lnTo>
                    <a:pt x="5278" y="1682"/>
                  </a:lnTo>
                  <a:lnTo>
                    <a:pt x="5280" y="1680"/>
                  </a:lnTo>
                  <a:lnTo>
                    <a:pt x="5284" y="1680"/>
                  </a:lnTo>
                  <a:lnTo>
                    <a:pt x="5285" y="1680"/>
                  </a:lnTo>
                  <a:lnTo>
                    <a:pt x="5287" y="1680"/>
                  </a:lnTo>
                  <a:lnTo>
                    <a:pt x="5289" y="1680"/>
                  </a:lnTo>
                  <a:lnTo>
                    <a:pt x="5291" y="1680"/>
                  </a:lnTo>
                  <a:lnTo>
                    <a:pt x="5293" y="1680"/>
                  </a:lnTo>
                  <a:lnTo>
                    <a:pt x="5295" y="1680"/>
                  </a:lnTo>
                  <a:lnTo>
                    <a:pt x="5297" y="1678"/>
                  </a:lnTo>
                  <a:lnTo>
                    <a:pt x="5299" y="1678"/>
                  </a:lnTo>
                  <a:lnTo>
                    <a:pt x="5300" y="1678"/>
                  </a:lnTo>
                  <a:lnTo>
                    <a:pt x="5302" y="1677"/>
                  </a:lnTo>
                  <a:lnTo>
                    <a:pt x="5304" y="1677"/>
                  </a:lnTo>
                  <a:lnTo>
                    <a:pt x="5306" y="1677"/>
                  </a:lnTo>
                  <a:lnTo>
                    <a:pt x="5308" y="1675"/>
                  </a:lnTo>
                  <a:lnTo>
                    <a:pt x="5310" y="1675"/>
                  </a:lnTo>
                  <a:lnTo>
                    <a:pt x="5312" y="1675"/>
                  </a:lnTo>
                  <a:lnTo>
                    <a:pt x="5314" y="1675"/>
                  </a:lnTo>
                  <a:lnTo>
                    <a:pt x="5315" y="1673"/>
                  </a:lnTo>
                  <a:lnTo>
                    <a:pt x="5317" y="1673"/>
                  </a:lnTo>
                  <a:lnTo>
                    <a:pt x="5319" y="1673"/>
                  </a:lnTo>
                  <a:lnTo>
                    <a:pt x="5321" y="1673"/>
                  </a:lnTo>
                  <a:lnTo>
                    <a:pt x="5323" y="1673"/>
                  </a:lnTo>
                  <a:lnTo>
                    <a:pt x="5325" y="1673"/>
                  </a:lnTo>
                  <a:lnTo>
                    <a:pt x="5327" y="1673"/>
                  </a:lnTo>
                  <a:lnTo>
                    <a:pt x="5327" y="1675"/>
                  </a:lnTo>
                  <a:lnTo>
                    <a:pt x="5329" y="1675"/>
                  </a:lnTo>
                  <a:lnTo>
                    <a:pt x="5330" y="1677"/>
                  </a:lnTo>
                  <a:lnTo>
                    <a:pt x="5332" y="1677"/>
                  </a:lnTo>
                  <a:lnTo>
                    <a:pt x="5334" y="1678"/>
                  </a:lnTo>
                  <a:lnTo>
                    <a:pt x="5336" y="1678"/>
                  </a:lnTo>
                  <a:lnTo>
                    <a:pt x="5338" y="1677"/>
                  </a:lnTo>
                  <a:lnTo>
                    <a:pt x="5340" y="1677"/>
                  </a:lnTo>
                  <a:lnTo>
                    <a:pt x="5342" y="1677"/>
                  </a:lnTo>
                  <a:lnTo>
                    <a:pt x="5342" y="1675"/>
                  </a:lnTo>
                  <a:lnTo>
                    <a:pt x="5344" y="1675"/>
                  </a:lnTo>
                  <a:lnTo>
                    <a:pt x="5345" y="1675"/>
                  </a:lnTo>
                  <a:lnTo>
                    <a:pt x="5347" y="1675"/>
                  </a:lnTo>
                  <a:lnTo>
                    <a:pt x="5349" y="1675"/>
                  </a:lnTo>
                  <a:lnTo>
                    <a:pt x="5351" y="1675"/>
                  </a:lnTo>
                  <a:lnTo>
                    <a:pt x="5353" y="1675"/>
                  </a:lnTo>
                  <a:lnTo>
                    <a:pt x="5353" y="1673"/>
                  </a:lnTo>
                  <a:lnTo>
                    <a:pt x="5355" y="1673"/>
                  </a:lnTo>
                  <a:lnTo>
                    <a:pt x="5357" y="1673"/>
                  </a:lnTo>
                  <a:lnTo>
                    <a:pt x="5359" y="1673"/>
                  </a:lnTo>
                  <a:lnTo>
                    <a:pt x="5359" y="1671"/>
                  </a:lnTo>
                  <a:lnTo>
                    <a:pt x="5360" y="1673"/>
                  </a:lnTo>
                  <a:lnTo>
                    <a:pt x="5362" y="1673"/>
                  </a:lnTo>
                  <a:lnTo>
                    <a:pt x="5364" y="1673"/>
                  </a:lnTo>
                  <a:lnTo>
                    <a:pt x="5366" y="1673"/>
                  </a:lnTo>
                  <a:lnTo>
                    <a:pt x="5368" y="1673"/>
                  </a:lnTo>
                  <a:lnTo>
                    <a:pt x="5370" y="1673"/>
                  </a:lnTo>
                  <a:lnTo>
                    <a:pt x="5372" y="1675"/>
                  </a:lnTo>
                  <a:lnTo>
                    <a:pt x="5374" y="1675"/>
                  </a:lnTo>
                  <a:lnTo>
                    <a:pt x="5375" y="1675"/>
                  </a:lnTo>
                  <a:lnTo>
                    <a:pt x="5377" y="1677"/>
                  </a:lnTo>
                  <a:lnTo>
                    <a:pt x="5377" y="1675"/>
                  </a:lnTo>
                  <a:lnTo>
                    <a:pt x="5379" y="1675"/>
                  </a:lnTo>
                  <a:lnTo>
                    <a:pt x="5381" y="1675"/>
                  </a:lnTo>
                  <a:lnTo>
                    <a:pt x="5383" y="1675"/>
                  </a:lnTo>
                  <a:lnTo>
                    <a:pt x="5385" y="1675"/>
                  </a:lnTo>
                  <a:lnTo>
                    <a:pt x="5387" y="1675"/>
                  </a:lnTo>
                  <a:lnTo>
                    <a:pt x="5389" y="1675"/>
                  </a:lnTo>
                  <a:lnTo>
                    <a:pt x="5390" y="1675"/>
                  </a:lnTo>
                  <a:lnTo>
                    <a:pt x="5392" y="1675"/>
                  </a:lnTo>
                  <a:lnTo>
                    <a:pt x="5396" y="1673"/>
                  </a:lnTo>
                  <a:lnTo>
                    <a:pt x="5398" y="1671"/>
                  </a:lnTo>
                  <a:lnTo>
                    <a:pt x="5398" y="1669"/>
                  </a:lnTo>
                  <a:lnTo>
                    <a:pt x="5400" y="1669"/>
                  </a:lnTo>
                  <a:lnTo>
                    <a:pt x="5402" y="1667"/>
                  </a:lnTo>
                  <a:lnTo>
                    <a:pt x="5404" y="1665"/>
                  </a:lnTo>
                  <a:lnTo>
                    <a:pt x="5405" y="1663"/>
                  </a:lnTo>
                  <a:lnTo>
                    <a:pt x="5407" y="1663"/>
                  </a:lnTo>
                  <a:lnTo>
                    <a:pt x="5409" y="1663"/>
                  </a:lnTo>
                  <a:lnTo>
                    <a:pt x="5411" y="1661"/>
                  </a:lnTo>
                  <a:lnTo>
                    <a:pt x="5413" y="1660"/>
                  </a:lnTo>
                  <a:lnTo>
                    <a:pt x="5413" y="1658"/>
                  </a:lnTo>
                  <a:lnTo>
                    <a:pt x="5413" y="1656"/>
                  </a:lnTo>
                  <a:lnTo>
                    <a:pt x="5415" y="1654"/>
                  </a:lnTo>
                  <a:lnTo>
                    <a:pt x="5415" y="1652"/>
                  </a:lnTo>
                  <a:lnTo>
                    <a:pt x="5417" y="1652"/>
                  </a:lnTo>
                  <a:lnTo>
                    <a:pt x="5419" y="1650"/>
                  </a:lnTo>
                  <a:lnTo>
                    <a:pt x="5420" y="1648"/>
                  </a:lnTo>
                  <a:lnTo>
                    <a:pt x="5422" y="1646"/>
                  </a:lnTo>
                  <a:lnTo>
                    <a:pt x="5424" y="1646"/>
                  </a:lnTo>
                  <a:lnTo>
                    <a:pt x="5426" y="1646"/>
                  </a:lnTo>
                  <a:lnTo>
                    <a:pt x="5428" y="1645"/>
                  </a:lnTo>
                  <a:lnTo>
                    <a:pt x="5430" y="1645"/>
                  </a:lnTo>
                  <a:lnTo>
                    <a:pt x="5430" y="1643"/>
                  </a:lnTo>
                  <a:lnTo>
                    <a:pt x="5432" y="1643"/>
                  </a:lnTo>
                  <a:lnTo>
                    <a:pt x="5432" y="1641"/>
                  </a:lnTo>
                  <a:lnTo>
                    <a:pt x="5432" y="1639"/>
                  </a:lnTo>
                  <a:lnTo>
                    <a:pt x="5432" y="1637"/>
                  </a:lnTo>
                  <a:lnTo>
                    <a:pt x="5434" y="1637"/>
                  </a:lnTo>
                  <a:lnTo>
                    <a:pt x="5434" y="1635"/>
                  </a:lnTo>
                  <a:lnTo>
                    <a:pt x="5435" y="1633"/>
                  </a:lnTo>
                  <a:lnTo>
                    <a:pt x="5437" y="1631"/>
                  </a:lnTo>
                  <a:lnTo>
                    <a:pt x="5439" y="1628"/>
                  </a:lnTo>
                  <a:lnTo>
                    <a:pt x="5441" y="1626"/>
                  </a:lnTo>
                  <a:lnTo>
                    <a:pt x="5441" y="1624"/>
                  </a:lnTo>
                  <a:lnTo>
                    <a:pt x="5441" y="1622"/>
                  </a:lnTo>
                  <a:lnTo>
                    <a:pt x="5441" y="1620"/>
                  </a:lnTo>
                  <a:lnTo>
                    <a:pt x="5441" y="1618"/>
                  </a:lnTo>
                  <a:lnTo>
                    <a:pt x="5441" y="1616"/>
                  </a:lnTo>
                  <a:lnTo>
                    <a:pt x="5443" y="1615"/>
                  </a:lnTo>
                  <a:lnTo>
                    <a:pt x="5443" y="1613"/>
                  </a:lnTo>
                  <a:lnTo>
                    <a:pt x="5462" y="1585"/>
                  </a:lnTo>
                  <a:lnTo>
                    <a:pt x="5460" y="1596"/>
                  </a:lnTo>
                  <a:lnTo>
                    <a:pt x="5456" y="1607"/>
                  </a:lnTo>
                  <a:lnTo>
                    <a:pt x="5460" y="1616"/>
                  </a:lnTo>
                  <a:lnTo>
                    <a:pt x="5471" y="1628"/>
                  </a:lnTo>
                  <a:lnTo>
                    <a:pt x="5477" y="1633"/>
                  </a:lnTo>
                  <a:lnTo>
                    <a:pt x="5480" y="1639"/>
                  </a:lnTo>
                  <a:lnTo>
                    <a:pt x="5480" y="1645"/>
                  </a:lnTo>
                  <a:lnTo>
                    <a:pt x="5477" y="1648"/>
                  </a:lnTo>
                  <a:lnTo>
                    <a:pt x="5467" y="1652"/>
                  </a:lnTo>
                  <a:lnTo>
                    <a:pt x="5460" y="1658"/>
                  </a:lnTo>
                  <a:lnTo>
                    <a:pt x="5460" y="1660"/>
                  </a:lnTo>
                  <a:lnTo>
                    <a:pt x="5458" y="1661"/>
                  </a:lnTo>
                  <a:lnTo>
                    <a:pt x="5456" y="1665"/>
                  </a:lnTo>
                  <a:lnTo>
                    <a:pt x="5454" y="1667"/>
                  </a:lnTo>
                  <a:lnTo>
                    <a:pt x="5452" y="1671"/>
                  </a:lnTo>
                  <a:lnTo>
                    <a:pt x="5450" y="1675"/>
                  </a:lnTo>
                  <a:lnTo>
                    <a:pt x="5450" y="1678"/>
                  </a:lnTo>
                  <a:lnTo>
                    <a:pt x="5449" y="1682"/>
                  </a:lnTo>
                  <a:lnTo>
                    <a:pt x="5449" y="1686"/>
                  </a:lnTo>
                  <a:lnTo>
                    <a:pt x="5449" y="1690"/>
                  </a:lnTo>
                  <a:lnTo>
                    <a:pt x="5447" y="1693"/>
                  </a:lnTo>
                  <a:lnTo>
                    <a:pt x="5447" y="1697"/>
                  </a:lnTo>
                  <a:lnTo>
                    <a:pt x="5445" y="1699"/>
                  </a:lnTo>
                  <a:lnTo>
                    <a:pt x="5443" y="1703"/>
                  </a:lnTo>
                  <a:lnTo>
                    <a:pt x="5439" y="1705"/>
                  </a:lnTo>
                  <a:lnTo>
                    <a:pt x="5439" y="1708"/>
                  </a:lnTo>
                  <a:lnTo>
                    <a:pt x="5437" y="1712"/>
                  </a:lnTo>
                  <a:lnTo>
                    <a:pt x="5435" y="1716"/>
                  </a:lnTo>
                  <a:lnTo>
                    <a:pt x="5435" y="1718"/>
                  </a:lnTo>
                  <a:lnTo>
                    <a:pt x="5435" y="1723"/>
                  </a:lnTo>
                  <a:lnTo>
                    <a:pt x="5434" y="1729"/>
                  </a:lnTo>
                  <a:lnTo>
                    <a:pt x="5434" y="1731"/>
                  </a:lnTo>
                  <a:lnTo>
                    <a:pt x="5434" y="1735"/>
                  </a:lnTo>
                  <a:lnTo>
                    <a:pt x="5434" y="1740"/>
                  </a:lnTo>
                  <a:lnTo>
                    <a:pt x="5434" y="1744"/>
                  </a:lnTo>
                  <a:lnTo>
                    <a:pt x="5434" y="1748"/>
                  </a:lnTo>
                  <a:lnTo>
                    <a:pt x="5434" y="1753"/>
                  </a:lnTo>
                  <a:lnTo>
                    <a:pt x="5434" y="1757"/>
                  </a:lnTo>
                  <a:lnTo>
                    <a:pt x="5434" y="1761"/>
                  </a:lnTo>
                  <a:lnTo>
                    <a:pt x="5434" y="1765"/>
                  </a:lnTo>
                  <a:lnTo>
                    <a:pt x="5432" y="1768"/>
                  </a:lnTo>
                  <a:lnTo>
                    <a:pt x="5430" y="1772"/>
                  </a:lnTo>
                  <a:lnTo>
                    <a:pt x="5428" y="1774"/>
                  </a:lnTo>
                  <a:lnTo>
                    <a:pt x="5426" y="1778"/>
                  </a:lnTo>
                  <a:lnTo>
                    <a:pt x="5424" y="1780"/>
                  </a:lnTo>
                  <a:lnTo>
                    <a:pt x="5424" y="1783"/>
                  </a:lnTo>
                  <a:lnTo>
                    <a:pt x="5422" y="1787"/>
                  </a:lnTo>
                  <a:lnTo>
                    <a:pt x="5420" y="1791"/>
                  </a:lnTo>
                  <a:lnTo>
                    <a:pt x="5422" y="1795"/>
                  </a:lnTo>
                  <a:lnTo>
                    <a:pt x="5424" y="1798"/>
                  </a:lnTo>
                  <a:lnTo>
                    <a:pt x="5426" y="1800"/>
                  </a:lnTo>
                  <a:lnTo>
                    <a:pt x="5428" y="1800"/>
                  </a:lnTo>
                  <a:lnTo>
                    <a:pt x="5430" y="1802"/>
                  </a:lnTo>
                  <a:lnTo>
                    <a:pt x="5434" y="1804"/>
                  </a:lnTo>
                  <a:lnTo>
                    <a:pt x="5435" y="1808"/>
                  </a:lnTo>
                  <a:lnTo>
                    <a:pt x="5439" y="1810"/>
                  </a:lnTo>
                  <a:lnTo>
                    <a:pt x="5441" y="1813"/>
                  </a:lnTo>
                  <a:lnTo>
                    <a:pt x="5441" y="1817"/>
                  </a:lnTo>
                  <a:lnTo>
                    <a:pt x="5443" y="1821"/>
                  </a:lnTo>
                  <a:lnTo>
                    <a:pt x="5445" y="1827"/>
                  </a:lnTo>
                  <a:lnTo>
                    <a:pt x="5447" y="1830"/>
                  </a:lnTo>
                  <a:lnTo>
                    <a:pt x="5449" y="1834"/>
                  </a:lnTo>
                  <a:lnTo>
                    <a:pt x="5450" y="1836"/>
                  </a:lnTo>
                  <a:lnTo>
                    <a:pt x="5454" y="1838"/>
                  </a:lnTo>
                  <a:lnTo>
                    <a:pt x="5456" y="1840"/>
                  </a:lnTo>
                  <a:lnTo>
                    <a:pt x="5460" y="1842"/>
                  </a:lnTo>
                  <a:lnTo>
                    <a:pt x="5464" y="1842"/>
                  </a:lnTo>
                  <a:lnTo>
                    <a:pt x="5467" y="1843"/>
                  </a:lnTo>
                  <a:lnTo>
                    <a:pt x="5471" y="1845"/>
                  </a:lnTo>
                  <a:lnTo>
                    <a:pt x="5475" y="1847"/>
                  </a:lnTo>
                  <a:lnTo>
                    <a:pt x="5477" y="1849"/>
                  </a:lnTo>
                  <a:lnTo>
                    <a:pt x="5480" y="1851"/>
                  </a:lnTo>
                  <a:lnTo>
                    <a:pt x="5482" y="1853"/>
                  </a:lnTo>
                  <a:lnTo>
                    <a:pt x="5484" y="1858"/>
                  </a:lnTo>
                  <a:lnTo>
                    <a:pt x="5486" y="1862"/>
                  </a:lnTo>
                  <a:lnTo>
                    <a:pt x="5488" y="1866"/>
                  </a:lnTo>
                  <a:lnTo>
                    <a:pt x="5490" y="1868"/>
                  </a:lnTo>
                  <a:lnTo>
                    <a:pt x="5492" y="1870"/>
                  </a:lnTo>
                  <a:lnTo>
                    <a:pt x="5494" y="1870"/>
                  </a:lnTo>
                  <a:lnTo>
                    <a:pt x="5495" y="1872"/>
                  </a:lnTo>
                  <a:lnTo>
                    <a:pt x="5499" y="1873"/>
                  </a:lnTo>
                  <a:lnTo>
                    <a:pt x="5503" y="1875"/>
                  </a:lnTo>
                  <a:lnTo>
                    <a:pt x="5505" y="1879"/>
                  </a:lnTo>
                  <a:lnTo>
                    <a:pt x="5509" y="1881"/>
                  </a:lnTo>
                  <a:lnTo>
                    <a:pt x="5510" y="1885"/>
                  </a:lnTo>
                  <a:lnTo>
                    <a:pt x="5510" y="1888"/>
                  </a:lnTo>
                  <a:lnTo>
                    <a:pt x="5512" y="1892"/>
                  </a:lnTo>
                  <a:lnTo>
                    <a:pt x="5512" y="1898"/>
                  </a:lnTo>
                  <a:lnTo>
                    <a:pt x="5510" y="1902"/>
                  </a:lnTo>
                  <a:lnTo>
                    <a:pt x="5512" y="1905"/>
                  </a:lnTo>
                  <a:lnTo>
                    <a:pt x="5514" y="1909"/>
                  </a:lnTo>
                  <a:lnTo>
                    <a:pt x="5514" y="1915"/>
                  </a:lnTo>
                  <a:lnTo>
                    <a:pt x="5518" y="1917"/>
                  </a:lnTo>
                  <a:lnTo>
                    <a:pt x="5520" y="1918"/>
                  </a:lnTo>
                  <a:lnTo>
                    <a:pt x="5524" y="1920"/>
                  </a:lnTo>
                  <a:lnTo>
                    <a:pt x="5527" y="1922"/>
                  </a:lnTo>
                  <a:lnTo>
                    <a:pt x="5529" y="1924"/>
                  </a:lnTo>
                  <a:lnTo>
                    <a:pt x="5529" y="1930"/>
                  </a:lnTo>
                  <a:lnTo>
                    <a:pt x="5531" y="1933"/>
                  </a:lnTo>
                  <a:lnTo>
                    <a:pt x="5529" y="1937"/>
                  </a:lnTo>
                  <a:lnTo>
                    <a:pt x="5531" y="1943"/>
                  </a:lnTo>
                  <a:lnTo>
                    <a:pt x="5533" y="1947"/>
                  </a:lnTo>
                  <a:lnTo>
                    <a:pt x="5537" y="1948"/>
                  </a:lnTo>
                  <a:lnTo>
                    <a:pt x="5540" y="1948"/>
                  </a:lnTo>
                  <a:lnTo>
                    <a:pt x="5542" y="1950"/>
                  </a:lnTo>
                  <a:lnTo>
                    <a:pt x="5546" y="1954"/>
                  </a:lnTo>
                  <a:lnTo>
                    <a:pt x="5548" y="1956"/>
                  </a:lnTo>
                  <a:lnTo>
                    <a:pt x="5548" y="1962"/>
                  </a:lnTo>
                  <a:lnTo>
                    <a:pt x="5548" y="1965"/>
                  </a:lnTo>
                  <a:lnTo>
                    <a:pt x="5546" y="1969"/>
                  </a:lnTo>
                  <a:lnTo>
                    <a:pt x="5546" y="1973"/>
                  </a:lnTo>
                  <a:lnTo>
                    <a:pt x="5544" y="1977"/>
                  </a:lnTo>
                  <a:lnTo>
                    <a:pt x="5546" y="1980"/>
                  </a:lnTo>
                  <a:lnTo>
                    <a:pt x="5546" y="1984"/>
                  </a:lnTo>
                  <a:lnTo>
                    <a:pt x="5548" y="1988"/>
                  </a:lnTo>
                  <a:lnTo>
                    <a:pt x="5550" y="1992"/>
                  </a:lnTo>
                  <a:lnTo>
                    <a:pt x="5552" y="1997"/>
                  </a:lnTo>
                  <a:lnTo>
                    <a:pt x="5552" y="2001"/>
                  </a:lnTo>
                  <a:lnTo>
                    <a:pt x="5554" y="2005"/>
                  </a:lnTo>
                  <a:lnTo>
                    <a:pt x="5554" y="2010"/>
                  </a:lnTo>
                  <a:lnTo>
                    <a:pt x="5555" y="2014"/>
                  </a:lnTo>
                  <a:lnTo>
                    <a:pt x="5557" y="2018"/>
                  </a:lnTo>
                  <a:lnTo>
                    <a:pt x="5557" y="2024"/>
                  </a:lnTo>
                  <a:lnTo>
                    <a:pt x="5542" y="2020"/>
                  </a:lnTo>
                  <a:lnTo>
                    <a:pt x="5540" y="2018"/>
                  </a:lnTo>
                  <a:lnTo>
                    <a:pt x="5540" y="2016"/>
                  </a:lnTo>
                  <a:lnTo>
                    <a:pt x="5540" y="2014"/>
                  </a:lnTo>
                  <a:lnTo>
                    <a:pt x="5539" y="2012"/>
                  </a:lnTo>
                  <a:lnTo>
                    <a:pt x="5539" y="2010"/>
                  </a:lnTo>
                  <a:lnTo>
                    <a:pt x="5539" y="2009"/>
                  </a:lnTo>
                  <a:lnTo>
                    <a:pt x="5537" y="2007"/>
                  </a:lnTo>
                  <a:lnTo>
                    <a:pt x="5535" y="2005"/>
                  </a:lnTo>
                  <a:lnTo>
                    <a:pt x="5533" y="2005"/>
                  </a:lnTo>
                  <a:lnTo>
                    <a:pt x="5533" y="2007"/>
                  </a:lnTo>
                  <a:lnTo>
                    <a:pt x="5533" y="2009"/>
                  </a:lnTo>
                  <a:lnTo>
                    <a:pt x="5533" y="2010"/>
                  </a:lnTo>
                  <a:lnTo>
                    <a:pt x="5533" y="2012"/>
                  </a:lnTo>
                  <a:lnTo>
                    <a:pt x="5533" y="2014"/>
                  </a:lnTo>
                  <a:lnTo>
                    <a:pt x="5533" y="2016"/>
                  </a:lnTo>
                  <a:lnTo>
                    <a:pt x="5531" y="2018"/>
                  </a:lnTo>
                  <a:lnTo>
                    <a:pt x="5531" y="2020"/>
                  </a:lnTo>
                  <a:lnTo>
                    <a:pt x="5531" y="2022"/>
                  </a:lnTo>
                  <a:lnTo>
                    <a:pt x="5531" y="2024"/>
                  </a:lnTo>
                  <a:lnTo>
                    <a:pt x="5531" y="2025"/>
                  </a:lnTo>
                  <a:lnTo>
                    <a:pt x="5529" y="2027"/>
                  </a:lnTo>
                  <a:lnTo>
                    <a:pt x="5527" y="2029"/>
                  </a:lnTo>
                  <a:lnTo>
                    <a:pt x="5525" y="2031"/>
                  </a:lnTo>
                  <a:lnTo>
                    <a:pt x="5524" y="2031"/>
                  </a:lnTo>
                  <a:lnTo>
                    <a:pt x="5522" y="2031"/>
                  </a:lnTo>
                  <a:lnTo>
                    <a:pt x="5522" y="2029"/>
                  </a:lnTo>
                  <a:lnTo>
                    <a:pt x="5522" y="2027"/>
                  </a:lnTo>
                  <a:lnTo>
                    <a:pt x="5520" y="2025"/>
                  </a:lnTo>
                  <a:lnTo>
                    <a:pt x="5518" y="2027"/>
                  </a:lnTo>
                  <a:lnTo>
                    <a:pt x="5518" y="2029"/>
                  </a:lnTo>
                  <a:lnTo>
                    <a:pt x="5516" y="2031"/>
                  </a:lnTo>
                  <a:lnTo>
                    <a:pt x="5516" y="2033"/>
                  </a:lnTo>
                  <a:lnTo>
                    <a:pt x="5514" y="2035"/>
                  </a:lnTo>
                  <a:lnTo>
                    <a:pt x="5516" y="2037"/>
                  </a:lnTo>
                  <a:lnTo>
                    <a:pt x="5516" y="2039"/>
                  </a:lnTo>
                  <a:lnTo>
                    <a:pt x="5514" y="2039"/>
                  </a:lnTo>
                  <a:lnTo>
                    <a:pt x="5512" y="2040"/>
                  </a:lnTo>
                  <a:lnTo>
                    <a:pt x="5512" y="2042"/>
                  </a:lnTo>
                  <a:lnTo>
                    <a:pt x="5512" y="2044"/>
                  </a:lnTo>
                  <a:lnTo>
                    <a:pt x="5512" y="2046"/>
                  </a:lnTo>
                  <a:lnTo>
                    <a:pt x="5512" y="2048"/>
                  </a:lnTo>
                  <a:lnTo>
                    <a:pt x="5510" y="2050"/>
                  </a:lnTo>
                  <a:lnTo>
                    <a:pt x="5509" y="2054"/>
                  </a:lnTo>
                  <a:lnTo>
                    <a:pt x="5507" y="2054"/>
                  </a:lnTo>
                  <a:lnTo>
                    <a:pt x="5505" y="2054"/>
                  </a:lnTo>
                  <a:lnTo>
                    <a:pt x="5503" y="2052"/>
                  </a:lnTo>
                  <a:lnTo>
                    <a:pt x="5501" y="2050"/>
                  </a:lnTo>
                  <a:lnTo>
                    <a:pt x="5501" y="2048"/>
                  </a:lnTo>
                  <a:lnTo>
                    <a:pt x="5499" y="2046"/>
                  </a:lnTo>
                  <a:lnTo>
                    <a:pt x="5495" y="2044"/>
                  </a:lnTo>
                  <a:lnTo>
                    <a:pt x="5494" y="2044"/>
                  </a:lnTo>
                  <a:lnTo>
                    <a:pt x="5494" y="2042"/>
                  </a:lnTo>
                  <a:lnTo>
                    <a:pt x="5494" y="2040"/>
                  </a:lnTo>
                  <a:lnTo>
                    <a:pt x="5494" y="2039"/>
                  </a:lnTo>
                  <a:lnTo>
                    <a:pt x="5492" y="2037"/>
                  </a:lnTo>
                  <a:lnTo>
                    <a:pt x="5492" y="2035"/>
                  </a:lnTo>
                  <a:lnTo>
                    <a:pt x="5490" y="2033"/>
                  </a:lnTo>
                  <a:lnTo>
                    <a:pt x="5490" y="2031"/>
                  </a:lnTo>
                  <a:lnTo>
                    <a:pt x="5490" y="2029"/>
                  </a:lnTo>
                  <a:lnTo>
                    <a:pt x="5490" y="2027"/>
                  </a:lnTo>
                  <a:lnTo>
                    <a:pt x="5490" y="2024"/>
                  </a:lnTo>
                  <a:lnTo>
                    <a:pt x="5488" y="2022"/>
                  </a:lnTo>
                  <a:lnTo>
                    <a:pt x="5488" y="2020"/>
                  </a:lnTo>
                  <a:lnTo>
                    <a:pt x="5488" y="2018"/>
                  </a:lnTo>
                  <a:lnTo>
                    <a:pt x="5490" y="2018"/>
                  </a:lnTo>
                  <a:lnTo>
                    <a:pt x="5490" y="2016"/>
                  </a:lnTo>
                  <a:lnTo>
                    <a:pt x="5492" y="2014"/>
                  </a:lnTo>
                  <a:lnTo>
                    <a:pt x="5494" y="2014"/>
                  </a:lnTo>
                  <a:lnTo>
                    <a:pt x="5494" y="2012"/>
                  </a:lnTo>
                  <a:lnTo>
                    <a:pt x="5495" y="2010"/>
                  </a:lnTo>
                  <a:lnTo>
                    <a:pt x="5495" y="2009"/>
                  </a:lnTo>
                  <a:lnTo>
                    <a:pt x="5494" y="2007"/>
                  </a:lnTo>
                  <a:lnTo>
                    <a:pt x="5492" y="2007"/>
                  </a:lnTo>
                  <a:lnTo>
                    <a:pt x="5490" y="2009"/>
                  </a:lnTo>
                  <a:lnTo>
                    <a:pt x="5488" y="2010"/>
                  </a:lnTo>
                  <a:lnTo>
                    <a:pt x="5488" y="2012"/>
                  </a:lnTo>
                  <a:lnTo>
                    <a:pt x="5488" y="2014"/>
                  </a:lnTo>
                  <a:lnTo>
                    <a:pt x="5486" y="2014"/>
                  </a:lnTo>
                  <a:lnTo>
                    <a:pt x="5486" y="2016"/>
                  </a:lnTo>
                  <a:lnTo>
                    <a:pt x="5484" y="2018"/>
                  </a:lnTo>
                  <a:lnTo>
                    <a:pt x="5482" y="2018"/>
                  </a:lnTo>
                  <a:lnTo>
                    <a:pt x="5480" y="2018"/>
                  </a:lnTo>
                  <a:lnTo>
                    <a:pt x="5479" y="2016"/>
                  </a:lnTo>
                  <a:lnTo>
                    <a:pt x="5477" y="2016"/>
                  </a:lnTo>
                  <a:lnTo>
                    <a:pt x="5475" y="2016"/>
                  </a:lnTo>
                  <a:lnTo>
                    <a:pt x="5473" y="2016"/>
                  </a:lnTo>
                  <a:lnTo>
                    <a:pt x="5471" y="2016"/>
                  </a:lnTo>
                  <a:lnTo>
                    <a:pt x="5469" y="2018"/>
                  </a:lnTo>
                  <a:lnTo>
                    <a:pt x="5467" y="2018"/>
                  </a:lnTo>
                  <a:lnTo>
                    <a:pt x="5469" y="2020"/>
                  </a:lnTo>
                  <a:lnTo>
                    <a:pt x="5469" y="2022"/>
                  </a:lnTo>
                  <a:lnTo>
                    <a:pt x="5469" y="2024"/>
                  </a:lnTo>
                  <a:lnTo>
                    <a:pt x="5471" y="2025"/>
                  </a:lnTo>
                  <a:lnTo>
                    <a:pt x="5471" y="2029"/>
                  </a:lnTo>
                  <a:lnTo>
                    <a:pt x="5469" y="2031"/>
                  </a:lnTo>
                  <a:lnTo>
                    <a:pt x="5469" y="2035"/>
                  </a:lnTo>
                  <a:lnTo>
                    <a:pt x="5467" y="2035"/>
                  </a:lnTo>
                  <a:lnTo>
                    <a:pt x="5467" y="2037"/>
                  </a:lnTo>
                  <a:lnTo>
                    <a:pt x="5465" y="2039"/>
                  </a:lnTo>
                  <a:lnTo>
                    <a:pt x="5464" y="2042"/>
                  </a:lnTo>
                  <a:lnTo>
                    <a:pt x="5462" y="2042"/>
                  </a:lnTo>
                  <a:lnTo>
                    <a:pt x="5460" y="2042"/>
                  </a:lnTo>
                  <a:lnTo>
                    <a:pt x="5460" y="2044"/>
                  </a:lnTo>
                  <a:lnTo>
                    <a:pt x="5456" y="2044"/>
                  </a:lnTo>
                  <a:lnTo>
                    <a:pt x="5454" y="2042"/>
                  </a:lnTo>
                  <a:lnTo>
                    <a:pt x="5452" y="2042"/>
                  </a:lnTo>
                  <a:lnTo>
                    <a:pt x="5450" y="2040"/>
                  </a:lnTo>
                  <a:lnTo>
                    <a:pt x="5449" y="2040"/>
                  </a:lnTo>
                  <a:lnTo>
                    <a:pt x="5449" y="2035"/>
                  </a:lnTo>
                  <a:lnTo>
                    <a:pt x="5449" y="2033"/>
                  </a:lnTo>
                  <a:lnTo>
                    <a:pt x="5447" y="2031"/>
                  </a:lnTo>
                  <a:lnTo>
                    <a:pt x="5445" y="2031"/>
                  </a:lnTo>
                  <a:lnTo>
                    <a:pt x="5445" y="2035"/>
                  </a:lnTo>
                  <a:lnTo>
                    <a:pt x="5445" y="2037"/>
                  </a:lnTo>
                  <a:lnTo>
                    <a:pt x="5445" y="2039"/>
                  </a:lnTo>
                  <a:lnTo>
                    <a:pt x="5443" y="2040"/>
                  </a:lnTo>
                  <a:lnTo>
                    <a:pt x="5441" y="2042"/>
                  </a:lnTo>
                  <a:lnTo>
                    <a:pt x="5441" y="2044"/>
                  </a:lnTo>
                  <a:lnTo>
                    <a:pt x="5439" y="2046"/>
                  </a:lnTo>
                  <a:lnTo>
                    <a:pt x="5437" y="2046"/>
                  </a:lnTo>
                  <a:lnTo>
                    <a:pt x="5435" y="2046"/>
                  </a:lnTo>
                  <a:lnTo>
                    <a:pt x="5434" y="2046"/>
                  </a:lnTo>
                  <a:lnTo>
                    <a:pt x="5432" y="2046"/>
                  </a:lnTo>
                  <a:lnTo>
                    <a:pt x="5430" y="2046"/>
                  </a:lnTo>
                  <a:lnTo>
                    <a:pt x="5428" y="2046"/>
                  </a:lnTo>
                  <a:lnTo>
                    <a:pt x="5426" y="2048"/>
                  </a:lnTo>
                  <a:lnTo>
                    <a:pt x="5424" y="2048"/>
                  </a:lnTo>
                  <a:lnTo>
                    <a:pt x="5422" y="2048"/>
                  </a:lnTo>
                  <a:lnTo>
                    <a:pt x="5420" y="2050"/>
                  </a:lnTo>
                  <a:lnTo>
                    <a:pt x="5419" y="2052"/>
                  </a:lnTo>
                  <a:lnTo>
                    <a:pt x="5419" y="2055"/>
                  </a:lnTo>
                  <a:lnTo>
                    <a:pt x="5417" y="2057"/>
                  </a:lnTo>
                  <a:lnTo>
                    <a:pt x="5417" y="2059"/>
                  </a:lnTo>
                  <a:lnTo>
                    <a:pt x="5417" y="2061"/>
                  </a:lnTo>
                  <a:lnTo>
                    <a:pt x="5417" y="2063"/>
                  </a:lnTo>
                  <a:lnTo>
                    <a:pt x="5415" y="2063"/>
                  </a:lnTo>
                  <a:lnTo>
                    <a:pt x="5413" y="2065"/>
                  </a:lnTo>
                  <a:lnTo>
                    <a:pt x="5413" y="2063"/>
                  </a:lnTo>
                  <a:lnTo>
                    <a:pt x="5411" y="2063"/>
                  </a:lnTo>
                  <a:lnTo>
                    <a:pt x="5409" y="2061"/>
                  </a:lnTo>
                  <a:lnTo>
                    <a:pt x="5405" y="2061"/>
                  </a:lnTo>
                  <a:lnTo>
                    <a:pt x="5404" y="2061"/>
                  </a:lnTo>
                  <a:lnTo>
                    <a:pt x="5402" y="2061"/>
                  </a:lnTo>
                  <a:lnTo>
                    <a:pt x="5402" y="2059"/>
                  </a:lnTo>
                  <a:lnTo>
                    <a:pt x="5400" y="2059"/>
                  </a:lnTo>
                  <a:lnTo>
                    <a:pt x="5398" y="2059"/>
                  </a:lnTo>
                  <a:lnTo>
                    <a:pt x="5396" y="2059"/>
                  </a:lnTo>
                  <a:lnTo>
                    <a:pt x="5394" y="2061"/>
                  </a:lnTo>
                  <a:lnTo>
                    <a:pt x="5392" y="2061"/>
                  </a:lnTo>
                  <a:lnTo>
                    <a:pt x="5389" y="2063"/>
                  </a:lnTo>
                  <a:lnTo>
                    <a:pt x="5389" y="2065"/>
                  </a:lnTo>
                  <a:lnTo>
                    <a:pt x="5387" y="2067"/>
                  </a:lnTo>
                  <a:lnTo>
                    <a:pt x="5385" y="2069"/>
                  </a:lnTo>
                  <a:lnTo>
                    <a:pt x="5383" y="2070"/>
                  </a:lnTo>
                  <a:lnTo>
                    <a:pt x="5381" y="2070"/>
                  </a:lnTo>
                  <a:lnTo>
                    <a:pt x="5381" y="2072"/>
                  </a:lnTo>
                  <a:lnTo>
                    <a:pt x="5379" y="2074"/>
                  </a:lnTo>
                  <a:lnTo>
                    <a:pt x="5379" y="2076"/>
                  </a:lnTo>
                  <a:lnTo>
                    <a:pt x="5377" y="2078"/>
                  </a:lnTo>
                  <a:lnTo>
                    <a:pt x="5375" y="2080"/>
                  </a:lnTo>
                  <a:lnTo>
                    <a:pt x="5375" y="2082"/>
                  </a:lnTo>
                  <a:lnTo>
                    <a:pt x="5375" y="2084"/>
                  </a:lnTo>
                  <a:lnTo>
                    <a:pt x="5377" y="2084"/>
                  </a:lnTo>
                  <a:lnTo>
                    <a:pt x="5377" y="2085"/>
                  </a:lnTo>
                  <a:lnTo>
                    <a:pt x="5377" y="2087"/>
                  </a:lnTo>
                  <a:lnTo>
                    <a:pt x="5377" y="2089"/>
                  </a:lnTo>
                  <a:lnTo>
                    <a:pt x="5375" y="2089"/>
                  </a:lnTo>
                  <a:lnTo>
                    <a:pt x="5374" y="2089"/>
                  </a:lnTo>
                  <a:lnTo>
                    <a:pt x="5374" y="2091"/>
                  </a:lnTo>
                  <a:lnTo>
                    <a:pt x="5375" y="2093"/>
                  </a:lnTo>
                  <a:lnTo>
                    <a:pt x="5375" y="2095"/>
                  </a:lnTo>
                  <a:lnTo>
                    <a:pt x="5375" y="2099"/>
                  </a:lnTo>
                  <a:lnTo>
                    <a:pt x="5377" y="2100"/>
                  </a:lnTo>
                  <a:lnTo>
                    <a:pt x="5377" y="2102"/>
                  </a:lnTo>
                  <a:lnTo>
                    <a:pt x="5375" y="2102"/>
                  </a:lnTo>
                  <a:lnTo>
                    <a:pt x="5374" y="2100"/>
                  </a:lnTo>
                  <a:lnTo>
                    <a:pt x="5370" y="2099"/>
                  </a:lnTo>
                  <a:lnTo>
                    <a:pt x="5368" y="2097"/>
                  </a:lnTo>
                  <a:lnTo>
                    <a:pt x="5364" y="2095"/>
                  </a:lnTo>
                  <a:lnTo>
                    <a:pt x="5362" y="2095"/>
                  </a:lnTo>
                  <a:lnTo>
                    <a:pt x="5360" y="2095"/>
                  </a:lnTo>
                  <a:lnTo>
                    <a:pt x="5359" y="2095"/>
                  </a:lnTo>
                  <a:lnTo>
                    <a:pt x="5355" y="2093"/>
                  </a:lnTo>
                  <a:lnTo>
                    <a:pt x="5353" y="2093"/>
                  </a:lnTo>
                  <a:lnTo>
                    <a:pt x="5349" y="2091"/>
                  </a:lnTo>
                  <a:lnTo>
                    <a:pt x="5347" y="2089"/>
                  </a:lnTo>
                  <a:lnTo>
                    <a:pt x="5345" y="2089"/>
                  </a:lnTo>
                  <a:lnTo>
                    <a:pt x="5342" y="2091"/>
                  </a:lnTo>
                  <a:lnTo>
                    <a:pt x="5340" y="2093"/>
                  </a:lnTo>
                  <a:lnTo>
                    <a:pt x="5338" y="2095"/>
                  </a:lnTo>
                  <a:lnTo>
                    <a:pt x="5334" y="2099"/>
                  </a:lnTo>
                  <a:lnTo>
                    <a:pt x="5334" y="2100"/>
                  </a:lnTo>
                  <a:lnTo>
                    <a:pt x="5332" y="2100"/>
                  </a:lnTo>
                  <a:lnTo>
                    <a:pt x="5330" y="2102"/>
                  </a:lnTo>
                  <a:lnTo>
                    <a:pt x="5329" y="2102"/>
                  </a:lnTo>
                  <a:lnTo>
                    <a:pt x="5327" y="2102"/>
                  </a:lnTo>
                  <a:lnTo>
                    <a:pt x="5325" y="2104"/>
                  </a:lnTo>
                  <a:lnTo>
                    <a:pt x="5325" y="2106"/>
                  </a:lnTo>
                  <a:lnTo>
                    <a:pt x="5323" y="2106"/>
                  </a:lnTo>
                  <a:lnTo>
                    <a:pt x="5319" y="2106"/>
                  </a:lnTo>
                  <a:lnTo>
                    <a:pt x="5315" y="2104"/>
                  </a:lnTo>
                  <a:lnTo>
                    <a:pt x="5314" y="2102"/>
                  </a:lnTo>
                  <a:lnTo>
                    <a:pt x="5314" y="2100"/>
                  </a:lnTo>
                  <a:lnTo>
                    <a:pt x="5312" y="2100"/>
                  </a:lnTo>
                  <a:lnTo>
                    <a:pt x="5308" y="2100"/>
                  </a:lnTo>
                  <a:lnTo>
                    <a:pt x="5306" y="2100"/>
                  </a:lnTo>
                  <a:lnTo>
                    <a:pt x="5304" y="2099"/>
                  </a:lnTo>
                  <a:lnTo>
                    <a:pt x="5300" y="2099"/>
                  </a:lnTo>
                  <a:lnTo>
                    <a:pt x="5299" y="2099"/>
                  </a:lnTo>
                  <a:lnTo>
                    <a:pt x="5299" y="2097"/>
                  </a:lnTo>
                  <a:lnTo>
                    <a:pt x="5299" y="2095"/>
                  </a:lnTo>
                  <a:lnTo>
                    <a:pt x="5299" y="2091"/>
                  </a:lnTo>
                  <a:lnTo>
                    <a:pt x="5297" y="2089"/>
                  </a:lnTo>
                  <a:lnTo>
                    <a:pt x="5297" y="2087"/>
                  </a:lnTo>
                  <a:lnTo>
                    <a:pt x="5297" y="2085"/>
                  </a:lnTo>
                  <a:lnTo>
                    <a:pt x="5295" y="2085"/>
                  </a:lnTo>
                  <a:lnTo>
                    <a:pt x="5293" y="2085"/>
                  </a:lnTo>
                  <a:lnTo>
                    <a:pt x="5291" y="2087"/>
                  </a:lnTo>
                  <a:lnTo>
                    <a:pt x="5289" y="2089"/>
                  </a:lnTo>
                  <a:lnTo>
                    <a:pt x="5287" y="2089"/>
                  </a:lnTo>
                  <a:lnTo>
                    <a:pt x="5285" y="2087"/>
                  </a:lnTo>
                  <a:lnTo>
                    <a:pt x="5284" y="2087"/>
                  </a:lnTo>
                  <a:lnTo>
                    <a:pt x="5282" y="2085"/>
                  </a:lnTo>
                  <a:lnTo>
                    <a:pt x="5282" y="2087"/>
                  </a:lnTo>
                  <a:lnTo>
                    <a:pt x="5280" y="2087"/>
                  </a:lnTo>
                  <a:lnTo>
                    <a:pt x="5278" y="2089"/>
                  </a:lnTo>
                  <a:lnTo>
                    <a:pt x="5276" y="2089"/>
                  </a:lnTo>
                  <a:lnTo>
                    <a:pt x="5274" y="2087"/>
                  </a:lnTo>
                  <a:lnTo>
                    <a:pt x="5272" y="2087"/>
                  </a:lnTo>
                  <a:lnTo>
                    <a:pt x="5270" y="2085"/>
                  </a:lnTo>
                  <a:lnTo>
                    <a:pt x="5268" y="2082"/>
                  </a:lnTo>
                  <a:lnTo>
                    <a:pt x="5267" y="2080"/>
                  </a:lnTo>
                  <a:lnTo>
                    <a:pt x="5265" y="2078"/>
                  </a:lnTo>
                  <a:lnTo>
                    <a:pt x="5263" y="2076"/>
                  </a:lnTo>
                  <a:lnTo>
                    <a:pt x="5263" y="2074"/>
                  </a:lnTo>
                  <a:lnTo>
                    <a:pt x="5261" y="2072"/>
                  </a:lnTo>
                  <a:lnTo>
                    <a:pt x="5259" y="2072"/>
                  </a:lnTo>
                  <a:lnTo>
                    <a:pt x="5257" y="2072"/>
                  </a:lnTo>
                  <a:lnTo>
                    <a:pt x="5255" y="2072"/>
                  </a:lnTo>
                  <a:lnTo>
                    <a:pt x="5252" y="2070"/>
                  </a:lnTo>
                  <a:lnTo>
                    <a:pt x="5250" y="2070"/>
                  </a:lnTo>
                  <a:lnTo>
                    <a:pt x="5246" y="2070"/>
                  </a:lnTo>
                  <a:lnTo>
                    <a:pt x="5244" y="2069"/>
                  </a:lnTo>
                  <a:lnTo>
                    <a:pt x="5242" y="2069"/>
                  </a:lnTo>
                  <a:lnTo>
                    <a:pt x="5240" y="2067"/>
                  </a:lnTo>
                  <a:lnTo>
                    <a:pt x="5238" y="2065"/>
                  </a:lnTo>
                  <a:lnTo>
                    <a:pt x="5235" y="2065"/>
                  </a:lnTo>
                  <a:lnTo>
                    <a:pt x="5233" y="2063"/>
                  </a:lnTo>
                  <a:lnTo>
                    <a:pt x="5231" y="2061"/>
                  </a:lnTo>
                  <a:lnTo>
                    <a:pt x="5229" y="2059"/>
                  </a:lnTo>
                  <a:lnTo>
                    <a:pt x="5227" y="2057"/>
                  </a:lnTo>
                  <a:lnTo>
                    <a:pt x="5225" y="2057"/>
                  </a:lnTo>
                  <a:lnTo>
                    <a:pt x="5223" y="2055"/>
                  </a:lnTo>
                  <a:lnTo>
                    <a:pt x="5222" y="2055"/>
                  </a:lnTo>
                  <a:lnTo>
                    <a:pt x="5220" y="2055"/>
                  </a:lnTo>
                  <a:lnTo>
                    <a:pt x="5218" y="2054"/>
                  </a:lnTo>
                  <a:lnTo>
                    <a:pt x="5216" y="2054"/>
                  </a:lnTo>
                  <a:lnTo>
                    <a:pt x="5214" y="2054"/>
                  </a:lnTo>
                  <a:lnTo>
                    <a:pt x="5212" y="2054"/>
                  </a:lnTo>
                  <a:lnTo>
                    <a:pt x="5210" y="2050"/>
                  </a:lnTo>
                  <a:lnTo>
                    <a:pt x="5210" y="2048"/>
                  </a:lnTo>
                  <a:lnTo>
                    <a:pt x="5210" y="2046"/>
                  </a:lnTo>
                  <a:lnTo>
                    <a:pt x="5208" y="2044"/>
                  </a:lnTo>
                  <a:lnTo>
                    <a:pt x="5208" y="2042"/>
                  </a:lnTo>
                  <a:lnTo>
                    <a:pt x="5207" y="2039"/>
                  </a:lnTo>
                  <a:lnTo>
                    <a:pt x="5207" y="2037"/>
                  </a:lnTo>
                  <a:lnTo>
                    <a:pt x="5205" y="2033"/>
                  </a:lnTo>
                  <a:lnTo>
                    <a:pt x="5205" y="2031"/>
                  </a:lnTo>
                  <a:lnTo>
                    <a:pt x="5203" y="2027"/>
                  </a:lnTo>
                  <a:lnTo>
                    <a:pt x="5205" y="2025"/>
                  </a:lnTo>
                  <a:lnTo>
                    <a:pt x="5205" y="2024"/>
                  </a:lnTo>
                  <a:lnTo>
                    <a:pt x="5205" y="2022"/>
                  </a:lnTo>
                  <a:lnTo>
                    <a:pt x="5205" y="2020"/>
                  </a:lnTo>
                  <a:lnTo>
                    <a:pt x="5205" y="2018"/>
                  </a:lnTo>
                  <a:lnTo>
                    <a:pt x="5203" y="2018"/>
                  </a:lnTo>
                  <a:lnTo>
                    <a:pt x="5201" y="2016"/>
                  </a:lnTo>
                  <a:lnTo>
                    <a:pt x="5199" y="2016"/>
                  </a:lnTo>
                  <a:lnTo>
                    <a:pt x="5197" y="2014"/>
                  </a:lnTo>
                  <a:lnTo>
                    <a:pt x="5195" y="2014"/>
                  </a:lnTo>
                  <a:lnTo>
                    <a:pt x="5193" y="2014"/>
                  </a:lnTo>
                  <a:lnTo>
                    <a:pt x="5193" y="2012"/>
                  </a:lnTo>
                  <a:lnTo>
                    <a:pt x="5192" y="2012"/>
                  </a:lnTo>
                  <a:lnTo>
                    <a:pt x="5190" y="2010"/>
                  </a:lnTo>
                  <a:lnTo>
                    <a:pt x="5190" y="2009"/>
                  </a:lnTo>
                  <a:lnTo>
                    <a:pt x="5190" y="2007"/>
                  </a:lnTo>
                  <a:lnTo>
                    <a:pt x="5192" y="2005"/>
                  </a:lnTo>
                  <a:lnTo>
                    <a:pt x="5192" y="2003"/>
                  </a:lnTo>
                  <a:lnTo>
                    <a:pt x="5193" y="2003"/>
                  </a:lnTo>
                  <a:lnTo>
                    <a:pt x="5193" y="2001"/>
                  </a:lnTo>
                  <a:lnTo>
                    <a:pt x="5193" y="1999"/>
                  </a:lnTo>
                  <a:lnTo>
                    <a:pt x="5192" y="1999"/>
                  </a:lnTo>
                  <a:lnTo>
                    <a:pt x="5192" y="1997"/>
                  </a:lnTo>
                  <a:lnTo>
                    <a:pt x="5190" y="1995"/>
                  </a:lnTo>
                  <a:lnTo>
                    <a:pt x="5188" y="1995"/>
                  </a:lnTo>
                  <a:lnTo>
                    <a:pt x="5188" y="1994"/>
                  </a:lnTo>
                  <a:lnTo>
                    <a:pt x="5186" y="1994"/>
                  </a:lnTo>
                  <a:lnTo>
                    <a:pt x="5186" y="1992"/>
                  </a:lnTo>
                  <a:lnTo>
                    <a:pt x="5186" y="1990"/>
                  </a:lnTo>
                  <a:lnTo>
                    <a:pt x="5184" y="1988"/>
                  </a:lnTo>
                  <a:lnTo>
                    <a:pt x="5182" y="1988"/>
                  </a:lnTo>
                  <a:lnTo>
                    <a:pt x="5180" y="1986"/>
                  </a:lnTo>
                  <a:lnTo>
                    <a:pt x="5178" y="1986"/>
                  </a:lnTo>
                  <a:lnTo>
                    <a:pt x="5177" y="1984"/>
                  </a:lnTo>
                  <a:lnTo>
                    <a:pt x="5175" y="1982"/>
                  </a:lnTo>
                  <a:lnTo>
                    <a:pt x="5173" y="1980"/>
                  </a:lnTo>
                  <a:lnTo>
                    <a:pt x="5171" y="1980"/>
                  </a:lnTo>
                  <a:lnTo>
                    <a:pt x="5169" y="1980"/>
                  </a:lnTo>
                  <a:lnTo>
                    <a:pt x="5167" y="1979"/>
                  </a:lnTo>
                  <a:lnTo>
                    <a:pt x="5165" y="1979"/>
                  </a:lnTo>
                  <a:lnTo>
                    <a:pt x="5165" y="1977"/>
                  </a:lnTo>
                  <a:lnTo>
                    <a:pt x="5163" y="1977"/>
                  </a:lnTo>
                  <a:lnTo>
                    <a:pt x="5162" y="1975"/>
                  </a:lnTo>
                  <a:lnTo>
                    <a:pt x="5160" y="1973"/>
                  </a:lnTo>
                  <a:lnTo>
                    <a:pt x="5158" y="1973"/>
                  </a:lnTo>
                  <a:lnTo>
                    <a:pt x="5156" y="1971"/>
                  </a:lnTo>
                  <a:lnTo>
                    <a:pt x="5156" y="1969"/>
                  </a:lnTo>
                  <a:lnTo>
                    <a:pt x="5154" y="1969"/>
                  </a:lnTo>
                  <a:lnTo>
                    <a:pt x="5148" y="1965"/>
                  </a:lnTo>
                  <a:lnTo>
                    <a:pt x="5147" y="1965"/>
                  </a:lnTo>
                  <a:lnTo>
                    <a:pt x="5145" y="1965"/>
                  </a:lnTo>
                  <a:lnTo>
                    <a:pt x="5143" y="1967"/>
                  </a:lnTo>
                  <a:lnTo>
                    <a:pt x="5137" y="1969"/>
                  </a:lnTo>
                  <a:lnTo>
                    <a:pt x="5135" y="1969"/>
                  </a:lnTo>
                  <a:lnTo>
                    <a:pt x="5133" y="1969"/>
                  </a:lnTo>
                  <a:lnTo>
                    <a:pt x="5132" y="1969"/>
                  </a:lnTo>
                  <a:lnTo>
                    <a:pt x="5130" y="1969"/>
                  </a:lnTo>
                  <a:lnTo>
                    <a:pt x="5128" y="1969"/>
                  </a:lnTo>
                  <a:lnTo>
                    <a:pt x="5126" y="1969"/>
                  </a:lnTo>
                  <a:lnTo>
                    <a:pt x="5122" y="1969"/>
                  </a:lnTo>
                  <a:lnTo>
                    <a:pt x="5120" y="1969"/>
                  </a:lnTo>
                  <a:lnTo>
                    <a:pt x="5118" y="1969"/>
                  </a:lnTo>
                  <a:lnTo>
                    <a:pt x="5117" y="1971"/>
                  </a:lnTo>
                  <a:lnTo>
                    <a:pt x="5115" y="1971"/>
                  </a:lnTo>
                  <a:lnTo>
                    <a:pt x="5113" y="1971"/>
                  </a:lnTo>
                  <a:lnTo>
                    <a:pt x="5111" y="1969"/>
                  </a:lnTo>
                  <a:lnTo>
                    <a:pt x="5109" y="1969"/>
                  </a:lnTo>
                  <a:lnTo>
                    <a:pt x="5107" y="1967"/>
                  </a:lnTo>
                  <a:lnTo>
                    <a:pt x="5105" y="1967"/>
                  </a:lnTo>
                  <a:lnTo>
                    <a:pt x="5103" y="1969"/>
                  </a:lnTo>
                  <a:lnTo>
                    <a:pt x="5102" y="1969"/>
                  </a:lnTo>
                  <a:lnTo>
                    <a:pt x="5100" y="1969"/>
                  </a:lnTo>
                  <a:lnTo>
                    <a:pt x="5098" y="1969"/>
                  </a:lnTo>
                  <a:lnTo>
                    <a:pt x="5096" y="1967"/>
                  </a:lnTo>
                  <a:lnTo>
                    <a:pt x="5094" y="1967"/>
                  </a:lnTo>
                  <a:lnTo>
                    <a:pt x="5092" y="1965"/>
                  </a:lnTo>
                  <a:lnTo>
                    <a:pt x="5090" y="1965"/>
                  </a:lnTo>
                  <a:lnTo>
                    <a:pt x="5090" y="1967"/>
                  </a:lnTo>
                  <a:lnTo>
                    <a:pt x="5087" y="1969"/>
                  </a:lnTo>
                  <a:lnTo>
                    <a:pt x="5085" y="1969"/>
                  </a:lnTo>
                  <a:lnTo>
                    <a:pt x="5083" y="1969"/>
                  </a:lnTo>
                  <a:lnTo>
                    <a:pt x="5081" y="1967"/>
                  </a:lnTo>
                  <a:lnTo>
                    <a:pt x="5079" y="1965"/>
                  </a:lnTo>
                  <a:lnTo>
                    <a:pt x="5077" y="1965"/>
                  </a:lnTo>
                  <a:lnTo>
                    <a:pt x="5077" y="1964"/>
                  </a:lnTo>
                  <a:lnTo>
                    <a:pt x="5075" y="1962"/>
                  </a:lnTo>
                  <a:lnTo>
                    <a:pt x="5073" y="1962"/>
                  </a:lnTo>
                  <a:lnTo>
                    <a:pt x="5072" y="1962"/>
                  </a:lnTo>
                  <a:lnTo>
                    <a:pt x="5070" y="1962"/>
                  </a:lnTo>
                  <a:lnTo>
                    <a:pt x="5068" y="1962"/>
                  </a:lnTo>
                  <a:lnTo>
                    <a:pt x="5066" y="1962"/>
                  </a:lnTo>
                  <a:lnTo>
                    <a:pt x="5064" y="1964"/>
                  </a:lnTo>
                  <a:lnTo>
                    <a:pt x="5062" y="1964"/>
                  </a:lnTo>
                  <a:lnTo>
                    <a:pt x="5060" y="1965"/>
                  </a:lnTo>
                  <a:lnTo>
                    <a:pt x="5057" y="1965"/>
                  </a:lnTo>
                  <a:lnTo>
                    <a:pt x="5055" y="1965"/>
                  </a:lnTo>
                  <a:lnTo>
                    <a:pt x="5053" y="1965"/>
                  </a:lnTo>
                  <a:lnTo>
                    <a:pt x="5051" y="1964"/>
                  </a:lnTo>
                  <a:lnTo>
                    <a:pt x="5049" y="1964"/>
                  </a:lnTo>
                  <a:lnTo>
                    <a:pt x="5047" y="1962"/>
                  </a:lnTo>
                  <a:lnTo>
                    <a:pt x="5047" y="1960"/>
                  </a:lnTo>
                  <a:lnTo>
                    <a:pt x="5045" y="1960"/>
                  </a:lnTo>
                  <a:lnTo>
                    <a:pt x="5043" y="1956"/>
                  </a:lnTo>
                  <a:lnTo>
                    <a:pt x="5042" y="1954"/>
                  </a:lnTo>
                  <a:lnTo>
                    <a:pt x="5042" y="1952"/>
                  </a:lnTo>
                  <a:lnTo>
                    <a:pt x="5040" y="1950"/>
                  </a:lnTo>
                  <a:lnTo>
                    <a:pt x="5038" y="1950"/>
                  </a:lnTo>
                  <a:lnTo>
                    <a:pt x="5036" y="1948"/>
                  </a:lnTo>
                  <a:lnTo>
                    <a:pt x="5032" y="1948"/>
                  </a:lnTo>
                  <a:lnTo>
                    <a:pt x="5030" y="1950"/>
                  </a:lnTo>
                  <a:lnTo>
                    <a:pt x="5028" y="1952"/>
                  </a:lnTo>
                  <a:lnTo>
                    <a:pt x="5027" y="1954"/>
                  </a:lnTo>
                  <a:lnTo>
                    <a:pt x="5027" y="1956"/>
                  </a:lnTo>
                  <a:lnTo>
                    <a:pt x="5027" y="1960"/>
                  </a:lnTo>
                  <a:lnTo>
                    <a:pt x="5025" y="1960"/>
                  </a:lnTo>
                  <a:lnTo>
                    <a:pt x="5019" y="1962"/>
                  </a:lnTo>
                  <a:lnTo>
                    <a:pt x="5017" y="1962"/>
                  </a:lnTo>
                  <a:lnTo>
                    <a:pt x="5015" y="1962"/>
                  </a:lnTo>
                  <a:lnTo>
                    <a:pt x="5013" y="1964"/>
                  </a:lnTo>
                  <a:lnTo>
                    <a:pt x="5010" y="1964"/>
                  </a:lnTo>
                  <a:lnTo>
                    <a:pt x="5008" y="1965"/>
                  </a:lnTo>
                  <a:lnTo>
                    <a:pt x="5006" y="1965"/>
                  </a:lnTo>
                  <a:lnTo>
                    <a:pt x="5004" y="1967"/>
                  </a:lnTo>
                  <a:lnTo>
                    <a:pt x="5002" y="1969"/>
                  </a:lnTo>
                  <a:lnTo>
                    <a:pt x="5000" y="1971"/>
                  </a:lnTo>
                  <a:lnTo>
                    <a:pt x="5000" y="1973"/>
                  </a:lnTo>
                  <a:lnTo>
                    <a:pt x="4998" y="1975"/>
                  </a:lnTo>
                  <a:lnTo>
                    <a:pt x="4997" y="1977"/>
                  </a:lnTo>
                  <a:lnTo>
                    <a:pt x="4995" y="1977"/>
                  </a:lnTo>
                  <a:lnTo>
                    <a:pt x="4993" y="1977"/>
                  </a:lnTo>
                  <a:lnTo>
                    <a:pt x="4989" y="1977"/>
                  </a:lnTo>
                  <a:lnTo>
                    <a:pt x="4985" y="1977"/>
                  </a:lnTo>
                  <a:lnTo>
                    <a:pt x="4983" y="1977"/>
                  </a:lnTo>
                  <a:lnTo>
                    <a:pt x="4982" y="1977"/>
                  </a:lnTo>
                  <a:lnTo>
                    <a:pt x="4980" y="1977"/>
                  </a:lnTo>
                  <a:lnTo>
                    <a:pt x="4978" y="1975"/>
                  </a:lnTo>
                  <a:lnTo>
                    <a:pt x="4976" y="1975"/>
                  </a:lnTo>
                  <a:lnTo>
                    <a:pt x="4974" y="1975"/>
                  </a:lnTo>
                  <a:lnTo>
                    <a:pt x="4972" y="1973"/>
                  </a:lnTo>
                  <a:lnTo>
                    <a:pt x="4970" y="1973"/>
                  </a:lnTo>
                  <a:lnTo>
                    <a:pt x="4968" y="1971"/>
                  </a:lnTo>
                  <a:lnTo>
                    <a:pt x="4967" y="1971"/>
                  </a:lnTo>
                  <a:lnTo>
                    <a:pt x="4965" y="1971"/>
                  </a:lnTo>
                  <a:lnTo>
                    <a:pt x="4963" y="1971"/>
                  </a:lnTo>
                  <a:lnTo>
                    <a:pt x="4961" y="1971"/>
                  </a:lnTo>
                  <a:lnTo>
                    <a:pt x="4959" y="1969"/>
                  </a:lnTo>
                  <a:lnTo>
                    <a:pt x="4957" y="1967"/>
                  </a:lnTo>
                  <a:lnTo>
                    <a:pt x="4957" y="1965"/>
                  </a:lnTo>
                  <a:lnTo>
                    <a:pt x="4955" y="1965"/>
                  </a:lnTo>
                  <a:lnTo>
                    <a:pt x="4955" y="1964"/>
                  </a:lnTo>
                  <a:lnTo>
                    <a:pt x="4953" y="1962"/>
                  </a:lnTo>
                  <a:lnTo>
                    <a:pt x="4952" y="1960"/>
                  </a:lnTo>
                  <a:lnTo>
                    <a:pt x="4950" y="1960"/>
                  </a:lnTo>
                  <a:lnTo>
                    <a:pt x="4948" y="1960"/>
                  </a:lnTo>
                  <a:lnTo>
                    <a:pt x="4946" y="1960"/>
                  </a:lnTo>
                  <a:lnTo>
                    <a:pt x="4944" y="1960"/>
                  </a:lnTo>
                  <a:lnTo>
                    <a:pt x="4942" y="1958"/>
                  </a:lnTo>
                  <a:lnTo>
                    <a:pt x="4940" y="1958"/>
                  </a:lnTo>
                  <a:lnTo>
                    <a:pt x="4938" y="1958"/>
                  </a:lnTo>
                  <a:lnTo>
                    <a:pt x="4937" y="1958"/>
                  </a:lnTo>
                  <a:lnTo>
                    <a:pt x="4935" y="1960"/>
                  </a:lnTo>
                  <a:lnTo>
                    <a:pt x="4931" y="1960"/>
                  </a:lnTo>
                  <a:lnTo>
                    <a:pt x="4929" y="1962"/>
                  </a:lnTo>
                  <a:lnTo>
                    <a:pt x="4925" y="1962"/>
                  </a:lnTo>
                  <a:lnTo>
                    <a:pt x="4923" y="1962"/>
                  </a:lnTo>
                  <a:lnTo>
                    <a:pt x="4921" y="1962"/>
                  </a:lnTo>
                  <a:lnTo>
                    <a:pt x="4920" y="1962"/>
                  </a:lnTo>
                  <a:lnTo>
                    <a:pt x="4918" y="1962"/>
                  </a:lnTo>
                  <a:lnTo>
                    <a:pt x="4916" y="1964"/>
                  </a:lnTo>
                  <a:lnTo>
                    <a:pt x="4914" y="1962"/>
                  </a:lnTo>
                  <a:lnTo>
                    <a:pt x="4912" y="1960"/>
                  </a:lnTo>
                  <a:lnTo>
                    <a:pt x="4910" y="1956"/>
                  </a:lnTo>
                  <a:lnTo>
                    <a:pt x="4908" y="1956"/>
                  </a:lnTo>
                  <a:lnTo>
                    <a:pt x="4906" y="1954"/>
                  </a:lnTo>
                  <a:lnTo>
                    <a:pt x="4903" y="1954"/>
                  </a:lnTo>
                  <a:lnTo>
                    <a:pt x="4901" y="1952"/>
                  </a:lnTo>
                  <a:lnTo>
                    <a:pt x="4899" y="1954"/>
                  </a:lnTo>
                  <a:lnTo>
                    <a:pt x="4897" y="1954"/>
                  </a:lnTo>
                  <a:lnTo>
                    <a:pt x="4895" y="1956"/>
                  </a:lnTo>
                  <a:lnTo>
                    <a:pt x="4893" y="1956"/>
                  </a:lnTo>
                  <a:lnTo>
                    <a:pt x="4891" y="1960"/>
                  </a:lnTo>
                  <a:lnTo>
                    <a:pt x="4890" y="1960"/>
                  </a:lnTo>
                  <a:lnTo>
                    <a:pt x="4888" y="1962"/>
                  </a:lnTo>
                  <a:lnTo>
                    <a:pt x="4882" y="1964"/>
                  </a:lnTo>
                  <a:lnTo>
                    <a:pt x="4880" y="1964"/>
                  </a:lnTo>
                  <a:lnTo>
                    <a:pt x="4878" y="1962"/>
                  </a:lnTo>
                  <a:lnTo>
                    <a:pt x="4876" y="1962"/>
                  </a:lnTo>
                  <a:lnTo>
                    <a:pt x="4875" y="1962"/>
                  </a:lnTo>
                  <a:lnTo>
                    <a:pt x="4873" y="1960"/>
                  </a:lnTo>
                  <a:lnTo>
                    <a:pt x="4871" y="1960"/>
                  </a:lnTo>
                  <a:lnTo>
                    <a:pt x="4869" y="1960"/>
                  </a:lnTo>
                  <a:lnTo>
                    <a:pt x="4867" y="1958"/>
                  </a:lnTo>
                  <a:lnTo>
                    <a:pt x="4865" y="1958"/>
                  </a:lnTo>
                  <a:lnTo>
                    <a:pt x="4863" y="1958"/>
                  </a:lnTo>
                  <a:lnTo>
                    <a:pt x="4861" y="1956"/>
                  </a:lnTo>
                  <a:lnTo>
                    <a:pt x="4860" y="1956"/>
                  </a:lnTo>
                  <a:lnTo>
                    <a:pt x="4858" y="1954"/>
                  </a:lnTo>
                  <a:lnTo>
                    <a:pt x="4856" y="1954"/>
                  </a:lnTo>
                  <a:lnTo>
                    <a:pt x="4854" y="1954"/>
                  </a:lnTo>
                  <a:lnTo>
                    <a:pt x="4850" y="1954"/>
                  </a:lnTo>
                  <a:lnTo>
                    <a:pt x="4850" y="1956"/>
                  </a:lnTo>
                  <a:lnTo>
                    <a:pt x="4848" y="1958"/>
                  </a:lnTo>
                  <a:lnTo>
                    <a:pt x="4846" y="1960"/>
                  </a:lnTo>
                  <a:lnTo>
                    <a:pt x="4845" y="1960"/>
                  </a:lnTo>
                  <a:lnTo>
                    <a:pt x="4845" y="1962"/>
                  </a:lnTo>
                  <a:lnTo>
                    <a:pt x="4843" y="1964"/>
                  </a:lnTo>
                  <a:lnTo>
                    <a:pt x="4841" y="1964"/>
                  </a:lnTo>
                  <a:lnTo>
                    <a:pt x="4841" y="1965"/>
                  </a:lnTo>
                  <a:lnTo>
                    <a:pt x="4841" y="1967"/>
                  </a:lnTo>
                  <a:lnTo>
                    <a:pt x="4841" y="1969"/>
                  </a:lnTo>
                  <a:lnTo>
                    <a:pt x="4841" y="1971"/>
                  </a:lnTo>
                  <a:lnTo>
                    <a:pt x="4841" y="1973"/>
                  </a:lnTo>
                  <a:lnTo>
                    <a:pt x="4841" y="1975"/>
                  </a:lnTo>
                  <a:lnTo>
                    <a:pt x="4839" y="1977"/>
                  </a:lnTo>
                  <a:lnTo>
                    <a:pt x="4839" y="1979"/>
                  </a:lnTo>
                  <a:lnTo>
                    <a:pt x="4839" y="1980"/>
                  </a:lnTo>
                  <a:lnTo>
                    <a:pt x="4839" y="1982"/>
                  </a:lnTo>
                  <a:lnTo>
                    <a:pt x="4837" y="1984"/>
                  </a:lnTo>
                  <a:lnTo>
                    <a:pt x="4835" y="1986"/>
                  </a:lnTo>
                  <a:lnTo>
                    <a:pt x="4835" y="1988"/>
                  </a:lnTo>
                  <a:lnTo>
                    <a:pt x="4833" y="1990"/>
                  </a:lnTo>
                  <a:lnTo>
                    <a:pt x="4831" y="1990"/>
                  </a:lnTo>
                  <a:lnTo>
                    <a:pt x="4831" y="1992"/>
                  </a:lnTo>
                  <a:lnTo>
                    <a:pt x="4830" y="1994"/>
                  </a:lnTo>
                  <a:lnTo>
                    <a:pt x="4828" y="1995"/>
                  </a:lnTo>
                  <a:lnTo>
                    <a:pt x="4828" y="1997"/>
                  </a:lnTo>
                  <a:lnTo>
                    <a:pt x="4826" y="1999"/>
                  </a:lnTo>
                  <a:lnTo>
                    <a:pt x="4826" y="2001"/>
                  </a:lnTo>
                  <a:lnTo>
                    <a:pt x="4824" y="2003"/>
                  </a:lnTo>
                  <a:lnTo>
                    <a:pt x="4822" y="2005"/>
                  </a:lnTo>
                  <a:lnTo>
                    <a:pt x="4822" y="2007"/>
                  </a:lnTo>
                  <a:lnTo>
                    <a:pt x="4820" y="2007"/>
                  </a:lnTo>
                  <a:lnTo>
                    <a:pt x="4818" y="2009"/>
                  </a:lnTo>
                  <a:lnTo>
                    <a:pt x="4816" y="2010"/>
                  </a:lnTo>
                  <a:lnTo>
                    <a:pt x="4815" y="2010"/>
                  </a:lnTo>
                  <a:lnTo>
                    <a:pt x="4811" y="2014"/>
                  </a:lnTo>
                  <a:lnTo>
                    <a:pt x="4809" y="2014"/>
                  </a:lnTo>
                  <a:lnTo>
                    <a:pt x="4807" y="2016"/>
                  </a:lnTo>
                  <a:lnTo>
                    <a:pt x="4803" y="2018"/>
                  </a:lnTo>
                  <a:lnTo>
                    <a:pt x="4800" y="2018"/>
                  </a:lnTo>
                  <a:lnTo>
                    <a:pt x="4798" y="2020"/>
                  </a:lnTo>
                  <a:lnTo>
                    <a:pt x="4796" y="2022"/>
                  </a:lnTo>
                  <a:lnTo>
                    <a:pt x="4796" y="2024"/>
                  </a:lnTo>
                  <a:lnTo>
                    <a:pt x="4794" y="2025"/>
                  </a:lnTo>
                  <a:lnTo>
                    <a:pt x="4788" y="2031"/>
                  </a:lnTo>
                  <a:lnTo>
                    <a:pt x="4786" y="2033"/>
                  </a:lnTo>
                  <a:lnTo>
                    <a:pt x="4783" y="2035"/>
                  </a:lnTo>
                  <a:lnTo>
                    <a:pt x="4781" y="2035"/>
                  </a:lnTo>
                  <a:lnTo>
                    <a:pt x="4777" y="2037"/>
                  </a:lnTo>
                  <a:lnTo>
                    <a:pt x="4775" y="2039"/>
                  </a:lnTo>
                  <a:lnTo>
                    <a:pt x="4773" y="2040"/>
                  </a:lnTo>
                  <a:lnTo>
                    <a:pt x="4771" y="2042"/>
                  </a:lnTo>
                  <a:lnTo>
                    <a:pt x="4770" y="2042"/>
                  </a:lnTo>
                  <a:lnTo>
                    <a:pt x="4766" y="2050"/>
                  </a:lnTo>
                  <a:lnTo>
                    <a:pt x="4764" y="2052"/>
                  </a:lnTo>
                  <a:lnTo>
                    <a:pt x="4762" y="2052"/>
                  </a:lnTo>
                  <a:lnTo>
                    <a:pt x="4760" y="2054"/>
                  </a:lnTo>
                  <a:lnTo>
                    <a:pt x="4758" y="2057"/>
                  </a:lnTo>
                  <a:lnTo>
                    <a:pt x="4756" y="2059"/>
                  </a:lnTo>
                  <a:lnTo>
                    <a:pt x="4755" y="2061"/>
                  </a:lnTo>
                  <a:lnTo>
                    <a:pt x="4755" y="2063"/>
                  </a:lnTo>
                  <a:lnTo>
                    <a:pt x="4755" y="2065"/>
                  </a:lnTo>
                  <a:lnTo>
                    <a:pt x="4753" y="2065"/>
                  </a:lnTo>
                  <a:lnTo>
                    <a:pt x="4749" y="2065"/>
                  </a:lnTo>
                  <a:lnTo>
                    <a:pt x="4747" y="2067"/>
                  </a:lnTo>
                  <a:lnTo>
                    <a:pt x="4743" y="2067"/>
                  </a:lnTo>
                  <a:lnTo>
                    <a:pt x="4741" y="2067"/>
                  </a:lnTo>
                  <a:lnTo>
                    <a:pt x="4738" y="2069"/>
                  </a:lnTo>
                  <a:lnTo>
                    <a:pt x="4734" y="2069"/>
                  </a:lnTo>
                  <a:lnTo>
                    <a:pt x="4732" y="2069"/>
                  </a:lnTo>
                  <a:lnTo>
                    <a:pt x="4730" y="2067"/>
                  </a:lnTo>
                  <a:lnTo>
                    <a:pt x="4726" y="2067"/>
                  </a:lnTo>
                  <a:lnTo>
                    <a:pt x="4723" y="2067"/>
                  </a:lnTo>
                  <a:lnTo>
                    <a:pt x="4721" y="2069"/>
                  </a:lnTo>
                  <a:lnTo>
                    <a:pt x="4717" y="2067"/>
                  </a:lnTo>
                  <a:lnTo>
                    <a:pt x="4713" y="2067"/>
                  </a:lnTo>
                  <a:lnTo>
                    <a:pt x="4711" y="2065"/>
                  </a:lnTo>
                  <a:lnTo>
                    <a:pt x="4711" y="2061"/>
                  </a:lnTo>
                  <a:lnTo>
                    <a:pt x="4711" y="2059"/>
                  </a:lnTo>
                  <a:lnTo>
                    <a:pt x="4711" y="2055"/>
                  </a:lnTo>
                  <a:lnTo>
                    <a:pt x="4711" y="2052"/>
                  </a:lnTo>
                  <a:lnTo>
                    <a:pt x="4708" y="2052"/>
                  </a:lnTo>
                  <a:lnTo>
                    <a:pt x="4704" y="2050"/>
                  </a:lnTo>
                  <a:lnTo>
                    <a:pt x="4702" y="2052"/>
                  </a:lnTo>
                  <a:lnTo>
                    <a:pt x="4698" y="2052"/>
                  </a:lnTo>
                  <a:lnTo>
                    <a:pt x="4695" y="2050"/>
                  </a:lnTo>
                  <a:lnTo>
                    <a:pt x="4691" y="2048"/>
                  </a:lnTo>
                  <a:lnTo>
                    <a:pt x="4689" y="2046"/>
                  </a:lnTo>
                  <a:lnTo>
                    <a:pt x="4687" y="2042"/>
                  </a:lnTo>
                  <a:lnTo>
                    <a:pt x="4687" y="2040"/>
                  </a:lnTo>
                  <a:lnTo>
                    <a:pt x="4685" y="2039"/>
                  </a:lnTo>
                  <a:lnTo>
                    <a:pt x="4683" y="2035"/>
                  </a:lnTo>
                  <a:lnTo>
                    <a:pt x="4681" y="2033"/>
                  </a:lnTo>
                  <a:lnTo>
                    <a:pt x="4680" y="2031"/>
                  </a:lnTo>
                  <a:lnTo>
                    <a:pt x="4678" y="2031"/>
                  </a:lnTo>
                  <a:lnTo>
                    <a:pt x="4676" y="2031"/>
                  </a:lnTo>
                  <a:lnTo>
                    <a:pt x="4674" y="2033"/>
                  </a:lnTo>
                  <a:lnTo>
                    <a:pt x="4674" y="2037"/>
                  </a:lnTo>
                  <a:lnTo>
                    <a:pt x="4672" y="2039"/>
                  </a:lnTo>
                  <a:lnTo>
                    <a:pt x="4672" y="2042"/>
                  </a:lnTo>
                  <a:lnTo>
                    <a:pt x="4672" y="2046"/>
                  </a:lnTo>
                  <a:lnTo>
                    <a:pt x="4672" y="2050"/>
                  </a:lnTo>
                  <a:lnTo>
                    <a:pt x="4672" y="2054"/>
                  </a:lnTo>
                  <a:lnTo>
                    <a:pt x="4670" y="2055"/>
                  </a:lnTo>
                  <a:lnTo>
                    <a:pt x="4666" y="2059"/>
                  </a:lnTo>
                  <a:lnTo>
                    <a:pt x="4665" y="2059"/>
                  </a:lnTo>
                  <a:lnTo>
                    <a:pt x="4661" y="2063"/>
                  </a:lnTo>
                  <a:lnTo>
                    <a:pt x="4659" y="2067"/>
                  </a:lnTo>
                  <a:lnTo>
                    <a:pt x="4657" y="2069"/>
                  </a:lnTo>
                  <a:lnTo>
                    <a:pt x="4653" y="2069"/>
                  </a:lnTo>
                  <a:lnTo>
                    <a:pt x="4650" y="2069"/>
                  </a:lnTo>
                  <a:lnTo>
                    <a:pt x="4646" y="2070"/>
                  </a:lnTo>
                  <a:lnTo>
                    <a:pt x="4644" y="2074"/>
                  </a:lnTo>
                  <a:lnTo>
                    <a:pt x="4644" y="2076"/>
                  </a:lnTo>
                  <a:lnTo>
                    <a:pt x="4642" y="2076"/>
                  </a:lnTo>
                  <a:lnTo>
                    <a:pt x="4640" y="2078"/>
                  </a:lnTo>
                  <a:lnTo>
                    <a:pt x="4638" y="2080"/>
                  </a:lnTo>
                  <a:lnTo>
                    <a:pt x="4636" y="2080"/>
                  </a:lnTo>
                  <a:lnTo>
                    <a:pt x="4635" y="2082"/>
                  </a:lnTo>
                  <a:lnTo>
                    <a:pt x="4633" y="2082"/>
                  </a:lnTo>
                  <a:lnTo>
                    <a:pt x="4633" y="2084"/>
                  </a:lnTo>
                  <a:lnTo>
                    <a:pt x="4631" y="2084"/>
                  </a:lnTo>
                  <a:lnTo>
                    <a:pt x="4629" y="2082"/>
                  </a:lnTo>
                  <a:lnTo>
                    <a:pt x="4629" y="2084"/>
                  </a:lnTo>
                  <a:lnTo>
                    <a:pt x="4627" y="2082"/>
                  </a:lnTo>
                  <a:lnTo>
                    <a:pt x="4627" y="2078"/>
                  </a:lnTo>
                  <a:lnTo>
                    <a:pt x="4625" y="2074"/>
                  </a:lnTo>
                  <a:lnTo>
                    <a:pt x="4625" y="2070"/>
                  </a:lnTo>
                  <a:lnTo>
                    <a:pt x="4621" y="2069"/>
                  </a:lnTo>
                  <a:lnTo>
                    <a:pt x="4620" y="2069"/>
                  </a:lnTo>
                  <a:lnTo>
                    <a:pt x="4618" y="2069"/>
                  </a:lnTo>
                  <a:lnTo>
                    <a:pt x="4614" y="2070"/>
                  </a:lnTo>
                  <a:lnTo>
                    <a:pt x="4610" y="2072"/>
                  </a:lnTo>
                  <a:lnTo>
                    <a:pt x="4606" y="2072"/>
                  </a:lnTo>
                  <a:lnTo>
                    <a:pt x="4603" y="2070"/>
                  </a:lnTo>
                  <a:lnTo>
                    <a:pt x="4599" y="2070"/>
                  </a:lnTo>
                  <a:lnTo>
                    <a:pt x="4597" y="2070"/>
                  </a:lnTo>
                  <a:lnTo>
                    <a:pt x="4593" y="2070"/>
                  </a:lnTo>
                  <a:lnTo>
                    <a:pt x="4591" y="2072"/>
                  </a:lnTo>
                  <a:lnTo>
                    <a:pt x="4590" y="2074"/>
                  </a:lnTo>
                  <a:lnTo>
                    <a:pt x="4586" y="2076"/>
                  </a:lnTo>
                  <a:lnTo>
                    <a:pt x="4584" y="2076"/>
                  </a:lnTo>
                  <a:lnTo>
                    <a:pt x="4580" y="2078"/>
                  </a:lnTo>
                  <a:lnTo>
                    <a:pt x="4576" y="2080"/>
                  </a:lnTo>
                  <a:lnTo>
                    <a:pt x="4575" y="2082"/>
                  </a:lnTo>
                  <a:lnTo>
                    <a:pt x="4573" y="2084"/>
                  </a:lnTo>
                  <a:lnTo>
                    <a:pt x="4569" y="2085"/>
                  </a:lnTo>
                  <a:lnTo>
                    <a:pt x="4567" y="2087"/>
                  </a:lnTo>
                  <a:lnTo>
                    <a:pt x="4567" y="2084"/>
                  </a:lnTo>
                  <a:lnTo>
                    <a:pt x="4565" y="2082"/>
                  </a:lnTo>
                  <a:lnTo>
                    <a:pt x="4561" y="2080"/>
                  </a:lnTo>
                  <a:lnTo>
                    <a:pt x="4558" y="2078"/>
                  </a:lnTo>
                  <a:lnTo>
                    <a:pt x="4556" y="2074"/>
                  </a:lnTo>
                  <a:lnTo>
                    <a:pt x="4556" y="2072"/>
                  </a:lnTo>
                  <a:lnTo>
                    <a:pt x="4556" y="2070"/>
                  </a:lnTo>
                  <a:lnTo>
                    <a:pt x="4552" y="2070"/>
                  </a:lnTo>
                  <a:lnTo>
                    <a:pt x="4548" y="2070"/>
                  </a:lnTo>
                  <a:lnTo>
                    <a:pt x="4544" y="2070"/>
                  </a:lnTo>
                  <a:lnTo>
                    <a:pt x="4543" y="2072"/>
                  </a:lnTo>
                  <a:lnTo>
                    <a:pt x="4541" y="2072"/>
                  </a:lnTo>
                  <a:lnTo>
                    <a:pt x="4539" y="2074"/>
                  </a:lnTo>
                  <a:lnTo>
                    <a:pt x="4537" y="2076"/>
                  </a:lnTo>
                  <a:lnTo>
                    <a:pt x="4535" y="2074"/>
                  </a:lnTo>
                  <a:lnTo>
                    <a:pt x="4533" y="2072"/>
                  </a:lnTo>
                  <a:lnTo>
                    <a:pt x="4531" y="2074"/>
                  </a:lnTo>
                  <a:lnTo>
                    <a:pt x="4529" y="2078"/>
                  </a:lnTo>
                  <a:lnTo>
                    <a:pt x="4528" y="2080"/>
                  </a:lnTo>
                  <a:lnTo>
                    <a:pt x="4526" y="2082"/>
                  </a:lnTo>
                  <a:lnTo>
                    <a:pt x="4524" y="2084"/>
                  </a:lnTo>
                  <a:lnTo>
                    <a:pt x="4520" y="2085"/>
                  </a:lnTo>
                  <a:lnTo>
                    <a:pt x="4514" y="2085"/>
                  </a:lnTo>
                  <a:lnTo>
                    <a:pt x="4511" y="2084"/>
                  </a:lnTo>
                  <a:lnTo>
                    <a:pt x="4509" y="2082"/>
                  </a:lnTo>
                  <a:lnTo>
                    <a:pt x="4507" y="2078"/>
                  </a:lnTo>
                  <a:lnTo>
                    <a:pt x="4505" y="2076"/>
                  </a:lnTo>
                  <a:lnTo>
                    <a:pt x="4503" y="2074"/>
                  </a:lnTo>
                  <a:lnTo>
                    <a:pt x="4501" y="2072"/>
                  </a:lnTo>
                  <a:lnTo>
                    <a:pt x="4501" y="2069"/>
                  </a:lnTo>
                  <a:lnTo>
                    <a:pt x="4503" y="2065"/>
                  </a:lnTo>
                  <a:lnTo>
                    <a:pt x="4505" y="2063"/>
                  </a:lnTo>
                  <a:lnTo>
                    <a:pt x="4505" y="2059"/>
                  </a:lnTo>
                  <a:lnTo>
                    <a:pt x="4507" y="2057"/>
                  </a:lnTo>
                  <a:lnTo>
                    <a:pt x="4507" y="2054"/>
                  </a:lnTo>
                  <a:lnTo>
                    <a:pt x="4505" y="2050"/>
                  </a:lnTo>
                  <a:lnTo>
                    <a:pt x="4503" y="2046"/>
                  </a:lnTo>
                  <a:lnTo>
                    <a:pt x="4499" y="2044"/>
                  </a:lnTo>
                  <a:lnTo>
                    <a:pt x="4496" y="2042"/>
                  </a:lnTo>
                  <a:lnTo>
                    <a:pt x="4492" y="2040"/>
                  </a:lnTo>
                  <a:lnTo>
                    <a:pt x="4486" y="2037"/>
                  </a:lnTo>
                  <a:lnTo>
                    <a:pt x="4483" y="2035"/>
                  </a:lnTo>
                  <a:lnTo>
                    <a:pt x="4477" y="2033"/>
                  </a:lnTo>
                  <a:lnTo>
                    <a:pt x="4471" y="2031"/>
                  </a:lnTo>
                  <a:lnTo>
                    <a:pt x="4468" y="2027"/>
                  </a:lnTo>
                  <a:lnTo>
                    <a:pt x="4464" y="2025"/>
                  </a:lnTo>
                  <a:lnTo>
                    <a:pt x="4462" y="2025"/>
                  </a:lnTo>
                  <a:lnTo>
                    <a:pt x="4460" y="2022"/>
                  </a:lnTo>
                  <a:lnTo>
                    <a:pt x="4460" y="2018"/>
                  </a:lnTo>
                  <a:lnTo>
                    <a:pt x="4462" y="2014"/>
                  </a:lnTo>
                  <a:lnTo>
                    <a:pt x="4462" y="2010"/>
                  </a:lnTo>
                  <a:lnTo>
                    <a:pt x="4460" y="2007"/>
                  </a:lnTo>
                  <a:lnTo>
                    <a:pt x="4460" y="2003"/>
                  </a:lnTo>
                  <a:lnTo>
                    <a:pt x="4460" y="2001"/>
                  </a:lnTo>
                  <a:lnTo>
                    <a:pt x="4460" y="1999"/>
                  </a:lnTo>
                  <a:lnTo>
                    <a:pt x="4460" y="1995"/>
                  </a:lnTo>
                  <a:lnTo>
                    <a:pt x="4458" y="1992"/>
                  </a:lnTo>
                  <a:lnTo>
                    <a:pt x="4456" y="1988"/>
                  </a:lnTo>
                  <a:lnTo>
                    <a:pt x="4454" y="1984"/>
                  </a:lnTo>
                  <a:lnTo>
                    <a:pt x="4451" y="1982"/>
                  </a:lnTo>
                  <a:lnTo>
                    <a:pt x="4449" y="1980"/>
                  </a:lnTo>
                  <a:lnTo>
                    <a:pt x="4447" y="1977"/>
                  </a:lnTo>
                  <a:lnTo>
                    <a:pt x="4443" y="1973"/>
                  </a:lnTo>
                  <a:lnTo>
                    <a:pt x="4443" y="1967"/>
                  </a:lnTo>
                  <a:lnTo>
                    <a:pt x="4443" y="1964"/>
                  </a:lnTo>
                  <a:lnTo>
                    <a:pt x="4443" y="1958"/>
                  </a:lnTo>
                  <a:lnTo>
                    <a:pt x="4439" y="1956"/>
                  </a:lnTo>
                  <a:lnTo>
                    <a:pt x="4436" y="1954"/>
                  </a:lnTo>
                  <a:lnTo>
                    <a:pt x="4434" y="1950"/>
                  </a:lnTo>
                  <a:lnTo>
                    <a:pt x="4432" y="1948"/>
                  </a:lnTo>
                  <a:lnTo>
                    <a:pt x="4428" y="1948"/>
                  </a:lnTo>
                  <a:lnTo>
                    <a:pt x="4424" y="1947"/>
                  </a:lnTo>
                  <a:lnTo>
                    <a:pt x="4421" y="1947"/>
                  </a:lnTo>
                  <a:lnTo>
                    <a:pt x="4417" y="1947"/>
                  </a:lnTo>
                  <a:lnTo>
                    <a:pt x="4415" y="1948"/>
                  </a:lnTo>
                  <a:lnTo>
                    <a:pt x="4413" y="1948"/>
                  </a:lnTo>
                  <a:lnTo>
                    <a:pt x="4411" y="1948"/>
                  </a:lnTo>
                  <a:lnTo>
                    <a:pt x="4408" y="1948"/>
                  </a:lnTo>
                  <a:lnTo>
                    <a:pt x="4404" y="1947"/>
                  </a:lnTo>
                  <a:lnTo>
                    <a:pt x="4402" y="1947"/>
                  </a:lnTo>
                  <a:lnTo>
                    <a:pt x="4398" y="1948"/>
                  </a:lnTo>
                  <a:lnTo>
                    <a:pt x="4394" y="1947"/>
                  </a:lnTo>
                  <a:lnTo>
                    <a:pt x="4393" y="1947"/>
                  </a:lnTo>
                  <a:lnTo>
                    <a:pt x="4389" y="1947"/>
                  </a:lnTo>
                  <a:lnTo>
                    <a:pt x="4385" y="1947"/>
                  </a:lnTo>
                  <a:lnTo>
                    <a:pt x="4383" y="1948"/>
                  </a:lnTo>
                  <a:lnTo>
                    <a:pt x="4379" y="1948"/>
                  </a:lnTo>
                  <a:lnTo>
                    <a:pt x="4376" y="1948"/>
                  </a:lnTo>
                  <a:lnTo>
                    <a:pt x="4372" y="1948"/>
                  </a:lnTo>
                  <a:lnTo>
                    <a:pt x="4370" y="1948"/>
                  </a:lnTo>
                  <a:lnTo>
                    <a:pt x="4366" y="1948"/>
                  </a:lnTo>
                  <a:lnTo>
                    <a:pt x="4363" y="1948"/>
                  </a:lnTo>
                  <a:lnTo>
                    <a:pt x="4359" y="1948"/>
                  </a:lnTo>
                  <a:lnTo>
                    <a:pt x="4353" y="1947"/>
                  </a:lnTo>
                  <a:lnTo>
                    <a:pt x="4351" y="1947"/>
                  </a:lnTo>
                  <a:lnTo>
                    <a:pt x="4351" y="1945"/>
                  </a:lnTo>
                  <a:lnTo>
                    <a:pt x="4346" y="1943"/>
                  </a:lnTo>
                  <a:lnTo>
                    <a:pt x="4344" y="1941"/>
                  </a:lnTo>
                  <a:lnTo>
                    <a:pt x="4338" y="1939"/>
                  </a:lnTo>
                  <a:lnTo>
                    <a:pt x="4334" y="1937"/>
                  </a:lnTo>
                  <a:lnTo>
                    <a:pt x="4329" y="1935"/>
                  </a:lnTo>
                  <a:lnTo>
                    <a:pt x="4325" y="1935"/>
                  </a:lnTo>
                  <a:lnTo>
                    <a:pt x="4321" y="1933"/>
                  </a:lnTo>
                  <a:lnTo>
                    <a:pt x="4319" y="1933"/>
                  </a:lnTo>
                  <a:lnTo>
                    <a:pt x="4318" y="1933"/>
                  </a:lnTo>
                  <a:lnTo>
                    <a:pt x="4314" y="1933"/>
                  </a:lnTo>
                  <a:lnTo>
                    <a:pt x="4310" y="1933"/>
                  </a:lnTo>
                  <a:lnTo>
                    <a:pt x="4306" y="1933"/>
                  </a:lnTo>
                  <a:lnTo>
                    <a:pt x="4303" y="1933"/>
                  </a:lnTo>
                  <a:lnTo>
                    <a:pt x="4299" y="1933"/>
                  </a:lnTo>
                  <a:lnTo>
                    <a:pt x="4295" y="1933"/>
                  </a:lnTo>
                  <a:lnTo>
                    <a:pt x="4291" y="1932"/>
                  </a:lnTo>
                  <a:lnTo>
                    <a:pt x="4289" y="1932"/>
                  </a:lnTo>
                  <a:lnTo>
                    <a:pt x="4284" y="1930"/>
                  </a:lnTo>
                  <a:lnTo>
                    <a:pt x="4282" y="1930"/>
                  </a:lnTo>
                  <a:lnTo>
                    <a:pt x="4278" y="1928"/>
                  </a:lnTo>
                  <a:lnTo>
                    <a:pt x="4274" y="1926"/>
                  </a:lnTo>
                  <a:lnTo>
                    <a:pt x="4271" y="1926"/>
                  </a:lnTo>
                  <a:lnTo>
                    <a:pt x="4267" y="1924"/>
                  </a:lnTo>
                  <a:lnTo>
                    <a:pt x="4263" y="1922"/>
                  </a:lnTo>
                  <a:lnTo>
                    <a:pt x="4258" y="1920"/>
                  </a:lnTo>
                  <a:lnTo>
                    <a:pt x="4254" y="1920"/>
                  </a:lnTo>
                  <a:lnTo>
                    <a:pt x="4250" y="1920"/>
                  </a:lnTo>
                  <a:lnTo>
                    <a:pt x="4244" y="1920"/>
                  </a:lnTo>
                  <a:lnTo>
                    <a:pt x="4241" y="1918"/>
                  </a:lnTo>
                  <a:lnTo>
                    <a:pt x="4239" y="1918"/>
                  </a:lnTo>
                  <a:lnTo>
                    <a:pt x="4237" y="1917"/>
                  </a:lnTo>
                  <a:lnTo>
                    <a:pt x="4235" y="1917"/>
                  </a:lnTo>
                  <a:lnTo>
                    <a:pt x="4233" y="1917"/>
                  </a:lnTo>
                  <a:lnTo>
                    <a:pt x="4229" y="1918"/>
                  </a:lnTo>
                  <a:lnTo>
                    <a:pt x="4228" y="1922"/>
                  </a:lnTo>
                  <a:lnTo>
                    <a:pt x="4228" y="1924"/>
                  </a:lnTo>
                  <a:lnTo>
                    <a:pt x="4226" y="1928"/>
                  </a:lnTo>
                  <a:lnTo>
                    <a:pt x="4224" y="1926"/>
                  </a:lnTo>
                  <a:lnTo>
                    <a:pt x="4222" y="1924"/>
                  </a:lnTo>
                  <a:lnTo>
                    <a:pt x="4222" y="1922"/>
                  </a:lnTo>
                  <a:lnTo>
                    <a:pt x="4224" y="1918"/>
                  </a:lnTo>
                  <a:lnTo>
                    <a:pt x="4222" y="1917"/>
                  </a:lnTo>
                  <a:lnTo>
                    <a:pt x="4218" y="1915"/>
                  </a:lnTo>
                  <a:lnTo>
                    <a:pt x="4216" y="1915"/>
                  </a:lnTo>
                  <a:lnTo>
                    <a:pt x="4214" y="1913"/>
                  </a:lnTo>
                  <a:lnTo>
                    <a:pt x="4212" y="1913"/>
                  </a:lnTo>
                  <a:lnTo>
                    <a:pt x="4211" y="1911"/>
                  </a:lnTo>
                  <a:lnTo>
                    <a:pt x="4209" y="1909"/>
                  </a:lnTo>
                  <a:lnTo>
                    <a:pt x="4207" y="1907"/>
                  </a:lnTo>
                  <a:lnTo>
                    <a:pt x="4203" y="1905"/>
                  </a:lnTo>
                  <a:lnTo>
                    <a:pt x="4201" y="1903"/>
                  </a:lnTo>
                  <a:lnTo>
                    <a:pt x="4199" y="1903"/>
                  </a:lnTo>
                  <a:lnTo>
                    <a:pt x="4197" y="1903"/>
                  </a:lnTo>
                  <a:lnTo>
                    <a:pt x="4196" y="1902"/>
                  </a:lnTo>
                  <a:lnTo>
                    <a:pt x="4196" y="1900"/>
                  </a:lnTo>
                  <a:lnTo>
                    <a:pt x="4196" y="1898"/>
                  </a:lnTo>
                  <a:lnTo>
                    <a:pt x="4194" y="1896"/>
                  </a:lnTo>
                  <a:lnTo>
                    <a:pt x="4190" y="1894"/>
                  </a:lnTo>
                  <a:lnTo>
                    <a:pt x="4188" y="1894"/>
                  </a:lnTo>
                  <a:lnTo>
                    <a:pt x="4186" y="1892"/>
                  </a:lnTo>
                  <a:lnTo>
                    <a:pt x="4184" y="1890"/>
                  </a:lnTo>
                  <a:lnTo>
                    <a:pt x="4182" y="1890"/>
                  </a:lnTo>
                  <a:lnTo>
                    <a:pt x="4179" y="1888"/>
                  </a:lnTo>
                  <a:lnTo>
                    <a:pt x="4179" y="1887"/>
                  </a:lnTo>
                  <a:lnTo>
                    <a:pt x="4177" y="1887"/>
                  </a:lnTo>
                  <a:lnTo>
                    <a:pt x="4175" y="1885"/>
                  </a:lnTo>
                  <a:lnTo>
                    <a:pt x="4173" y="1883"/>
                  </a:lnTo>
                  <a:lnTo>
                    <a:pt x="4169" y="1881"/>
                  </a:lnTo>
                  <a:lnTo>
                    <a:pt x="4167" y="1881"/>
                  </a:lnTo>
                  <a:lnTo>
                    <a:pt x="4166" y="1881"/>
                  </a:lnTo>
                  <a:lnTo>
                    <a:pt x="4162" y="1879"/>
                  </a:lnTo>
                  <a:lnTo>
                    <a:pt x="4160" y="1879"/>
                  </a:lnTo>
                  <a:lnTo>
                    <a:pt x="4158" y="1877"/>
                  </a:lnTo>
                  <a:lnTo>
                    <a:pt x="4156" y="1877"/>
                  </a:lnTo>
                  <a:lnTo>
                    <a:pt x="4152" y="1875"/>
                  </a:lnTo>
                  <a:lnTo>
                    <a:pt x="4151" y="1875"/>
                  </a:lnTo>
                  <a:lnTo>
                    <a:pt x="4149" y="1873"/>
                  </a:lnTo>
                  <a:lnTo>
                    <a:pt x="4145" y="1872"/>
                  </a:lnTo>
                  <a:lnTo>
                    <a:pt x="4143" y="1872"/>
                  </a:lnTo>
                  <a:lnTo>
                    <a:pt x="4139" y="1870"/>
                  </a:lnTo>
                  <a:lnTo>
                    <a:pt x="4137" y="1868"/>
                  </a:lnTo>
                  <a:lnTo>
                    <a:pt x="4136" y="1866"/>
                  </a:lnTo>
                  <a:lnTo>
                    <a:pt x="4132" y="1864"/>
                  </a:lnTo>
                  <a:lnTo>
                    <a:pt x="4130" y="1862"/>
                  </a:lnTo>
                  <a:lnTo>
                    <a:pt x="4128" y="1862"/>
                  </a:lnTo>
                  <a:lnTo>
                    <a:pt x="4124" y="1860"/>
                  </a:lnTo>
                  <a:lnTo>
                    <a:pt x="4122" y="1860"/>
                  </a:lnTo>
                  <a:lnTo>
                    <a:pt x="4121" y="1858"/>
                  </a:lnTo>
                  <a:lnTo>
                    <a:pt x="4117" y="1858"/>
                  </a:lnTo>
                  <a:lnTo>
                    <a:pt x="4113" y="1858"/>
                  </a:lnTo>
                  <a:lnTo>
                    <a:pt x="4111" y="1857"/>
                  </a:lnTo>
                  <a:lnTo>
                    <a:pt x="4109" y="1857"/>
                  </a:lnTo>
                  <a:lnTo>
                    <a:pt x="4106" y="1857"/>
                  </a:lnTo>
                  <a:lnTo>
                    <a:pt x="4102" y="1857"/>
                  </a:lnTo>
                  <a:lnTo>
                    <a:pt x="4100" y="1857"/>
                  </a:lnTo>
                  <a:lnTo>
                    <a:pt x="4096" y="1857"/>
                  </a:lnTo>
                  <a:lnTo>
                    <a:pt x="4094" y="1857"/>
                  </a:lnTo>
                  <a:lnTo>
                    <a:pt x="4092" y="1857"/>
                  </a:lnTo>
                  <a:lnTo>
                    <a:pt x="4091" y="1857"/>
                  </a:lnTo>
                  <a:lnTo>
                    <a:pt x="4087" y="1857"/>
                  </a:lnTo>
                  <a:lnTo>
                    <a:pt x="4081" y="1857"/>
                  </a:lnTo>
                  <a:lnTo>
                    <a:pt x="4079" y="1857"/>
                  </a:lnTo>
                  <a:lnTo>
                    <a:pt x="4076" y="1857"/>
                  </a:lnTo>
                  <a:lnTo>
                    <a:pt x="4074" y="1857"/>
                  </a:lnTo>
                  <a:lnTo>
                    <a:pt x="4070" y="1857"/>
                  </a:lnTo>
                  <a:lnTo>
                    <a:pt x="4068" y="1855"/>
                  </a:lnTo>
                  <a:lnTo>
                    <a:pt x="4064" y="1855"/>
                  </a:lnTo>
                  <a:lnTo>
                    <a:pt x="4061" y="1855"/>
                  </a:lnTo>
                  <a:lnTo>
                    <a:pt x="4059" y="1855"/>
                  </a:lnTo>
                  <a:lnTo>
                    <a:pt x="4055" y="1855"/>
                  </a:lnTo>
                  <a:lnTo>
                    <a:pt x="4051" y="1855"/>
                  </a:lnTo>
                  <a:lnTo>
                    <a:pt x="4047" y="1855"/>
                  </a:lnTo>
                  <a:lnTo>
                    <a:pt x="4046" y="1855"/>
                  </a:lnTo>
                  <a:lnTo>
                    <a:pt x="4042" y="1853"/>
                  </a:lnTo>
                  <a:lnTo>
                    <a:pt x="4038" y="1853"/>
                  </a:lnTo>
                  <a:lnTo>
                    <a:pt x="4036" y="1849"/>
                  </a:lnTo>
                  <a:lnTo>
                    <a:pt x="4034" y="1847"/>
                  </a:lnTo>
                  <a:lnTo>
                    <a:pt x="4032" y="1843"/>
                  </a:lnTo>
                  <a:lnTo>
                    <a:pt x="4031" y="1842"/>
                  </a:lnTo>
                  <a:lnTo>
                    <a:pt x="4029" y="1838"/>
                  </a:lnTo>
                  <a:lnTo>
                    <a:pt x="4027" y="1836"/>
                  </a:lnTo>
                  <a:lnTo>
                    <a:pt x="4025" y="1834"/>
                  </a:lnTo>
                  <a:lnTo>
                    <a:pt x="4025" y="1832"/>
                  </a:lnTo>
                  <a:lnTo>
                    <a:pt x="4023" y="1828"/>
                  </a:lnTo>
                  <a:lnTo>
                    <a:pt x="4023" y="1825"/>
                  </a:lnTo>
                  <a:lnTo>
                    <a:pt x="4023" y="1821"/>
                  </a:lnTo>
                  <a:lnTo>
                    <a:pt x="4021" y="1819"/>
                  </a:lnTo>
                  <a:lnTo>
                    <a:pt x="4021" y="1815"/>
                  </a:lnTo>
                  <a:lnTo>
                    <a:pt x="4019" y="1813"/>
                  </a:lnTo>
                  <a:lnTo>
                    <a:pt x="4016" y="1812"/>
                  </a:lnTo>
                  <a:lnTo>
                    <a:pt x="4012" y="1810"/>
                  </a:lnTo>
                  <a:lnTo>
                    <a:pt x="4010" y="1810"/>
                  </a:lnTo>
                  <a:lnTo>
                    <a:pt x="4008" y="1808"/>
                  </a:lnTo>
                  <a:lnTo>
                    <a:pt x="4006" y="1806"/>
                  </a:lnTo>
                  <a:lnTo>
                    <a:pt x="4002" y="1793"/>
                  </a:lnTo>
                  <a:lnTo>
                    <a:pt x="4002" y="1789"/>
                  </a:lnTo>
                  <a:lnTo>
                    <a:pt x="4002" y="1787"/>
                  </a:lnTo>
                  <a:lnTo>
                    <a:pt x="4001" y="1785"/>
                  </a:lnTo>
                  <a:lnTo>
                    <a:pt x="3997" y="1783"/>
                  </a:lnTo>
                  <a:lnTo>
                    <a:pt x="3993" y="1783"/>
                  </a:lnTo>
                  <a:lnTo>
                    <a:pt x="3991" y="1782"/>
                  </a:lnTo>
                  <a:lnTo>
                    <a:pt x="3987" y="1780"/>
                  </a:lnTo>
                  <a:lnTo>
                    <a:pt x="3986" y="1780"/>
                  </a:lnTo>
                  <a:lnTo>
                    <a:pt x="3982" y="1778"/>
                  </a:lnTo>
                  <a:lnTo>
                    <a:pt x="3980" y="1778"/>
                  </a:lnTo>
                  <a:lnTo>
                    <a:pt x="3978" y="1776"/>
                  </a:lnTo>
                  <a:lnTo>
                    <a:pt x="3974" y="1774"/>
                  </a:lnTo>
                  <a:lnTo>
                    <a:pt x="3972" y="1772"/>
                  </a:lnTo>
                  <a:lnTo>
                    <a:pt x="3969" y="1770"/>
                  </a:lnTo>
                  <a:lnTo>
                    <a:pt x="3967" y="1770"/>
                  </a:lnTo>
                  <a:lnTo>
                    <a:pt x="3963" y="1770"/>
                  </a:lnTo>
                  <a:lnTo>
                    <a:pt x="3961" y="1770"/>
                  </a:lnTo>
                  <a:lnTo>
                    <a:pt x="3957" y="1774"/>
                  </a:lnTo>
                  <a:lnTo>
                    <a:pt x="3956" y="1776"/>
                  </a:lnTo>
                  <a:lnTo>
                    <a:pt x="3954" y="1778"/>
                  </a:lnTo>
                  <a:lnTo>
                    <a:pt x="3954" y="1780"/>
                  </a:lnTo>
                  <a:lnTo>
                    <a:pt x="3950" y="1782"/>
                  </a:lnTo>
                  <a:lnTo>
                    <a:pt x="3948" y="1778"/>
                  </a:lnTo>
                  <a:lnTo>
                    <a:pt x="3946" y="1776"/>
                  </a:lnTo>
                  <a:lnTo>
                    <a:pt x="3944" y="1774"/>
                  </a:lnTo>
                  <a:lnTo>
                    <a:pt x="3942" y="1774"/>
                  </a:lnTo>
                  <a:lnTo>
                    <a:pt x="3939" y="1772"/>
                  </a:lnTo>
                  <a:lnTo>
                    <a:pt x="3937" y="1772"/>
                  </a:lnTo>
                  <a:lnTo>
                    <a:pt x="3935" y="1770"/>
                  </a:lnTo>
                  <a:lnTo>
                    <a:pt x="3933" y="1768"/>
                  </a:lnTo>
                  <a:lnTo>
                    <a:pt x="3933" y="1767"/>
                  </a:lnTo>
                  <a:lnTo>
                    <a:pt x="3933" y="1765"/>
                  </a:lnTo>
                  <a:lnTo>
                    <a:pt x="3935" y="1763"/>
                  </a:lnTo>
                  <a:lnTo>
                    <a:pt x="3937" y="1761"/>
                  </a:lnTo>
                  <a:lnTo>
                    <a:pt x="3937" y="1759"/>
                  </a:lnTo>
                  <a:lnTo>
                    <a:pt x="3935" y="1757"/>
                  </a:lnTo>
                  <a:lnTo>
                    <a:pt x="3931" y="1755"/>
                  </a:lnTo>
                  <a:lnTo>
                    <a:pt x="3927" y="1753"/>
                  </a:lnTo>
                  <a:lnTo>
                    <a:pt x="3924" y="1755"/>
                  </a:lnTo>
                  <a:lnTo>
                    <a:pt x="3922" y="1757"/>
                  </a:lnTo>
                  <a:lnTo>
                    <a:pt x="3920" y="1757"/>
                  </a:lnTo>
                  <a:lnTo>
                    <a:pt x="3918" y="1757"/>
                  </a:lnTo>
                  <a:lnTo>
                    <a:pt x="3918" y="1759"/>
                  </a:lnTo>
                  <a:lnTo>
                    <a:pt x="3905" y="1753"/>
                  </a:lnTo>
                  <a:lnTo>
                    <a:pt x="3901" y="1752"/>
                  </a:lnTo>
                  <a:lnTo>
                    <a:pt x="3897" y="1750"/>
                  </a:lnTo>
                  <a:lnTo>
                    <a:pt x="3896" y="1750"/>
                  </a:lnTo>
                  <a:lnTo>
                    <a:pt x="3894" y="1748"/>
                  </a:lnTo>
                  <a:lnTo>
                    <a:pt x="3890" y="1746"/>
                  </a:lnTo>
                  <a:lnTo>
                    <a:pt x="3888" y="1746"/>
                  </a:lnTo>
                  <a:lnTo>
                    <a:pt x="3884" y="1744"/>
                  </a:lnTo>
                  <a:lnTo>
                    <a:pt x="3881" y="1742"/>
                  </a:lnTo>
                  <a:lnTo>
                    <a:pt x="3879" y="1742"/>
                  </a:lnTo>
                  <a:lnTo>
                    <a:pt x="3877" y="1742"/>
                  </a:lnTo>
                  <a:lnTo>
                    <a:pt x="3873" y="1740"/>
                  </a:lnTo>
                  <a:lnTo>
                    <a:pt x="3871" y="1740"/>
                  </a:lnTo>
                  <a:lnTo>
                    <a:pt x="3869" y="1738"/>
                  </a:lnTo>
                  <a:lnTo>
                    <a:pt x="3865" y="1738"/>
                  </a:lnTo>
                  <a:lnTo>
                    <a:pt x="3864" y="1738"/>
                  </a:lnTo>
                  <a:lnTo>
                    <a:pt x="3862" y="1738"/>
                  </a:lnTo>
                  <a:lnTo>
                    <a:pt x="3858" y="1737"/>
                  </a:lnTo>
                  <a:lnTo>
                    <a:pt x="3856" y="1737"/>
                  </a:lnTo>
                  <a:lnTo>
                    <a:pt x="3854" y="1737"/>
                  </a:lnTo>
                  <a:lnTo>
                    <a:pt x="3852" y="1738"/>
                  </a:lnTo>
                  <a:lnTo>
                    <a:pt x="3849" y="1740"/>
                  </a:lnTo>
                  <a:lnTo>
                    <a:pt x="3845" y="1740"/>
                  </a:lnTo>
                  <a:lnTo>
                    <a:pt x="3843" y="1740"/>
                  </a:lnTo>
                  <a:lnTo>
                    <a:pt x="3835" y="1744"/>
                  </a:lnTo>
                  <a:lnTo>
                    <a:pt x="3834" y="1744"/>
                  </a:lnTo>
                  <a:lnTo>
                    <a:pt x="3832" y="1746"/>
                  </a:lnTo>
                  <a:lnTo>
                    <a:pt x="3830" y="1748"/>
                  </a:lnTo>
                  <a:lnTo>
                    <a:pt x="3828" y="1750"/>
                  </a:lnTo>
                  <a:lnTo>
                    <a:pt x="3826" y="1753"/>
                  </a:lnTo>
                  <a:lnTo>
                    <a:pt x="3824" y="1755"/>
                  </a:lnTo>
                  <a:lnTo>
                    <a:pt x="3820" y="1757"/>
                  </a:lnTo>
                  <a:lnTo>
                    <a:pt x="3819" y="1759"/>
                  </a:lnTo>
                  <a:lnTo>
                    <a:pt x="3817" y="1759"/>
                  </a:lnTo>
                  <a:lnTo>
                    <a:pt x="3815" y="1761"/>
                  </a:lnTo>
                  <a:lnTo>
                    <a:pt x="3813" y="1763"/>
                  </a:lnTo>
                  <a:lnTo>
                    <a:pt x="3811" y="1763"/>
                  </a:lnTo>
                  <a:lnTo>
                    <a:pt x="3809" y="1765"/>
                  </a:lnTo>
                  <a:lnTo>
                    <a:pt x="3807" y="1767"/>
                  </a:lnTo>
                  <a:lnTo>
                    <a:pt x="3805" y="1767"/>
                  </a:lnTo>
                  <a:lnTo>
                    <a:pt x="3804" y="1768"/>
                  </a:lnTo>
                  <a:lnTo>
                    <a:pt x="3802" y="1770"/>
                  </a:lnTo>
                  <a:lnTo>
                    <a:pt x="3798" y="1770"/>
                  </a:lnTo>
                  <a:lnTo>
                    <a:pt x="3796" y="1772"/>
                  </a:lnTo>
                  <a:lnTo>
                    <a:pt x="3794" y="1772"/>
                  </a:lnTo>
                  <a:lnTo>
                    <a:pt x="3790" y="1772"/>
                  </a:lnTo>
                  <a:lnTo>
                    <a:pt x="3789" y="1774"/>
                  </a:lnTo>
                  <a:lnTo>
                    <a:pt x="3785" y="1774"/>
                  </a:lnTo>
                  <a:lnTo>
                    <a:pt x="3781" y="1774"/>
                  </a:lnTo>
                  <a:lnTo>
                    <a:pt x="3777" y="1774"/>
                  </a:lnTo>
                  <a:lnTo>
                    <a:pt x="3775" y="1774"/>
                  </a:lnTo>
                  <a:lnTo>
                    <a:pt x="3774" y="1774"/>
                  </a:lnTo>
                  <a:lnTo>
                    <a:pt x="3772" y="1772"/>
                  </a:lnTo>
                  <a:lnTo>
                    <a:pt x="3770" y="1772"/>
                  </a:lnTo>
                  <a:lnTo>
                    <a:pt x="3768" y="1772"/>
                  </a:lnTo>
                  <a:lnTo>
                    <a:pt x="3766" y="1772"/>
                  </a:lnTo>
                  <a:lnTo>
                    <a:pt x="3762" y="1772"/>
                  </a:lnTo>
                  <a:lnTo>
                    <a:pt x="3760" y="1772"/>
                  </a:lnTo>
                  <a:lnTo>
                    <a:pt x="3759" y="1772"/>
                  </a:lnTo>
                  <a:lnTo>
                    <a:pt x="3755" y="1772"/>
                  </a:lnTo>
                  <a:lnTo>
                    <a:pt x="3753" y="1772"/>
                  </a:lnTo>
                  <a:lnTo>
                    <a:pt x="3751" y="1772"/>
                  </a:lnTo>
                  <a:lnTo>
                    <a:pt x="3749" y="1772"/>
                  </a:lnTo>
                  <a:lnTo>
                    <a:pt x="3747" y="1772"/>
                  </a:lnTo>
                  <a:lnTo>
                    <a:pt x="3744" y="1770"/>
                  </a:lnTo>
                  <a:lnTo>
                    <a:pt x="3742" y="1770"/>
                  </a:lnTo>
                  <a:lnTo>
                    <a:pt x="3740" y="1770"/>
                  </a:lnTo>
                  <a:lnTo>
                    <a:pt x="3736" y="1770"/>
                  </a:lnTo>
                  <a:lnTo>
                    <a:pt x="3734" y="1770"/>
                  </a:lnTo>
                  <a:lnTo>
                    <a:pt x="3730" y="1770"/>
                  </a:lnTo>
                  <a:lnTo>
                    <a:pt x="3729" y="1768"/>
                  </a:lnTo>
                  <a:lnTo>
                    <a:pt x="3727" y="1768"/>
                  </a:lnTo>
                  <a:lnTo>
                    <a:pt x="3723" y="1770"/>
                  </a:lnTo>
                  <a:lnTo>
                    <a:pt x="3719" y="1772"/>
                  </a:lnTo>
                  <a:lnTo>
                    <a:pt x="3717" y="1772"/>
                  </a:lnTo>
                  <a:lnTo>
                    <a:pt x="3714" y="1772"/>
                  </a:lnTo>
                  <a:lnTo>
                    <a:pt x="3712" y="1772"/>
                  </a:lnTo>
                  <a:lnTo>
                    <a:pt x="3708" y="1772"/>
                  </a:lnTo>
                  <a:lnTo>
                    <a:pt x="3706" y="1770"/>
                  </a:lnTo>
                  <a:lnTo>
                    <a:pt x="3704" y="1770"/>
                  </a:lnTo>
                  <a:lnTo>
                    <a:pt x="3700" y="1770"/>
                  </a:lnTo>
                  <a:lnTo>
                    <a:pt x="3699" y="1770"/>
                  </a:lnTo>
                  <a:lnTo>
                    <a:pt x="3697" y="1770"/>
                  </a:lnTo>
                  <a:lnTo>
                    <a:pt x="3695" y="1770"/>
                  </a:lnTo>
                  <a:lnTo>
                    <a:pt x="3691" y="1770"/>
                  </a:lnTo>
                  <a:lnTo>
                    <a:pt x="3691" y="1768"/>
                  </a:lnTo>
                  <a:lnTo>
                    <a:pt x="3691" y="1767"/>
                  </a:lnTo>
                  <a:lnTo>
                    <a:pt x="3691" y="1765"/>
                  </a:lnTo>
                  <a:lnTo>
                    <a:pt x="3691" y="1763"/>
                  </a:lnTo>
                  <a:lnTo>
                    <a:pt x="3691" y="1761"/>
                  </a:lnTo>
                  <a:lnTo>
                    <a:pt x="3693" y="1761"/>
                  </a:lnTo>
                  <a:lnTo>
                    <a:pt x="3693" y="1759"/>
                  </a:lnTo>
                  <a:lnTo>
                    <a:pt x="3695" y="1757"/>
                  </a:lnTo>
                  <a:lnTo>
                    <a:pt x="3697" y="1757"/>
                  </a:lnTo>
                  <a:lnTo>
                    <a:pt x="3700" y="1755"/>
                  </a:lnTo>
                  <a:lnTo>
                    <a:pt x="3702" y="1753"/>
                  </a:lnTo>
                  <a:lnTo>
                    <a:pt x="3700" y="1753"/>
                  </a:lnTo>
                  <a:lnTo>
                    <a:pt x="3700" y="1752"/>
                  </a:lnTo>
                  <a:lnTo>
                    <a:pt x="3702" y="1750"/>
                  </a:lnTo>
                  <a:lnTo>
                    <a:pt x="3702" y="1748"/>
                  </a:lnTo>
                  <a:lnTo>
                    <a:pt x="3700" y="1748"/>
                  </a:lnTo>
                  <a:lnTo>
                    <a:pt x="3699" y="1752"/>
                  </a:lnTo>
                  <a:lnTo>
                    <a:pt x="3697" y="1753"/>
                  </a:lnTo>
                  <a:lnTo>
                    <a:pt x="3693" y="1755"/>
                  </a:lnTo>
                  <a:lnTo>
                    <a:pt x="3691" y="1757"/>
                  </a:lnTo>
                  <a:lnTo>
                    <a:pt x="3689" y="1757"/>
                  </a:lnTo>
                  <a:lnTo>
                    <a:pt x="3684" y="1757"/>
                  </a:lnTo>
                  <a:lnTo>
                    <a:pt x="3680" y="1757"/>
                  </a:lnTo>
                  <a:lnTo>
                    <a:pt x="3674" y="1757"/>
                  </a:lnTo>
                  <a:lnTo>
                    <a:pt x="3670" y="1755"/>
                  </a:lnTo>
                  <a:lnTo>
                    <a:pt x="3669" y="1752"/>
                  </a:lnTo>
                  <a:lnTo>
                    <a:pt x="3667" y="1748"/>
                  </a:lnTo>
                  <a:lnTo>
                    <a:pt x="3665" y="1744"/>
                  </a:lnTo>
                  <a:lnTo>
                    <a:pt x="3661" y="1742"/>
                  </a:lnTo>
                  <a:lnTo>
                    <a:pt x="3657" y="1742"/>
                  </a:lnTo>
                  <a:lnTo>
                    <a:pt x="3654" y="1738"/>
                  </a:lnTo>
                  <a:lnTo>
                    <a:pt x="3652" y="1738"/>
                  </a:lnTo>
                  <a:lnTo>
                    <a:pt x="3646" y="1738"/>
                  </a:lnTo>
                  <a:lnTo>
                    <a:pt x="3642" y="1738"/>
                  </a:lnTo>
                  <a:lnTo>
                    <a:pt x="3639" y="1737"/>
                  </a:lnTo>
                  <a:lnTo>
                    <a:pt x="3637" y="1735"/>
                  </a:lnTo>
                  <a:lnTo>
                    <a:pt x="3633" y="1735"/>
                  </a:lnTo>
                  <a:lnTo>
                    <a:pt x="3629" y="1735"/>
                  </a:lnTo>
                  <a:lnTo>
                    <a:pt x="3627" y="1731"/>
                  </a:lnTo>
                  <a:lnTo>
                    <a:pt x="3627" y="1729"/>
                  </a:lnTo>
                  <a:lnTo>
                    <a:pt x="3627" y="1727"/>
                  </a:lnTo>
                  <a:lnTo>
                    <a:pt x="3625" y="1727"/>
                  </a:lnTo>
                  <a:lnTo>
                    <a:pt x="3622" y="1727"/>
                  </a:lnTo>
                  <a:lnTo>
                    <a:pt x="3616" y="1725"/>
                  </a:lnTo>
                  <a:lnTo>
                    <a:pt x="3614" y="1723"/>
                  </a:lnTo>
                  <a:lnTo>
                    <a:pt x="3609" y="1723"/>
                  </a:lnTo>
                  <a:lnTo>
                    <a:pt x="3605" y="1723"/>
                  </a:lnTo>
                  <a:lnTo>
                    <a:pt x="3599" y="1722"/>
                  </a:lnTo>
                  <a:lnTo>
                    <a:pt x="3597" y="1720"/>
                  </a:lnTo>
                  <a:lnTo>
                    <a:pt x="3595" y="1716"/>
                  </a:lnTo>
                  <a:lnTo>
                    <a:pt x="3594" y="1716"/>
                  </a:lnTo>
                  <a:lnTo>
                    <a:pt x="3590" y="1718"/>
                  </a:lnTo>
                  <a:lnTo>
                    <a:pt x="3586" y="1716"/>
                  </a:lnTo>
                  <a:lnTo>
                    <a:pt x="3582" y="1716"/>
                  </a:lnTo>
                  <a:lnTo>
                    <a:pt x="3579" y="1714"/>
                  </a:lnTo>
                  <a:lnTo>
                    <a:pt x="3573" y="1712"/>
                  </a:lnTo>
                  <a:lnTo>
                    <a:pt x="3567" y="1710"/>
                  </a:lnTo>
                  <a:lnTo>
                    <a:pt x="3562" y="1710"/>
                  </a:lnTo>
                  <a:lnTo>
                    <a:pt x="3556" y="1710"/>
                  </a:lnTo>
                  <a:lnTo>
                    <a:pt x="3550" y="1710"/>
                  </a:lnTo>
                  <a:lnTo>
                    <a:pt x="3547" y="1710"/>
                  </a:lnTo>
                  <a:lnTo>
                    <a:pt x="3541" y="1712"/>
                  </a:lnTo>
                  <a:lnTo>
                    <a:pt x="3537" y="1714"/>
                  </a:lnTo>
                  <a:lnTo>
                    <a:pt x="3535" y="1714"/>
                  </a:lnTo>
                  <a:lnTo>
                    <a:pt x="3534" y="1710"/>
                  </a:lnTo>
                  <a:lnTo>
                    <a:pt x="3532" y="1708"/>
                  </a:lnTo>
                  <a:lnTo>
                    <a:pt x="3530" y="1705"/>
                  </a:lnTo>
                  <a:lnTo>
                    <a:pt x="3530" y="1701"/>
                  </a:lnTo>
                  <a:lnTo>
                    <a:pt x="3526" y="1697"/>
                  </a:lnTo>
                  <a:lnTo>
                    <a:pt x="3520" y="1697"/>
                  </a:lnTo>
                  <a:lnTo>
                    <a:pt x="3517" y="1699"/>
                  </a:lnTo>
                  <a:lnTo>
                    <a:pt x="3513" y="1699"/>
                  </a:lnTo>
                  <a:lnTo>
                    <a:pt x="3509" y="1699"/>
                  </a:lnTo>
                  <a:lnTo>
                    <a:pt x="3502" y="1699"/>
                  </a:lnTo>
                  <a:lnTo>
                    <a:pt x="3498" y="1699"/>
                  </a:lnTo>
                  <a:lnTo>
                    <a:pt x="3494" y="1699"/>
                  </a:lnTo>
                  <a:lnTo>
                    <a:pt x="3490" y="1701"/>
                  </a:lnTo>
                  <a:lnTo>
                    <a:pt x="3488" y="1701"/>
                  </a:lnTo>
                  <a:lnTo>
                    <a:pt x="3483" y="1699"/>
                  </a:lnTo>
                  <a:lnTo>
                    <a:pt x="3479" y="1695"/>
                  </a:lnTo>
                  <a:lnTo>
                    <a:pt x="3479" y="1693"/>
                  </a:lnTo>
                  <a:lnTo>
                    <a:pt x="3479" y="1692"/>
                  </a:lnTo>
                  <a:lnTo>
                    <a:pt x="3479" y="1690"/>
                  </a:lnTo>
                  <a:lnTo>
                    <a:pt x="3475" y="1690"/>
                  </a:lnTo>
                  <a:lnTo>
                    <a:pt x="3472" y="1688"/>
                  </a:lnTo>
                  <a:lnTo>
                    <a:pt x="3470" y="1688"/>
                  </a:lnTo>
                  <a:lnTo>
                    <a:pt x="3466" y="1688"/>
                  </a:lnTo>
                  <a:lnTo>
                    <a:pt x="3464" y="1686"/>
                  </a:lnTo>
                  <a:lnTo>
                    <a:pt x="3460" y="1684"/>
                  </a:lnTo>
                  <a:lnTo>
                    <a:pt x="3458" y="1682"/>
                  </a:lnTo>
                  <a:lnTo>
                    <a:pt x="3455" y="1678"/>
                  </a:lnTo>
                  <a:lnTo>
                    <a:pt x="3453" y="1677"/>
                  </a:lnTo>
                  <a:lnTo>
                    <a:pt x="3453" y="1673"/>
                  </a:lnTo>
                  <a:lnTo>
                    <a:pt x="3451" y="1669"/>
                  </a:lnTo>
                  <a:lnTo>
                    <a:pt x="3449" y="1667"/>
                  </a:lnTo>
                  <a:lnTo>
                    <a:pt x="3447" y="1665"/>
                  </a:lnTo>
                  <a:lnTo>
                    <a:pt x="3443" y="1663"/>
                  </a:lnTo>
                  <a:lnTo>
                    <a:pt x="3442" y="1660"/>
                  </a:lnTo>
                  <a:lnTo>
                    <a:pt x="3440" y="1658"/>
                  </a:lnTo>
                  <a:lnTo>
                    <a:pt x="3438" y="1654"/>
                  </a:lnTo>
                  <a:lnTo>
                    <a:pt x="3438" y="1650"/>
                  </a:lnTo>
                  <a:lnTo>
                    <a:pt x="3434" y="1648"/>
                  </a:lnTo>
                  <a:lnTo>
                    <a:pt x="3432" y="1648"/>
                  </a:lnTo>
                  <a:lnTo>
                    <a:pt x="3428" y="1646"/>
                  </a:lnTo>
                  <a:lnTo>
                    <a:pt x="3427" y="1645"/>
                  </a:lnTo>
                  <a:lnTo>
                    <a:pt x="3425" y="1643"/>
                  </a:lnTo>
                  <a:lnTo>
                    <a:pt x="3423" y="1641"/>
                  </a:lnTo>
                  <a:lnTo>
                    <a:pt x="3421" y="1637"/>
                  </a:lnTo>
                  <a:lnTo>
                    <a:pt x="3419" y="1635"/>
                  </a:lnTo>
                  <a:lnTo>
                    <a:pt x="3419" y="1631"/>
                  </a:lnTo>
                  <a:lnTo>
                    <a:pt x="3419" y="1628"/>
                  </a:lnTo>
                  <a:lnTo>
                    <a:pt x="3417" y="1626"/>
                  </a:lnTo>
                  <a:lnTo>
                    <a:pt x="3417" y="1624"/>
                  </a:lnTo>
                  <a:lnTo>
                    <a:pt x="3415" y="1620"/>
                  </a:lnTo>
                  <a:lnTo>
                    <a:pt x="3412" y="1618"/>
                  </a:lnTo>
                  <a:lnTo>
                    <a:pt x="3408" y="1618"/>
                  </a:lnTo>
                  <a:lnTo>
                    <a:pt x="3404" y="1618"/>
                  </a:lnTo>
                  <a:lnTo>
                    <a:pt x="3400" y="1618"/>
                  </a:lnTo>
                  <a:lnTo>
                    <a:pt x="3397" y="1618"/>
                  </a:lnTo>
                  <a:lnTo>
                    <a:pt x="3395" y="1616"/>
                  </a:lnTo>
                  <a:lnTo>
                    <a:pt x="3391" y="1616"/>
                  </a:lnTo>
                  <a:lnTo>
                    <a:pt x="3387" y="1618"/>
                  </a:lnTo>
                  <a:lnTo>
                    <a:pt x="3385" y="1620"/>
                  </a:lnTo>
                  <a:lnTo>
                    <a:pt x="3382" y="1620"/>
                  </a:lnTo>
                  <a:lnTo>
                    <a:pt x="3378" y="1620"/>
                  </a:lnTo>
                  <a:lnTo>
                    <a:pt x="3374" y="1622"/>
                  </a:lnTo>
                  <a:lnTo>
                    <a:pt x="3370" y="1622"/>
                  </a:lnTo>
                  <a:lnTo>
                    <a:pt x="3368" y="1624"/>
                  </a:lnTo>
                  <a:lnTo>
                    <a:pt x="3365" y="1624"/>
                  </a:lnTo>
                  <a:lnTo>
                    <a:pt x="3363" y="1624"/>
                  </a:lnTo>
                  <a:lnTo>
                    <a:pt x="3359" y="1624"/>
                  </a:lnTo>
                  <a:lnTo>
                    <a:pt x="3357" y="1622"/>
                  </a:lnTo>
                  <a:lnTo>
                    <a:pt x="3355" y="1622"/>
                  </a:lnTo>
                  <a:lnTo>
                    <a:pt x="3355" y="1620"/>
                  </a:lnTo>
                  <a:lnTo>
                    <a:pt x="3355" y="1618"/>
                  </a:lnTo>
                  <a:lnTo>
                    <a:pt x="3353" y="1616"/>
                  </a:lnTo>
                  <a:lnTo>
                    <a:pt x="3350" y="1618"/>
                  </a:lnTo>
                  <a:lnTo>
                    <a:pt x="3348" y="1618"/>
                  </a:lnTo>
                  <a:lnTo>
                    <a:pt x="3344" y="1618"/>
                  </a:lnTo>
                  <a:lnTo>
                    <a:pt x="3342" y="1618"/>
                  </a:lnTo>
                  <a:lnTo>
                    <a:pt x="3340" y="1618"/>
                  </a:lnTo>
                  <a:lnTo>
                    <a:pt x="3338" y="1620"/>
                  </a:lnTo>
                  <a:lnTo>
                    <a:pt x="3338" y="1622"/>
                  </a:lnTo>
                  <a:lnTo>
                    <a:pt x="3337" y="1624"/>
                  </a:lnTo>
                  <a:lnTo>
                    <a:pt x="3335" y="1622"/>
                  </a:lnTo>
                  <a:lnTo>
                    <a:pt x="3331" y="1620"/>
                  </a:lnTo>
                  <a:lnTo>
                    <a:pt x="3323" y="1618"/>
                  </a:lnTo>
                  <a:lnTo>
                    <a:pt x="3322" y="1618"/>
                  </a:lnTo>
                  <a:lnTo>
                    <a:pt x="3320" y="1618"/>
                  </a:lnTo>
                  <a:lnTo>
                    <a:pt x="3320" y="1620"/>
                  </a:lnTo>
                  <a:lnTo>
                    <a:pt x="3318" y="1620"/>
                  </a:lnTo>
                  <a:lnTo>
                    <a:pt x="3316" y="1620"/>
                  </a:lnTo>
                  <a:lnTo>
                    <a:pt x="3312" y="1618"/>
                  </a:lnTo>
                  <a:lnTo>
                    <a:pt x="3310" y="1618"/>
                  </a:lnTo>
                  <a:lnTo>
                    <a:pt x="3307" y="1616"/>
                  </a:lnTo>
                  <a:lnTo>
                    <a:pt x="3303" y="1616"/>
                  </a:lnTo>
                  <a:lnTo>
                    <a:pt x="3297" y="1615"/>
                  </a:lnTo>
                  <a:lnTo>
                    <a:pt x="3293" y="1611"/>
                  </a:lnTo>
                  <a:lnTo>
                    <a:pt x="3292" y="1611"/>
                  </a:lnTo>
                  <a:lnTo>
                    <a:pt x="3288" y="1611"/>
                  </a:lnTo>
                  <a:lnTo>
                    <a:pt x="3286" y="1611"/>
                  </a:lnTo>
                  <a:lnTo>
                    <a:pt x="3284" y="1607"/>
                  </a:lnTo>
                  <a:lnTo>
                    <a:pt x="3284" y="1605"/>
                  </a:lnTo>
                  <a:lnTo>
                    <a:pt x="3282" y="1603"/>
                  </a:lnTo>
                  <a:lnTo>
                    <a:pt x="3277" y="1601"/>
                  </a:lnTo>
                  <a:lnTo>
                    <a:pt x="3269" y="1598"/>
                  </a:lnTo>
                  <a:lnTo>
                    <a:pt x="3267" y="1596"/>
                  </a:lnTo>
                  <a:lnTo>
                    <a:pt x="3263" y="1594"/>
                  </a:lnTo>
                  <a:lnTo>
                    <a:pt x="3260" y="1594"/>
                  </a:lnTo>
                  <a:lnTo>
                    <a:pt x="3254" y="1594"/>
                  </a:lnTo>
                  <a:lnTo>
                    <a:pt x="3252" y="1594"/>
                  </a:lnTo>
                  <a:lnTo>
                    <a:pt x="3252" y="1592"/>
                  </a:lnTo>
                  <a:lnTo>
                    <a:pt x="3250" y="1588"/>
                  </a:lnTo>
                  <a:lnTo>
                    <a:pt x="3247" y="1586"/>
                  </a:lnTo>
                  <a:lnTo>
                    <a:pt x="3241" y="1583"/>
                  </a:lnTo>
                  <a:lnTo>
                    <a:pt x="3237" y="1581"/>
                  </a:lnTo>
                  <a:lnTo>
                    <a:pt x="3233" y="1581"/>
                  </a:lnTo>
                  <a:lnTo>
                    <a:pt x="3230" y="1581"/>
                  </a:lnTo>
                  <a:lnTo>
                    <a:pt x="3224" y="1581"/>
                  </a:lnTo>
                  <a:lnTo>
                    <a:pt x="3222" y="1577"/>
                  </a:lnTo>
                  <a:lnTo>
                    <a:pt x="3220" y="1573"/>
                  </a:lnTo>
                  <a:lnTo>
                    <a:pt x="3218" y="1573"/>
                  </a:lnTo>
                  <a:lnTo>
                    <a:pt x="3215" y="1571"/>
                  </a:lnTo>
                  <a:lnTo>
                    <a:pt x="3215" y="1568"/>
                  </a:lnTo>
                  <a:lnTo>
                    <a:pt x="3213" y="1568"/>
                  </a:lnTo>
                  <a:lnTo>
                    <a:pt x="3211" y="1568"/>
                  </a:lnTo>
                  <a:lnTo>
                    <a:pt x="3207" y="1568"/>
                  </a:lnTo>
                  <a:lnTo>
                    <a:pt x="3203" y="1568"/>
                  </a:lnTo>
                  <a:lnTo>
                    <a:pt x="3202" y="1568"/>
                  </a:lnTo>
                  <a:lnTo>
                    <a:pt x="3198" y="1568"/>
                  </a:lnTo>
                  <a:lnTo>
                    <a:pt x="3192" y="1568"/>
                  </a:lnTo>
                  <a:lnTo>
                    <a:pt x="3188" y="1568"/>
                  </a:lnTo>
                  <a:lnTo>
                    <a:pt x="3185" y="1568"/>
                  </a:lnTo>
                  <a:lnTo>
                    <a:pt x="3181" y="1566"/>
                  </a:lnTo>
                  <a:lnTo>
                    <a:pt x="3177" y="1564"/>
                  </a:lnTo>
                  <a:lnTo>
                    <a:pt x="3173" y="1564"/>
                  </a:lnTo>
                  <a:lnTo>
                    <a:pt x="3172" y="1564"/>
                  </a:lnTo>
                  <a:lnTo>
                    <a:pt x="3168" y="1564"/>
                  </a:lnTo>
                  <a:lnTo>
                    <a:pt x="3164" y="1566"/>
                  </a:lnTo>
                  <a:lnTo>
                    <a:pt x="3162" y="1568"/>
                  </a:lnTo>
                  <a:lnTo>
                    <a:pt x="3160" y="1570"/>
                  </a:lnTo>
                  <a:lnTo>
                    <a:pt x="3155" y="1568"/>
                  </a:lnTo>
                  <a:lnTo>
                    <a:pt x="3151" y="1566"/>
                  </a:lnTo>
                  <a:lnTo>
                    <a:pt x="3149" y="1564"/>
                  </a:lnTo>
                  <a:lnTo>
                    <a:pt x="3145" y="1560"/>
                  </a:lnTo>
                  <a:lnTo>
                    <a:pt x="3143" y="1558"/>
                  </a:lnTo>
                  <a:lnTo>
                    <a:pt x="3141" y="1555"/>
                  </a:lnTo>
                  <a:lnTo>
                    <a:pt x="3140" y="1555"/>
                  </a:lnTo>
                  <a:lnTo>
                    <a:pt x="3141" y="1553"/>
                  </a:lnTo>
                  <a:lnTo>
                    <a:pt x="3140" y="1551"/>
                  </a:lnTo>
                  <a:lnTo>
                    <a:pt x="3140" y="1549"/>
                  </a:lnTo>
                  <a:lnTo>
                    <a:pt x="3141" y="1547"/>
                  </a:lnTo>
                  <a:lnTo>
                    <a:pt x="3141" y="1545"/>
                  </a:lnTo>
                  <a:lnTo>
                    <a:pt x="3141" y="1543"/>
                  </a:lnTo>
                  <a:lnTo>
                    <a:pt x="3143" y="1540"/>
                  </a:lnTo>
                  <a:lnTo>
                    <a:pt x="3143" y="1538"/>
                  </a:lnTo>
                  <a:lnTo>
                    <a:pt x="3141" y="1534"/>
                  </a:lnTo>
                  <a:lnTo>
                    <a:pt x="3141" y="1530"/>
                  </a:lnTo>
                  <a:lnTo>
                    <a:pt x="3141" y="1528"/>
                  </a:lnTo>
                  <a:lnTo>
                    <a:pt x="3140" y="1526"/>
                  </a:lnTo>
                  <a:lnTo>
                    <a:pt x="3140" y="1523"/>
                  </a:lnTo>
                  <a:lnTo>
                    <a:pt x="3138" y="1521"/>
                  </a:lnTo>
                  <a:lnTo>
                    <a:pt x="3136" y="1517"/>
                  </a:lnTo>
                  <a:lnTo>
                    <a:pt x="3134" y="1513"/>
                  </a:lnTo>
                  <a:lnTo>
                    <a:pt x="3134" y="1510"/>
                  </a:lnTo>
                  <a:lnTo>
                    <a:pt x="3134" y="1506"/>
                  </a:lnTo>
                  <a:lnTo>
                    <a:pt x="3132" y="1504"/>
                  </a:lnTo>
                  <a:lnTo>
                    <a:pt x="3134" y="1500"/>
                  </a:lnTo>
                  <a:lnTo>
                    <a:pt x="3134" y="1496"/>
                  </a:lnTo>
                  <a:lnTo>
                    <a:pt x="3134" y="1493"/>
                  </a:lnTo>
                  <a:lnTo>
                    <a:pt x="3134" y="1489"/>
                  </a:lnTo>
                  <a:lnTo>
                    <a:pt x="3136" y="1487"/>
                  </a:lnTo>
                  <a:lnTo>
                    <a:pt x="3136" y="1485"/>
                  </a:lnTo>
                  <a:lnTo>
                    <a:pt x="3138" y="1483"/>
                  </a:lnTo>
                  <a:lnTo>
                    <a:pt x="3138" y="1481"/>
                  </a:lnTo>
                  <a:lnTo>
                    <a:pt x="3140" y="1481"/>
                  </a:lnTo>
                  <a:lnTo>
                    <a:pt x="3140" y="1480"/>
                  </a:lnTo>
                  <a:lnTo>
                    <a:pt x="3141" y="1480"/>
                  </a:lnTo>
                  <a:lnTo>
                    <a:pt x="3145" y="1480"/>
                  </a:lnTo>
                  <a:lnTo>
                    <a:pt x="3147" y="1480"/>
                  </a:lnTo>
                  <a:lnTo>
                    <a:pt x="3153" y="1480"/>
                  </a:lnTo>
                  <a:lnTo>
                    <a:pt x="3155" y="1478"/>
                  </a:lnTo>
                  <a:lnTo>
                    <a:pt x="3156" y="1478"/>
                  </a:lnTo>
                  <a:lnTo>
                    <a:pt x="3158" y="1476"/>
                  </a:lnTo>
                  <a:lnTo>
                    <a:pt x="3158" y="1474"/>
                  </a:lnTo>
                  <a:lnTo>
                    <a:pt x="3160" y="1474"/>
                  </a:lnTo>
                  <a:lnTo>
                    <a:pt x="3160" y="1472"/>
                  </a:lnTo>
                  <a:lnTo>
                    <a:pt x="3164" y="1470"/>
                  </a:lnTo>
                  <a:lnTo>
                    <a:pt x="3166" y="1468"/>
                  </a:lnTo>
                  <a:lnTo>
                    <a:pt x="3168" y="1466"/>
                  </a:lnTo>
                  <a:lnTo>
                    <a:pt x="3168" y="1465"/>
                  </a:lnTo>
                  <a:lnTo>
                    <a:pt x="3168" y="1463"/>
                  </a:lnTo>
                  <a:lnTo>
                    <a:pt x="3170" y="1459"/>
                  </a:lnTo>
                  <a:lnTo>
                    <a:pt x="3172" y="1453"/>
                  </a:lnTo>
                  <a:lnTo>
                    <a:pt x="3173" y="1448"/>
                  </a:lnTo>
                  <a:lnTo>
                    <a:pt x="3172" y="1446"/>
                  </a:lnTo>
                  <a:lnTo>
                    <a:pt x="3172" y="1444"/>
                  </a:lnTo>
                  <a:lnTo>
                    <a:pt x="3172" y="1442"/>
                  </a:lnTo>
                  <a:lnTo>
                    <a:pt x="3170" y="1440"/>
                  </a:lnTo>
                  <a:lnTo>
                    <a:pt x="3168" y="1438"/>
                  </a:lnTo>
                  <a:lnTo>
                    <a:pt x="3166" y="1436"/>
                  </a:lnTo>
                  <a:lnTo>
                    <a:pt x="3164" y="1435"/>
                  </a:lnTo>
                  <a:lnTo>
                    <a:pt x="3162" y="1433"/>
                  </a:lnTo>
                  <a:lnTo>
                    <a:pt x="3160" y="1431"/>
                  </a:lnTo>
                  <a:lnTo>
                    <a:pt x="3160" y="1429"/>
                  </a:lnTo>
                  <a:lnTo>
                    <a:pt x="3160" y="1427"/>
                  </a:lnTo>
                  <a:lnTo>
                    <a:pt x="3160" y="1425"/>
                  </a:lnTo>
                  <a:lnTo>
                    <a:pt x="3162" y="1423"/>
                  </a:lnTo>
                  <a:lnTo>
                    <a:pt x="3164" y="1421"/>
                  </a:lnTo>
                  <a:lnTo>
                    <a:pt x="3166" y="1420"/>
                  </a:lnTo>
                  <a:lnTo>
                    <a:pt x="3168" y="1418"/>
                  </a:lnTo>
                  <a:lnTo>
                    <a:pt x="3170" y="1416"/>
                  </a:lnTo>
                  <a:lnTo>
                    <a:pt x="3172" y="1414"/>
                  </a:lnTo>
                  <a:lnTo>
                    <a:pt x="3173" y="1414"/>
                  </a:lnTo>
                  <a:lnTo>
                    <a:pt x="3175" y="1414"/>
                  </a:lnTo>
                  <a:lnTo>
                    <a:pt x="3175" y="1416"/>
                  </a:lnTo>
                  <a:lnTo>
                    <a:pt x="3177" y="1418"/>
                  </a:lnTo>
                  <a:lnTo>
                    <a:pt x="3177" y="1420"/>
                  </a:lnTo>
                  <a:lnTo>
                    <a:pt x="3179" y="1420"/>
                  </a:lnTo>
                  <a:lnTo>
                    <a:pt x="3181" y="1418"/>
                  </a:lnTo>
                  <a:lnTo>
                    <a:pt x="3187" y="1416"/>
                  </a:lnTo>
                  <a:lnTo>
                    <a:pt x="3188" y="1416"/>
                  </a:lnTo>
                  <a:lnTo>
                    <a:pt x="3190" y="1416"/>
                  </a:lnTo>
                  <a:lnTo>
                    <a:pt x="3192" y="1414"/>
                  </a:lnTo>
                  <a:lnTo>
                    <a:pt x="3194" y="1412"/>
                  </a:lnTo>
                  <a:lnTo>
                    <a:pt x="3194" y="1410"/>
                  </a:lnTo>
                  <a:lnTo>
                    <a:pt x="3196" y="1408"/>
                  </a:lnTo>
                  <a:lnTo>
                    <a:pt x="3200" y="1406"/>
                  </a:lnTo>
                  <a:lnTo>
                    <a:pt x="3202" y="1405"/>
                  </a:lnTo>
                  <a:lnTo>
                    <a:pt x="3203" y="1403"/>
                  </a:lnTo>
                  <a:lnTo>
                    <a:pt x="3203" y="1399"/>
                  </a:lnTo>
                  <a:lnTo>
                    <a:pt x="3205" y="1397"/>
                  </a:lnTo>
                  <a:lnTo>
                    <a:pt x="3207" y="1397"/>
                  </a:lnTo>
                  <a:lnTo>
                    <a:pt x="3213" y="1397"/>
                  </a:lnTo>
                  <a:lnTo>
                    <a:pt x="3211" y="1395"/>
                  </a:lnTo>
                  <a:lnTo>
                    <a:pt x="3207" y="1393"/>
                  </a:lnTo>
                  <a:lnTo>
                    <a:pt x="3207" y="1390"/>
                  </a:lnTo>
                  <a:lnTo>
                    <a:pt x="3209" y="1388"/>
                  </a:lnTo>
                  <a:lnTo>
                    <a:pt x="3209" y="1386"/>
                  </a:lnTo>
                  <a:lnTo>
                    <a:pt x="3209" y="1382"/>
                  </a:lnTo>
                  <a:lnTo>
                    <a:pt x="3207" y="1380"/>
                  </a:lnTo>
                  <a:lnTo>
                    <a:pt x="3205" y="1378"/>
                  </a:lnTo>
                  <a:lnTo>
                    <a:pt x="3203" y="1376"/>
                  </a:lnTo>
                  <a:lnTo>
                    <a:pt x="3202" y="1376"/>
                  </a:lnTo>
                  <a:lnTo>
                    <a:pt x="3198" y="1375"/>
                  </a:lnTo>
                  <a:lnTo>
                    <a:pt x="3196" y="1373"/>
                  </a:lnTo>
                  <a:lnTo>
                    <a:pt x="3194" y="1371"/>
                  </a:lnTo>
                  <a:lnTo>
                    <a:pt x="3192" y="1369"/>
                  </a:lnTo>
                  <a:lnTo>
                    <a:pt x="3190" y="1367"/>
                  </a:lnTo>
                  <a:lnTo>
                    <a:pt x="3187" y="1365"/>
                  </a:lnTo>
                  <a:lnTo>
                    <a:pt x="3185" y="1363"/>
                  </a:lnTo>
                  <a:lnTo>
                    <a:pt x="3181" y="1363"/>
                  </a:lnTo>
                  <a:lnTo>
                    <a:pt x="3179" y="1363"/>
                  </a:lnTo>
                  <a:lnTo>
                    <a:pt x="3175" y="1363"/>
                  </a:lnTo>
                  <a:lnTo>
                    <a:pt x="3172" y="1365"/>
                  </a:lnTo>
                  <a:lnTo>
                    <a:pt x="3168" y="1365"/>
                  </a:lnTo>
                  <a:lnTo>
                    <a:pt x="3164" y="1367"/>
                  </a:lnTo>
                  <a:lnTo>
                    <a:pt x="3160" y="1367"/>
                  </a:lnTo>
                  <a:lnTo>
                    <a:pt x="3156" y="1367"/>
                  </a:lnTo>
                  <a:lnTo>
                    <a:pt x="3155" y="1367"/>
                  </a:lnTo>
                  <a:lnTo>
                    <a:pt x="3151" y="1367"/>
                  </a:lnTo>
                  <a:lnTo>
                    <a:pt x="3149" y="1367"/>
                  </a:lnTo>
                  <a:lnTo>
                    <a:pt x="3145" y="1369"/>
                  </a:lnTo>
                  <a:lnTo>
                    <a:pt x="3143" y="1369"/>
                  </a:lnTo>
                  <a:lnTo>
                    <a:pt x="3141" y="1371"/>
                  </a:lnTo>
                  <a:lnTo>
                    <a:pt x="3140" y="1371"/>
                  </a:lnTo>
                  <a:lnTo>
                    <a:pt x="3136" y="1369"/>
                  </a:lnTo>
                  <a:lnTo>
                    <a:pt x="3132" y="1367"/>
                  </a:lnTo>
                  <a:lnTo>
                    <a:pt x="3130" y="1365"/>
                  </a:lnTo>
                  <a:lnTo>
                    <a:pt x="3128" y="1363"/>
                  </a:lnTo>
                  <a:lnTo>
                    <a:pt x="3126" y="1361"/>
                  </a:lnTo>
                  <a:lnTo>
                    <a:pt x="3126" y="1359"/>
                  </a:lnTo>
                  <a:lnTo>
                    <a:pt x="3126" y="1358"/>
                  </a:lnTo>
                  <a:lnTo>
                    <a:pt x="3128" y="1354"/>
                  </a:lnTo>
                  <a:lnTo>
                    <a:pt x="3130" y="1352"/>
                  </a:lnTo>
                  <a:lnTo>
                    <a:pt x="3132" y="1348"/>
                  </a:lnTo>
                  <a:lnTo>
                    <a:pt x="3134" y="1344"/>
                  </a:lnTo>
                  <a:lnTo>
                    <a:pt x="3136" y="1343"/>
                  </a:lnTo>
                  <a:lnTo>
                    <a:pt x="3138" y="1341"/>
                  </a:lnTo>
                  <a:lnTo>
                    <a:pt x="3136" y="1339"/>
                  </a:lnTo>
                  <a:lnTo>
                    <a:pt x="3134" y="1339"/>
                  </a:lnTo>
                  <a:lnTo>
                    <a:pt x="3132" y="1339"/>
                  </a:lnTo>
                  <a:lnTo>
                    <a:pt x="3130" y="1339"/>
                  </a:lnTo>
                  <a:lnTo>
                    <a:pt x="3130" y="1337"/>
                  </a:lnTo>
                  <a:lnTo>
                    <a:pt x="3128" y="1333"/>
                  </a:lnTo>
                  <a:lnTo>
                    <a:pt x="3126" y="1331"/>
                  </a:lnTo>
                  <a:lnTo>
                    <a:pt x="3125" y="1329"/>
                  </a:lnTo>
                  <a:lnTo>
                    <a:pt x="3123" y="1328"/>
                  </a:lnTo>
                  <a:lnTo>
                    <a:pt x="3121" y="1326"/>
                  </a:lnTo>
                  <a:lnTo>
                    <a:pt x="3119" y="1322"/>
                  </a:lnTo>
                  <a:lnTo>
                    <a:pt x="3115" y="1320"/>
                  </a:lnTo>
                  <a:lnTo>
                    <a:pt x="3115" y="1318"/>
                  </a:lnTo>
                  <a:lnTo>
                    <a:pt x="3113" y="1318"/>
                  </a:lnTo>
                  <a:lnTo>
                    <a:pt x="3115" y="1316"/>
                  </a:lnTo>
                  <a:lnTo>
                    <a:pt x="3115" y="1314"/>
                  </a:lnTo>
                  <a:lnTo>
                    <a:pt x="3117" y="1313"/>
                  </a:lnTo>
                  <a:lnTo>
                    <a:pt x="3119" y="1311"/>
                  </a:lnTo>
                  <a:lnTo>
                    <a:pt x="3123" y="1311"/>
                  </a:lnTo>
                  <a:lnTo>
                    <a:pt x="3123" y="1309"/>
                  </a:lnTo>
                  <a:lnTo>
                    <a:pt x="3125" y="1309"/>
                  </a:lnTo>
                  <a:lnTo>
                    <a:pt x="3126" y="1305"/>
                  </a:lnTo>
                  <a:lnTo>
                    <a:pt x="3126" y="1303"/>
                  </a:lnTo>
                  <a:lnTo>
                    <a:pt x="3125" y="1303"/>
                  </a:lnTo>
                  <a:lnTo>
                    <a:pt x="3123" y="1299"/>
                  </a:lnTo>
                  <a:lnTo>
                    <a:pt x="3121" y="1298"/>
                  </a:lnTo>
                  <a:lnTo>
                    <a:pt x="3119" y="1296"/>
                  </a:lnTo>
                  <a:lnTo>
                    <a:pt x="3119" y="1292"/>
                  </a:lnTo>
                  <a:lnTo>
                    <a:pt x="3119" y="1290"/>
                  </a:lnTo>
                  <a:lnTo>
                    <a:pt x="3119" y="1286"/>
                  </a:lnTo>
                  <a:lnTo>
                    <a:pt x="3117" y="1284"/>
                  </a:lnTo>
                  <a:lnTo>
                    <a:pt x="3115" y="1283"/>
                  </a:lnTo>
                  <a:lnTo>
                    <a:pt x="3113" y="1281"/>
                  </a:lnTo>
                  <a:lnTo>
                    <a:pt x="3110" y="1279"/>
                  </a:lnTo>
                  <a:lnTo>
                    <a:pt x="3110" y="1275"/>
                  </a:lnTo>
                  <a:lnTo>
                    <a:pt x="3108" y="1273"/>
                  </a:lnTo>
                  <a:lnTo>
                    <a:pt x="3104" y="1273"/>
                  </a:lnTo>
                  <a:lnTo>
                    <a:pt x="3102" y="1273"/>
                  </a:lnTo>
                  <a:lnTo>
                    <a:pt x="3100" y="1271"/>
                  </a:lnTo>
                  <a:lnTo>
                    <a:pt x="3098" y="1269"/>
                  </a:lnTo>
                  <a:lnTo>
                    <a:pt x="3095" y="1266"/>
                  </a:lnTo>
                  <a:lnTo>
                    <a:pt x="3093" y="1264"/>
                  </a:lnTo>
                  <a:lnTo>
                    <a:pt x="3091" y="1264"/>
                  </a:lnTo>
                  <a:lnTo>
                    <a:pt x="3089" y="1264"/>
                  </a:lnTo>
                  <a:lnTo>
                    <a:pt x="3087" y="1266"/>
                  </a:lnTo>
                  <a:lnTo>
                    <a:pt x="3085" y="1266"/>
                  </a:lnTo>
                  <a:lnTo>
                    <a:pt x="3083" y="1268"/>
                  </a:lnTo>
                  <a:lnTo>
                    <a:pt x="3081" y="1268"/>
                  </a:lnTo>
                  <a:lnTo>
                    <a:pt x="3078" y="1266"/>
                  </a:lnTo>
                  <a:lnTo>
                    <a:pt x="3074" y="1264"/>
                  </a:lnTo>
                  <a:lnTo>
                    <a:pt x="3072" y="1264"/>
                  </a:lnTo>
                  <a:lnTo>
                    <a:pt x="3068" y="1264"/>
                  </a:lnTo>
                  <a:lnTo>
                    <a:pt x="3066" y="1264"/>
                  </a:lnTo>
                  <a:lnTo>
                    <a:pt x="3065" y="1266"/>
                  </a:lnTo>
                  <a:lnTo>
                    <a:pt x="3063" y="1269"/>
                  </a:lnTo>
                  <a:lnTo>
                    <a:pt x="3061" y="1271"/>
                  </a:lnTo>
                  <a:lnTo>
                    <a:pt x="3059" y="1273"/>
                  </a:lnTo>
                  <a:lnTo>
                    <a:pt x="3057" y="1275"/>
                  </a:lnTo>
                  <a:lnTo>
                    <a:pt x="3053" y="1275"/>
                  </a:lnTo>
                  <a:lnTo>
                    <a:pt x="3051" y="1277"/>
                  </a:lnTo>
                  <a:lnTo>
                    <a:pt x="3050" y="1279"/>
                  </a:lnTo>
                  <a:lnTo>
                    <a:pt x="3048" y="1281"/>
                  </a:lnTo>
                  <a:lnTo>
                    <a:pt x="3046" y="1288"/>
                  </a:lnTo>
                  <a:lnTo>
                    <a:pt x="3044" y="1292"/>
                  </a:lnTo>
                  <a:lnTo>
                    <a:pt x="3042" y="1292"/>
                  </a:lnTo>
                  <a:lnTo>
                    <a:pt x="3038" y="1292"/>
                  </a:lnTo>
                  <a:lnTo>
                    <a:pt x="3036" y="1292"/>
                  </a:lnTo>
                  <a:lnTo>
                    <a:pt x="3035" y="1292"/>
                  </a:lnTo>
                  <a:lnTo>
                    <a:pt x="3031" y="1292"/>
                  </a:lnTo>
                  <a:lnTo>
                    <a:pt x="3027" y="1292"/>
                  </a:lnTo>
                  <a:lnTo>
                    <a:pt x="3025" y="1292"/>
                  </a:lnTo>
                  <a:lnTo>
                    <a:pt x="3025" y="1294"/>
                  </a:lnTo>
                  <a:lnTo>
                    <a:pt x="3023" y="1296"/>
                  </a:lnTo>
                  <a:lnTo>
                    <a:pt x="3023" y="1298"/>
                  </a:lnTo>
                  <a:lnTo>
                    <a:pt x="3021" y="1303"/>
                  </a:lnTo>
                  <a:lnTo>
                    <a:pt x="3020" y="1305"/>
                  </a:lnTo>
                  <a:lnTo>
                    <a:pt x="3018" y="1307"/>
                  </a:lnTo>
                  <a:lnTo>
                    <a:pt x="3014" y="1305"/>
                  </a:lnTo>
                  <a:lnTo>
                    <a:pt x="3012" y="1305"/>
                  </a:lnTo>
                  <a:lnTo>
                    <a:pt x="3008" y="1303"/>
                  </a:lnTo>
                  <a:lnTo>
                    <a:pt x="3006" y="1303"/>
                  </a:lnTo>
                  <a:lnTo>
                    <a:pt x="3005" y="1303"/>
                  </a:lnTo>
                  <a:lnTo>
                    <a:pt x="3003" y="1303"/>
                  </a:lnTo>
                  <a:lnTo>
                    <a:pt x="3001" y="1303"/>
                  </a:lnTo>
                  <a:lnTo>
                    <a:pt x="2999" y="1301"/>
                  </a:lnTo>
                  <a:lnTo>
                    <a:pt x="2995" y="1301"/>
                  </a:lnTo>
                  <a:lnTo>
                    <a:pt x="2993" y="1301"/>
                  </a:lnTo>
                  <a:lnTo>
                    <a:pt x="2991" y="1299"/>
                  </a:lnTo>
                  <a:lnTo>
                    <a:pt x="2988" y="1299"/>
                  </a:lnTo>
                  <a:lnTo>
                    <a:pt x="2986" y="1301"/>
                  </a:lnTo>
                  <a:lnTo>
                    <a:pt x="2984" y="1301"/>
                  </a:lnTo>
                  <a:lnTo>
                    <a:pt x="2982" y="1303"/>
                  </a:lnTo>
                  <a:lnTo>
                    <a:pt x="2978" y="1303"/>
                  </a:lnTo>
                  <a:lnTo>
                    <a:pt x="2976" y="1303"/>
                  </a:lnTo>
                  <a:lnTo>
                    <a:pt x="2975" y="1301"/>
                  </a:lnTo>
                  <a:lnTo>
                    <a:pt x="2971" y="1301"/>
                  </a:lnTo>
                  <a:lnTo>
                    <a:pt x="2969" y="1301"/>
                  </a:lnTo>
                  <a:lnTo>
                    <a:pt x="2967" y="1303"/>
                  </a:lnTo>
                  <a:lnTo>
                    <a:pt x="2965" y="1305"/>
                  </a:lnTo>
                  <a:lnTo>
                    <a:pt x="2963" y="1307"/>
                  </a:lnTo>
                  <a:lnTo>
                    <a:pt x="2963" y="1309"/>
                  </a:lnTo>
                  <a:lnTo>
                    <a:pt x="2960" y="1311"/>
                  </a:lnTo>
                  <a:lnTo>
                    <a:pt x="2960" y="1314"/>
                  </a:lnTo>
                  <a:lnTo>
                    <a:pt x="2960" y="1316"/>
                  </a:lnTo>
                  <a:lnTo>
                    <a:pt x="2960" y="1320"/>
                  </a:lnTo>
                  <a:lnTo>
                    <a:pt x="2960" y="1324"/>
                  </a:lnTo>
                  <a:lnTo>
                    <a:pt x="2961" y="1326"/>
                  </a:lnTo>
                  <a:lnTo>
                    <a:pt x="2963" y="1328"/>
                  </a:lnTo>
                  <a:lnTo>
                    <a:pt x="2965" y="1329"/>
                  </a:lnTo>
                  <a:lnTo>
                    <a:pt x="2967" y="1329"/>
                  </a:lnTo>
                  <a:lnTo>
                    <a:pt x="2969" y="1329"/>
                  </a:lnTo>
                  <a:lnTo>
                    <a:pt x="2973" y="1331"/>
                  </a:lnTo>
                  <a:lnTo>
                    <a:pt x="2976" y="1331"/>
                  </a:lnTo>
                  <a:lnTo>
                    <a:pt x="2978" y="1333"/>
                  </a:lnTo>
                  <a:lnTo>
                    <a:pt x="2982" y="1333"/>
                  </a:lnTo>
                  <a:lnTo>
                    <a:pt x="2984" y="1335"/>
                  </a:lnTo>
                  <a:lnTo>
                    <a:pt x="2984" y="1337"/>
                  </a:lnTo>
                  <a:lnTo>
                    <a:pt x="2986" y="1339"/>
                  </a:lnTo>
                  <a:lnTo>
                    <a:pt x="2988" y="1341"/>
                  </a:lnTo>
                  <a:lnTo>
                    <a:pt x="2988" y="1343"/>
                  </a:lnTo>
                  <a:lnTo>
                    <a:pt x="2988" y="1344"/>
                  </a:lnTo>
                  <a:lnTo>
                    <a:pt x="2986" y="1346"/>
                  </a:lnTo>
                  <a:lnTo>
                    <a:pt x="2984" y="1346"/>
                  </a:lnTo>
                  <a:lnTo>
                    <a:pt x="2982" y="1346"/>
                  </a:lnTo>
                  <a:lnTo>
                    <a:pt x="2980" y="1344"/>
                  </a:lnTo>
                  <a:lnTo>
                    <a:pt x="2978" y="1343"/>
                  </a:lnTo>
                  <a:lnTo>
                    <a:pt x="2975" y="1343"/>
                  </a:lnTo>
                  <a:lnTo>
                    <a:pt x="2973" y="1343"/>
                  </a:lnTo>
                  <a:lnTo>
                    <a:pt x="2969" y="1346"/>
                  </a:lnTo>
                  <a:lnTo>
                    <a:pt x="2969" y="1348"/>
                  </a:lnTo>
                  <a:lnTo>
                    <a:pt x="2967" y="1350"/>
                  </a:lnTo>
                  <a:lnTo>
                    <a:pt x="2967" y="1352"/>
                  </a:lnTo>
                  <a:lnTo>
                    <a:pt x="2965" y="1354"/>
                  </a:lnTo>
                  <a:lnTo>
                    <a:pt x="2963" y="1354"/>
                  </a:lnTo>
                  <a:lnTo>
                    <a:pt x="2961" y="1356"/>
                  </a:lnTo>
                  <a:lnTo>
                    <a:pt x="2960" y="1358"/>
                  </a:lnTo>
                  <a:lnTo>
                    <a:pt x="2960" y="1356"/>
                  </a:lnTo>
                  <a:lnTo>
                    <a:pt x="2958" y="1356"/>
                  </a:lnTo>
                  <a:lnTo>
                    <a:pt x="2956" y="1356"/>
                  </a:lnTo>
                  <a:lnTo>
                    <a:pt x="2954" y="1354"/>
                  </a:lnTo>
                  <a:lnTo>
                    <a:pt x="2954" y="1352"/>
                  </a:lnTo>
                  <a:lnTo>
                    <a:pt x="2952" y="1350"/>
                  </a:lnTo>
                  <a:lnTo>
                    <a:pt x="2952" y="1348"/>
                  </a:lnTo>
                  <a:lnTo>
                    <a:pt x="2952" y="1346"/>
                  </a:lnTo>
                  <a:lnTo>
                    <a:pt x="2950" y="1344"/>
                  </a:lnTo>
                  <a:lnTo>
                    <a:pt x="2948" y="1344"/>
                  </a:lnTo>
                  <a:lnTo>
                    <a:pt x="2945" y="1343"/>
                  </a:lnTo>
                  <a:lnTo>
                    <a:pt x="2943" y="1343"/>
                  </a:lnTo>
                  <a:lnTo>
                    <a:pt x="2941" y="1343"/>
                  </a:lnTo>
                  <a:lnTo>
                    <a:pt x="2941" y="1341"/>
                  </a:lnTo>
                  <a:lnTo>
                    <a:pt x="2941" y="1339"/>
                  </a:lnTo>
                  <a:lnTo>
                    <a:pt x="2939" y="1337"/>
                  </a:lnTo>
                  <a:lnTo>
                    <a:pt x="2937" y="1335"/>
                  </a:lnTo>
                  <a:lnTo>
                    <a:pt x="2933" y="1333"/>
                  </a:lnTo>
                  <a:lnTo>
                    <a:pt x="2931" y="1333"/>
                  </a:lnTo>
                  <a:lnTo>
                    <a:pt x="2930" y="1333"/>
                  </a:lnTo>
                  <a:lnTo>
                    <a:pt x="2926" y="1331"/>
                  </a:lnTo>
                  <a:lnTo>
                    <a:pt x="2924" y="1331"/>
                  </a:lnTo>
                  <a:lnTo>
                    <a:pt x="2922" y="1331"/>
                  </a:lnTo>
                  <a:lnTo>
                    <a:pt x="2920" y="1331"/>
                  </a:lnTo>
                  <a:lnTo>
                    <a:pt x="2916" y="1333"/>
                  </a:lnTo>
                  <a:lnTo>
                    <a:pt x="2915" y="1335"/>
                  </a:lnTo>
                  <a:lnTo>
                    <a:pt x="2915" y="1337"/>
                  </a:lnTo>
                  <a:lnTo>
                    <a:pt x="2915" y="1339"/>
                  </a:lnTo>
                  <a:lnTo>
                    <a:pt x="2913" y="1341"/>
                  </a:lnTo>
                  <a:lnTo>
                    <a:pt x="2913" y="1344"/>
                  </a:lnTo>
                  <a:lnTo>
                    <a:pt x="2909" y="1350"/>
                  </a:lnTo>
                  <a:lnTo>
                    <a:pt x="2907" y="1352"/>
                  </a:lnTo>
                  <a:lnTo>
                    <a:pt x="2905" y="1352"/>
                  </a:lnTo>
                  <a:lnTo>
                    <a:pt x="2901" y="1352"/>
                  </a:lnTo>
                  <a:lnTo>
                    <a:pt x="2901" y="1354"/>
                  </a:lnTo>
                  <a:lnTo>
                    <a:pt x="2898" y="1356"/>
                  </a:lnTo>
                  <a:lnTo>
                    <a:pt x="2896" y="1356"/>
                  </a:lnTo>
                  <a:lnTo>
                    <a:pt x="2894" y="1354"/>
                  </a:lnTo>
                  <a:lnTo>
                    <a:pt x="2890" y="1352"/>
                  </a:lnTo>
                  <a:lnTo>
                    <a:pt x="2888" y="1352"/>
                  </a:lnTo>
                  <a:lnTo>
                    <a:pt x="2886" y="1350"/>
                  </a:lnTo>
                  <a:lnTo>
                    <a:pt x="2886" y="1348"/>
                  </a:lnTo>
                  <a:lnTo>
                    <a:pt x="2885" y="1346"/>
                  </a:lnTo>
                  <a:lnTo>
                    <a:pt x="2883" y="1344"/>
                  </a:lnTo>
                  <a:lnTo>
                    <a:pt x="2883" y="1343"/>
                  </a:lnTo>
                  <a:lnTo>
                    <a:pt x="2881" y="1341"/>
                  </a:lnTo>
                  <a:lnTo>
                    <a:pt x="2881" y="1339"/>
                  </a:lnTo>
                  <a:lnTo>
                    <a:pt x="2881" y="1335"/>
                  </a:lnTo>
                  <a:lnTo>
                    <a:pt x="2883" y="1333"/>
                  </a:lnTo>
                  <a:lnTo>
                    <a:pt x="2881" y="1329"/>
                  </a:lnTo>
                  <a:lnTo>
                    <a:pt x="2881" y="1328"/>
                  </a:lnTo>
                  <a:lnTo>
                    <a:pt x="2879" y="1326"/>
                  </a:lnTo>
                  <a:lnTo>
                    <a:pt x="2877" y="1326"/>
                  </a:lnTo>
                  <a:lnTo>
                    <a:pt x="2875" y="1324"/>
                  </a:lnTo>
                  <a:lnTo>
                    <a:pt x="2873" y="1322"/>
                  </a:lnTo>
                  <a:lnTo>
                    <a:pt x="2871" y="1320"/>
                  </a:lnTo>
                  <a:lnTo>
                    <a:pt x="2870" y="1318"/>
                  </a:lnTo>
                  <a:lnTo>
                    <a:pt x="2870" y="1316"/>
                  </a:lnTo>
                  <a:lnTo>
                    <a:pt x="2870" y="1314"/>
                  </a:lnTo>
                  <a:lnTo>
                    <a:pt x="2870" y="1313"/>
                  </a:lnTo>
                  <a:lnTo>
                    <a:pt x="2871" y="1311"/>
                  </a:lnTo>
                  <a:lnTo>
                    <a:pt x="2871" y="1309"/>
                  </a:lnTo>
                  <a:lnTo>
                    <a:pt x="2873" y="1305"/>
                  </a:lnTo>
                  <a:lnTo>
                    <a:pt x="2873" y="1303"/>
                  </a:lnTo>
                  <a:lnTo>
                    <a:pt x="2871" y="1301"/>
                  </a:lnTo>
                  <a:lnTo>
                    <a:pt x="2870" y="1299"/>
                  </a:lnTo>
                  <a:lnTo>
                    <a:pt x="2870" y="1298"/>
                  </a:lnTo>
                  <a:lnTo>
                    <a:pt x="2868" y="1296"/>
                  </a:lnTo>
                  <a:lnTo>
                    <a:pt x="2866" y="1296"/>
                  </a:lnTo>
                  <a:lnTo>
                    <a:pt x="2866" y="1292"/>
                  </a:lnTo>
                  <a:lnTo>
                    <a:pt x="2864" y="1292"/>
                  </a:lnTo>
                  <a:lnTo>
                    <a:pt x="2862" y="1290"/>
                  </a:lnTo>
                  <a:lnTo>
                    <a:pt x="2858" y="1290"/>
                  </a:lnTo>
                  <a:lnTo>
                    <a:pt x="2856" y="1290"/>
                  </a:lnTo>
                  <a:lnTo>
                    <a:pt x="2855" y="1290"/>
                  </a:lnTo>
                  <a:lnTo>
                    <a:pt x="2853" y="1292"/>
                  </a:lnTo>
                  <a:lnTo>
                    <a:pt x="2851" y="1292"/>
                  </a:lnTo>
                  <a:lnTo>
                    <a:pt x="2849" y="1294"/>
                  </a:lnTo>
                  <a:lnTo>
                    <a:pt x="2847" y="1294"/>
                  </a:lnTo>
                  <a:lnTo>
                    <a:pt x="2847" y="1292"/>
                  </a:lnTo>
                  <a:lnTo>
                    <a:pt x="2845" y="1290"/>
                  </a:lnTo>
                  <a:lnTo>
                    <a:pt x="2843" y="1288"/>
                  </a:lnTo>
                  <a:lnTo>
                    <a:pt x="2841" y="1290"/>
                  </a:lnTo>
                  <a:lnTo>
                    <a:pt x="2840" y="1290"/>
                  </a:lnTo>
                  <a:lnTo>
                    <a:pt x="2838" y="1290"/>
                  </a:lnTo>
                  <a:lnTo>
                    <a:pt x="2836" y="1288"/>
                  </a:lnTo>
                  <a:lnTo>
                    <a:pt x="2834" y="1288"/>
                  </a:lnTo>
                  <a:lnTo>
                    <a:pt x="2832" y="1286"/>
                  </a:lnTo>
                  <a:lnTo>
                    <a:pt x="2830" y="1286"/>
                  </a:lnTo>
                  <a:lnTo>
                    <a:pt x="2826" y="1284"/>
                  </a:lnTo>
                  <a:lnTo>
                    <a:pt x="2825" y="1284"/>
                  </a:lnTo>
                  <a:lnTo>
                    <a:pt x="2823" y="1286"/>
                  </a:lnTo>
                  <a:lnTo>
                    <a:pt x="2821" y="1286"/>
                  </a:lnTo>
                  <a:lnTo>
                    <a:pt x="2819" y="1288"/>
                  </a:lnTo>
                  <a:lnTo>
                    <a:pt x="2819" y="1290"/>
                  </a:lnTo>
                  <a:lnTo>
                    <a:pt x="2817" y="1290"/>
                  </a:lnTo>
                  <a:lnTo>
                    <a:pt x="2815" y="1290"/>
                  </a:lnTo>
                  <a:lnTo>
                    <a:pt x="2813" y="1288"/>
                  </a:lnTo>
                  <a:lnTo>
                    <a:pt x="2811" y="1286"/>
                  </a:lnTo>
                  <a:lnTo>
                    <a:pt x="2809" y="1286"/>
                  </a:lnTo>
                  <a:lnTo>
                    <a:pt x="2808" y="1288"/>
                  </a:lnTo>
                  <a:lnTo>
                    <a:pt x="2806" y="1290"/>
                  </a:lnTo>
                  <a:lnTo>
                    <a:pt x="2806" y="1288"/>
                  </a:lnTo>
                  <a:lnTo>
                    <a:pt x="2804" y="1288"/>
                  </a:lnTo>
                  <a:lnTo>
                    <a:pt x="2804" y="1284"/>
                  </a:lnTo>
                  <a:lnTo>
                    <a:pt x="2804" y="1283"/>
                  </a:lnTo>
                  <a:lnTo>
                    <a:pt x="2802" y="1283"/>
                  </a:lnTo>
                  <a:lnTo>
                    <a:pt x="2800" y="1283"/>
                  </a:lnTo>
                  <a:lnTo>
                    <a:pt x="2798" y="1283"/>
                  </a:lnTo>
                  <a:lnTo>
                    <a:pt x="2796" y="1284"/>
                  </a:lnTo>
                  <a:lnTo>
                    <a:pt x="2794" y="1284"/>
                  </a:lnTo>
                  <a:lnTo>
                    <a:pt x="2793" y="1284"/>
                  </a:lnTo>
                  <a:lnTo>
                    <a:pt x="2789" y="1284"/>
                  </a:lnTo>
                  <a:lnTo>
                    <a:pt x="2787" y="1283"/>
                  </a:lnTo>
                  <a:lnTo>
                    <a:pt x="2785" y="1283"/>
                  </a:lnTo>
                  <a:lnTo>
                    <a:pt x="2783" y="1283"/>
                  </a:lnTo>
                  <a:lnTo>
                    <a:pt x="2781" y="1283"/>
                  </a:lnTo>
                  <a:lnTo>
                    <a:pt x="2779" y="1284"/>
                  </a:lnTo>
                  <a:lnTo>
                    <a:pt x="2778" y="1284"/>
                  </a:lnTo>
                  <a:lnTo>
                    <a:pt x="2776" y="1284"/>
                  </a:lnTo>
                  <a:lnTo>
                    <a:pt x="2774" y="1286"/>
                  </a:lnTo>
                  <a:lnTo>
                    <a:pt x="2774" y="1288"/>
                  </a:lnTo>
                  <a:lnTo>
                    <a:pt x="2772" y="1288"/>
                  </a:lnTo>
                  <a:lnTo>
                    <a:pt x="2770" y="1288"/>
                  </a:lnTo>
                  <a:lnTo>
                    <a:pt x="2770" y="1286"/>
                  </a:lnTo>
                  <a:lnTo>
                    <a:pt x="2770" y="1284"/>
                  </a:lnTo>
                  <a:lnTo>
                    <a:pt x="2768" y="1283"/>
                  </a:lnTo>
                  <a:lnTo>
                    <a:pt x="2766" y="1283"/>
                  </a:lnTo>
                  <a:lnTo>
                    <a:pt x="2764" y="1283"/>
                  </a:lnTo>
                  <a:lnTo>
                    <a:pt x="2763" y="1283"/>
                  </a:lnTo>
                  <a:lnTo>
                    <a:pt x="2761" y="1283"/>
                  </a:lnTo>
                  <a:lnTo>
                    <a:pt x="2759" y="1283"/>
                  </a:lnTo>
                  <a:lnTo>
                    <a:pt x="2757" y="1283"/>
                  </a:lnTo>
                  <a:lnTo>
                    <a:pt x="2757" y="1284"/>
                  </a:lnTo>
                  <a:lnTo>
                    <a:pt x="2755" y="1284"/>
                  </a:lnTo>
                  <a:lnTo>
                    <a:pt x="2751" y="1284"/>
                  </a:lnTo>
                  <a:lnTo>
                    <a:pt x="2749" y="1284"/>
                  </a:lnTo>
                  <a:lnTo>
                    <a:pt x="2748" y="1284"/>
                  </a:lnTo>
                  <a:lnTo>
                    <a:pt x="2748" y="1283"/>
                  </a:lnTo>
                  <a:lnTo>
                    <a:pt x="2749" y="1279"/>
                  </a:lnTo>
                  <a:lnTo>
                    <a:pt x="2751" y="1279"/>
                  </a:lnTo>
                  <a:lnTo>
                    <a:pt x="2751" y="1277"/>
                  </a:lnTo>
                  <a:lnTo>
                    <a:pt x="2749" y="1275"/>
                  </a:lnTo>
                  <a:lnTo>
                    <a:pt x="2748" y="1275"/>
                  </a:lnTo>
                  <a:lnTo>
                    <a:pt x="2746" y="1277"/>
                  </a:lnTo>
                  <a:lnTo>
                    <a:pt x="2746" y="1279"/>
                  </a:lnTo>
                  <a:lnTo>
                    <a:pt x="2744" y="1281"/>
                  </a:lnTo>
                  <a:lnTo>
                    <a:pt x="2742" y="1281"/>
                  </a:lnTo>
                  <a:lnTo>
                    <a:pt x="2740" y="1279"/>
                  </a:lnTo>
                  <a:lnTo>
                    <a:pt x="2738" y="1277"/>
                  </a:lnTo>
                  <a:lnTo>
                    <a:pt x="2736" y="1275"/>
                  </a:lnTo>
                  <a:lnTo>
                    <a:pt x="2734" y="1277"/>
                  </a:lnTo>
                  <a:lnTo>
                    <a:pt x="2733" y="1277"/>
                  </a:lnTo>
                  <a:lnTo>
                    <a:pt x="2731" y="1279"/>
                  </a:lnTo>
                  <a:lnTo>
                    <a:pt x="2729" y="1277"/>
                  </a:lnTo>
                  <a:lnTo>
                    <a:pt x="2729" y="1275"/>
                  </a:lnTo>
                  <a:lnTo>
                    <a:pt x="2729" y="1273"/>
                  </a:lnTo>
                  <a:lnTo>
                    <a:pt x="2729" y="1271"/>
                  </a:lnTo>
                  <a:lnTo>
                    <a:pt x="2727" y="1271"/>
                  </a:lnTo>
                  <a:lnTo>
                    <a:pt x="2725" y="1269"/>
                  </a:lnTo>
                  <a:lnTo>
                    <a:pt x="2719" y="1268"/>
                  </a:lnTo>
                  <a:lnTo>
                    <a:pt x="2718" y="1268"/>
                  </a:lnTo>
                  <a:lnTo>
                    <a:pt x="2716" y="1269"/>
                  </a:lnTo>
                  <a:lnTo>
                    <a:pt x="2714" y="1271"/>
                  </a:lnTo>
                  <a:lnTo>
                    <a:pt x="2712" y="1271"/>
                  </a:lnTo>
                  <a:lnTo>
                    <a:pt x="2710" y="1273"/>
                  </a:lnTo>
                  <a:lnTo>
                    <a:pt x="2710" y="1275"/>
                  </a:lnTo>
                  <a:lnTo>
                    <a:pt x="2708" y="1275"/>
                  </a:lnTo>
                  <a:lnTo>
                    <a:pt x="2706" y="1277"/>
                  </a:lnTo>
                  <a:lnTo>
                    <a:pt x="2706" y="1279"/>
                  </a:lnTo>
                  <a:lnTo>
                    <a:pt x="2704" y="1279"/>
                  </a:lnTo>
                  <a:lnTo>
                    <a:pt x="2703" y="1279"/>
                  </a:lnTo>
                  <a:lnTo>
                    <a:pt x="2701" y="1281"/>
                  </a:lnTo>
                  <a:lnTo>
                    <a:pt x="2699" y="1281"/>
                  </a:lnTo>
                  <a:lnTo>
                    <a:pt x="2699" y="1279"/>
                  </a:lnTo>
                  <a:lnTo>
                    <a:pt x="2697" y="1279"/>
                  </a:lnTo>
                  <a:lnTo>
                    <a:pt x="2695" y="1279"/>
                  </a:lnTo>
                  <a:lnTo>
                    <a:pt x="2693" y="1279"/>
                  </a:lnTo>
                  <a:lnTo>
                    <a:pt x="2691" y="1281"/>
                  </a:lnTo>
                  <a:lnTo>
                    <a:pt x="2691" y="1279"/>
                  </a:lnTo>
                  <a:lnTo>
                    <a:pt x="2689" y="1279"/>
                  </a:lnTo>
                  <a:lnTo>
                    <a:pt x="2689" y="1277"/>
                  </a:lnTo>
                  <a:lnTo>
                    <a:pt x="2688" y="1277"/>
                  </a:lnTo>
                  <a:lnTo>
                    <a:pt x="2686" y="1277"/>
                  </a:lnTo>
                  <a:lnTo>
                    <a:pt x="2682" y="1277"/>
                  </a:lnTo>
                  <a:lnTo>
                    <a:pt x="2680" y="1281"/>
                  </a:lnTo>
                  <a:lnTo>
                    <a:pt x="2678" y="1283"/>
                  </a:lnTo>
                  <a:lnTo>
                    <a:pt x="2678" y="1286"/>
                  </a:lnTo>
                  <a:lnTo>
                    <a:pt x="2678" y="1288"/>
                  </a:lnTo>
                  <a:lnTo>
                    <a:pt x="2678" y="1290"/>
                  </a:lnTo>
                  <a:lnTo>
                    <a:pt x="2678" y="1294"/>
                  </a:lnTo>
                  <a:lnTo>
                    <a:pt x="2680" y="1296"/>
                  </a:lnTo>
                  <a:lnTo>
                    <a:pt x="2678" y="1298"/>
                  </a:lnTo>
                  <a:lnTo>
                    <a:pt x="2678" y="1301"/>
                  </a:lnTo>
                  <a:lnTo>
                    <a:pt x="2676" y="1305"/>
                  </a:lnTo>
                  <a:lnTo>
                    <a:pt x="2674" y="1307"/>
                  </a:lnTo>
                  <a:lnTo>
                    <a:pt x="2673" y="1309"/>
                  </a:lnTo>
                  <a:lnTo>
                    <a:pt x="2673" y="1313"/>
                  </a:lnTo>
                  <a:lnTo>
                    <a:pt x="2671" y="1314"/>
                  </a:lnTo>
                  <a:lnTo>
                    <a:pt x="2669" y="1318"/>
                  </a:lnTo>
                  <a:lnTo>
                    <a:pt x="2663" y="1322"/>
                  </a:lnTo>
                  <a:lnTo>
                    <a:pt x="2663" y="1324"/>
                  </a:lnTo>
                  <a:lnTo>
                    <a:pt x="2661" y="1329"/>
                  </a:lnTo>
                  <a:lnTo>
                    <a:pt x="2659" y="1333"/>
                  </a:lnTo>
                  <a:lnTo>
                    <a:pt x="2658" y="1337"/>
                  </a:lnTo>
                  <a:lnTo>
                    <a:pt x="2658" y="1341"/>
                  </a:lnTo>
                  <a:lnTo>
                    <a:pt x="2658" y="1344"/>
                  </a:lnTo>
                  <a:lnTo>
                    <a:pt x="2656" y="1350"/>
                  </a:lnTo>
                  <a:lnTo>
                    <a:pt x="2648" y="1350"/>
                  </a:lnTo>
                  <a:lnTo>
                    <a:pt x="2646" y="1350"/>
                  </a:lnTo>
                  <a:lnTo>
                    <a:pt x="2633" y="1354"/>
                  </a:lnTo>
                  <a:lnTo>
                    <a:pt x="2629" y="1354"/>
                  </a:lnTo>
                  <a:lnTo>
                    <a:pt x="2628" y="1354"/>
                  </a:lnTo>
                  <a:lnTo>
                    <a:pt x="2626" y="1356"/>
                  </a:lnTo>
                  <a:lnTo>
                    <a:pt x="2622" y="1358"/>
                  </a:lnTo>
                  <a:lnTo>
                    <a:pt x="2616" y="1359"/>
                  </a:lnTo>
                  <a:lnTo>
                    <a:pt x="2614" y="1359"/>
                  </a:lnTo>
                  <a:lnTo>
                    <a:pt x="2611" y="1361"/>
                  </a:lnTo>
                  <a:lnTo>
                    <a:pt x="2611" y="1365"/>
                  </a:lnTo>
                  <a:lnTo>
                    <a:pt x="2611" y="1367"/>
                  </a:lnTo>
                  <a:lnTo>
                    <a:pt x="2607" y="1367"/>
                  </a:lnTo>
                  <a:lnTo>
                    <a:pt x="2603" y="1365"/>
                  </a:lnTo>
                  <a:lnTo>
                    <a:pt x="2601" y="1363"/>
                  </a:lnTo>
                  <a:lnTo>
                    <a:pt x="2598" y="1361"/>
                  </a:lnTo>
                  <a:lnTo>
                    <a:pt x="2596" y="1361"/>
                  </a:lnTo>
                  <a:lnTo>
                    <a:pt x="2594" y="1363"/>
                  </a:lnTo>
                  <a:lnTo>
                    <a:pt x="2592" y="1365"/>
                  </a:lnTo>
                  <a:lnTo>
                    <a:pt x="2590" y="1365"/>
                  </a:lnTo>
                  <a:lnTo>
                    <a:pt x="2588" y="1365"/>
                  </a:lnTo>
                  <a:lnTo>
                    <a:pt x="2584" y="1363"/>
                  </a:lnTo>
                  <a:lnTo>
                    <a:pt x="2581" y="1363"/>
                  </a:lnTo>
                  <a:lnTo>
                    <a:pt x="2577" y="1363"/>
                  </a:lnTo>
                  <a:lnTo>
                    <a:pt x="2573" y="1363"/>
                  </a:lnTo>
                  <a:lnTo>
                    <a:pt x="2569" y="1363"/>
                  </a:lnTo>
                  <a:lnTo>
                    <a:pt x="2566" y="1363"/>
                  </a:lnTo>
                  <a:lnTo>
                    <a:pt x="2562" y="1363"/>
                  </a:lnTo>
                  <a:lnTo>
                    <a:pt x="2560" y="1365"/>
                  </a:lnTo>
                  <a:lnTo>
                    <a:pt x="2553" y="1363"/>
                  </a:lnTo>
                  <a:lnTo>
                    <a:pt x="2553" y="1365"/>
                  </a:lnTo>
                  <a:lnTo>
                    <a:pt x="2551" y="1369"/>
                  </a:lnTo>
                  <a:lnTo>
                    <a:pt x="2551" y="1371"/>
                  </a:lnTo>
                  <a:lnTo>
                    <a:pt x="2551" y="1375"/>
                  </a:lnTo>
                  <a:lnTo>
                    <a:pt x="2549" y="1378"/>
                  </a:lnTo>
                  <a:lnTo>
                    <a:pt x="2545" y="1378"/>
                  </a:lnTo>
                  <a:lnTo>
                    <a:pt x="2541" y="1376"/>
                  </a:lnTo>
                  <a:lnTo>
                    <a:pt x="2538" y="1376"/>
                  </a:lnTo>
                  <a:lnTo>
                    <a:pt x="2532" y="1376"/>
                  </a:lnTo>
                  <a:lnTo>
                    <a:pt x="2526" y="1373"/>
                  </a:lnTo>
                  <a:lnTo>
                    <a:pt x="2523" y="1371"/>
                  </a:lnTo>
                  <a:lnTo>
                    <a:pt x="2509" y="1371"/>
                  </a:lnTo>
                  <a:lnTo>
                    <a:pt x="2506" y="1371"/>
                  </a:lnTo>
                  <a:lnTo>
                    <a:pt x="2500" y="1373"/>
                  </a:lnTo>
                  <a:lnTo>
                    <a:pt x="2493" y="1373"/>
                  </a:lnTo>
                  <a:lnTo>
                    <a:pt x="2487" y="1373"/>
                  </a:lnTo>
                  <a:lnTo>
                    <a:pt x="2483" y="1375"/>
                  </a:lnTo>
                  <a:lnTo>
                    <a:pt x="2479" y="1376"/>
                  </a:lnTo>
                  <a:lnTo>
                    <a:pt x="2476" y="1378"/>
                  </a:lnTo>
                  <a:lnTo>
                    <a:pt x="2472" y="1382"/>
                  </a:lnTo>
                  <a:lnTo>
                    <a:pt x="2472" y="1384"/>
                  </a:lnTo>
                  <a:lnTo>
                    <a:pt x="2472" y="1388"/>
                  </a:lnTo>
                  <a:lnTo>
                    <a:pt x="2472" y="1391"/>
                  </a:lnTo>
                  <a:lnTo>
                    <a:pt x="2474" y="1395"/>
                  </a:lnTo>
                  <a:lnTo>
                    <a:pt x="2472" y="1397"/>
                  </a:lnTo>
                  <a:lnTo>
                    <a:pt x="2468" y="1397"/>
                  </a:lnTo>
                  <a:lnTo>
                    <a:pt x="2466" y="1397"/>
                  </a:lnTo>
                  <a:lnTo>
                    <a:pt x="2463" y="1399"/>
                  </a:lnTo>
                  <a:lnTo>
                    <a:pt x="2459" y="1399"/>
                  </a:lnTo>
                  <a:lnTo>
                    <a:pt x="2457" y="1399"/>
                  </a:lnTo>
                  <a:lnTo>
                    <a:pt x="2453" y="1399"/>
                  </a:lnTo>
                  <a:lnTo>
                    <a:pt x="2451" y="1397"/>
                  </a:lnTo>
                  <a:lnTo>
                    <a:pt x="2447" y="1397"/>
                  </a:lnTo>
                  <a:lnTo>
                    <a:pt x="2444" y="1395"/>
                  </a:lnTo>
                  <a:lnTo>
                    <a:pt x="2440" y="1395"/>
                  </a:lnTo>
                  <a:lnTo>
                    <a:pt x="2438" y="1393"/>
                  </a:lnTo>
                  <a:lnTo>
                    <a:pt x="2434" y="1391"/>
                  </a:lnTo>
                  <a:lnTo>
                    <a:pt x="2431" y="1390"/>
                  </a:lnTo>
                  <a:lnTo>
                    <a:pt x="2429" y="1388"/>
                  </a:lnTo>
                  <a:lnTo>
                    <a:pt x="2427" y="1386"/>
                  </a:lnTo>
                  <a:lnTo>
                    <a:pt x="2427" y="1384"/>
                  </a:lnTo>
                  <a:lnTo>
                    <a:pt x="2425" y="1384"/>
                  </a:lnTo>
                  <a:lnTo>
                    <a:pt x="2425" y="1382"/>
                  </a:lnTo>
                  <a:lnTo>
                    <a:pt x="2423" y="1378"/>
                  </a:lnTo>
                  <a:lnTo>
                    <a:pt x="2423" y="1375"/>
                  </a:lnTo>
                  <a:lnTo>
                    <a:pt x="2419" y="1371"/>
                  </a:lnTo>
                  <a:lnTo>
                    <a:pt x="2416" y="1371"/>
                  </a:lnTo>
                  <a:lnTo>
                    <a:pt x="2410" y="1371"/>
                  </a:lnTo>
                  <a:lnTo>
                    <a:pt x="2404" y="1371"/>
                  </a:lnTo>
                  <a:lnTo>
                    <a:pt x="2401" y="1373"/>
                  </a:lnTo>
                  <a:lnTo>
                    <a:pt x="2397" y="1375"/>
                  </a:lnTo>
                  <a:lnTo>
                    <a:pt x="2395" y="1376"/>
                  </a:lnTo>
                  <a:lnTo>
                    <a:pt x="2391" y="1380"/>
                  </a:lnTo>
                  <a:lnTo>
                    <a:pt x="2387" y="1382"/>
                  </a:lnTo>
                  <a:lnTo>
                    <a:pt x="2382" y="1382"/>
                  </a:lnTo>
                  <a:lnTo>
                    <a:pt x="2376" y="1380"/>
                  </a:lnTo>
                  <a:lnTo>
                    <a:pt x="2372" y="1382"/>
                  </a:lnTo>
                  <a:lnTo>
                    <a:pt x="2369" y="1382"/>
                  </a:lnTo>
                  <a:lnTo>
                    <a:pt x="2363" y="1378"/>
                  </a:lnTo>
                  <a:lnTo>
                    <a:pt x="2357" y="1376"/>
                  </a:lnTo>
                  <a:lnTo>
                    <a:pt x="2350" y="1375"/>
                  </a:lnTo>
                  <a:lnTo>
                    <a:pt x="2344" y="1373"/>
                  </a:lnTo>
                  <a:lnTo>
                    <a:pt x="2339" y="1371"/>
                  </a:lnTo>
                  <a:lnTo>
                    <a:pt x="2331" y="1369"/>
                  </a:lnTo>
                  <a:lnTo>
                    <a:pt x="2326" y="1367"/>
                  </a:lnTo>
                  <a:lnTo>
                    <a:pt x="2322" y="1369"/>
                  </a:lnTo>
                  <a:lnTo>
                    <a:pt x="2318" y="1369"/>
                  </a:lnTo>
                  <a:lnTo>
                    <a:pt x="2314" y="1365"/>
                  </a:lnTo>
                  <a:lnTo>
                    <a:pt x="2311" y="1367"/>
                  </a:lnTo>
                  <a:lnTo>
                    <a:pt x="2305" y="1367"/>
                  </a:lnTo>
                  <a:lnTo>
                    <a:pt x="2299" y="1367"/>
                  </a:lnTo>
                  <a:lnTo>
                    <a:pt x="2294" y="1367"/>
                  </a:lnTo>
                  <a:lnTo>
                    <a:pt x="2290" y="1367"/>
                  </a:lnTo>
                  <a:lnTo>
                    <a:pt x="2282" y="1367"/>
                  </a:lnTo>
                  <a:lnTo>
                    <a:pt x="2279" y="1365"/>
                  </a:lnTo>
                  <a:lnTo>
                    <a:pt x="2269" y="1359"/>
                  </a:lnTo>
                  <a:lnTo>
                    <a:pt x="2264" y="1358"/>
                  </a:lnTo>
                  <a:lnTo>
                    <a:pt x="2260" y="1358"/>
                  </a:lnTo>
                  <a:lnTo>
                    <a:pt x="2256" y="1359"/>
                  </a:lnTo>
                  <a:lnTo>
                    <a:pt x="2251" y="1358"/>
                  </a:lnTo>
                  <a:lnTo>
                    <a:pt x="2247" y="1356"/>
                  </a:lnTo>
                  <a:lnTo>
                    <a:pt x="2241" y="1354"/>
                  </a:lnTo>
                  <a:lnTo>
                    <a:pt x="2237" y="1356"/>
                  </a:lnTo>
                  <a:lnTo>
                    <a:pt x="2232" y="1358"/>
                  </a:lnTo>
                  <a:lnTo>
                    <a:pt x="2230" y="1359"/>
                  </a:lnTo>
                  <a:lnTo>
                    <a:pt x="2228" y="1361"/>
                  </a:lnTo>
                  <a:lnTo>
                    <a:pt x="2224" y="1359"/>
                  </a:lnTo>
                  <a:lnTo>
                    <a:pt x="2221" y="1354"/>
                  </a:lnTo>
                  <a:lnTo>
                    <a:pt x="2219" y="1350"/>
                  </a:lnTo>
                  <a:lnTo>
                    <a:pt x="2211" y="1350"/>
                  </a:lnTo>
                  <a:lnTo>
                    <a:pt x="2207" y="1346"/>
                  </a:lnTo>
                  <a:lnTo>
                    <a:pt x="2204" y="1343"/>
                  </a:lnTo>
                  <a:lnTo>
                    <a:pt x="2200" y="1341"/>
                  </a:lnTo>
                  <a:lnTo>
                    <a:pt x="2194" y="1343"/>
                  </a:lnTo>
                  <a:lnTo>
                    <a:pt x="2189" y="1343"/>
                  </a:lnTo>
                  <a:lnTo>
                    <a:pt x="2183" y="1341"/>
                  </a:lnTo>
                  <a:lnTo>
                    <a:pt x="2181" y="1337"/>
                  </a:lnTo>
                  <a:lnTo>
                    <a:pt x="2179" y="1335"/>
                  </a:lnTo>
                  <a:lnTo>
                    <a:pt x="2172" y="1337"/>
                  </a:lnTo>
                  <a:lnTo>
                    <a:pt x="2166" y="1337"/>
                  </a:lnTo>
                  <a:lnTo>
                    <a:pt x="2162" y="1339"/>
                  </a:lnTo>
                  <a:lnTo>
                    <a:pt x="2159" y="1339"/>
                  </a:lnTo>
                  <a:lnTo>
                    <a:pt x="2159" y="1333"/>
                  </a:lnTo>
                  <a:lnTo>
                    <a:pt x="2159" y="1329"/>
                  </a:lnTo>
                  <a:lnTo>
                    <a:pt x="2159" y="1328"/>
                  </a:lnTo>
                  <a:lnTo>
                    <a:pt x="2159" y="1326"/>
                  </a:lnTo>
                  <a:lnTo>
                    <a:pt x="2155" y="1326"/>
                  </a:lnTo>
                  <a:lnTo>
                    <a:pt x="2151" y="1328"/>
                  </a:lnTo>
                  <a:lnTo>
                    <a:pt x="2149" y="1328"/>
                  </a:lnTo>
                  <a:lnTo>
                    <a:pt x="2146" y="1326"/>
                  </a:lnTo>
                  <a:lnTo>
                    <a:pt x="2142" y="1324"/>
                  </a:lnTo>
                  <a:lnTo>
                    <a:pt x="2140" y="1324"/>
                  </a:lnTo>
                  <a:lnTo>
                    <a:pt x="2136" y="1324"/>
                  </a:lnTo>
                  <a:lnTo>
                    <a:pt x="2132" y="1324"/>
                  </a:lnTo>
                  <a:lnTo>
                    <a:pt x="2127" y="1324"/>
                  </a:lnTo>
                  <a:lnTo>
                    <a:pt x="2125" y="1324"/>
                  </a:lnTo>
                  <a:lnTo>
                    <a:pt x="2119" y="1326"/>
                  </a:lnTo>
                  <a:lnTo>
                    <a:pt x="2116" y="1326"/>
                  </a:lnTo>
                  <a:lnTo>
                    <a:pt x="2114" y="1326"/>
                  </a:lnTo>
                  <a:lnTo>
                    <a:pt x="2112" y="1326"/>
                  </a:lnTo>
                  <a:lnTo>
                    <a:pt x="2106" y="1328"/>
                  </a:lnTo>
                  <a:lnTo>
                    <a:pt x="2102" y="1328"/>
                  </a:lnTo>
                  <a:lnTo>
                    <a:pt x="2095" y="1328"/>
                  </a:lnTo>
                  <a:lnTo>
                    <a:pt x="2089" y="1326"/>
                  </a:lnTo>
                  <a:lnTo>
                    <a:pt x="2085" y="1322"/>
                  </a:lnTo>
                  <a:lnTo>
                    <a:pt x="2084" y="1318"/>
                  </a:lnTo>
                  <a:lnTo>
                    <a:pt x="2080" y="1314"/>
                  </a:lnTo>
                  <a:lnTo>
                    <a:pt x="2078" y="1311"/>
                  </a:lnTo>
                  <a:lnTo>
                    <a:pt x="2076" y="1309"/>
                  </a:lnTo>
                  <a:lnTo>
                    <a:pt x="2072" y="1307"/>
                  </a:lnTo>
                  <a:lnTo>
                    <a:pt x="2067" y="1305"/>
                  </a:lnTo>
                  <a:lnTo>
                    <a:pt x="2063" y="1305"/>
                  </a:lnTo>
                  <a:lnTo>
                    <a:pt x="2059" y="1303"/>
                  </a:lnTo>
                  <a:lnTo>
                    <a:pt x="2054" y="1303"/>
                  </a:lnTo>
                  <a:lnTo>
                    <a:pt x="2048" y="1303"/>
                  </a:lnTo>
                  <a:lnTo>
                    <a:pt x="2046" y="1303"/>
                  </a:lnTo>
                  <a:lnTo>
                    <a:pt x="2044" y="1299"/>
                  </a:lnTo>
                  <a:lnTo>
                    <a:pt x="2042" y="1298"/>
                  </a:lnTo>
                  <a:lnTo>
                    <a:pt x="2039" y="1294"/>
                  </a:lnTo>
                  <a:lnTo>
                    <a:pt x="2035" y="1296"/>
                  </a:lnTo>
                  <a:lnTo>
                    <a:pt x="2033" y="1296"/>
                  </a:lnTo>
                  <a:lnTo>
                    <a:pt x="2027" y="1294"/>
                  </a:lnTo>
                  <a:lnTo>
                    <a:pt x="2024" y="1292"/>
                  </a:lnTo>
                  <a:lnTo>
                    <a:pt x="2022" y="1292"/>
                  </a:lnTo>
                  <a:lnTo>
                    <a:pt x="2020" y="1292"/>
                  </a:lnTo>
                  <a:lnTo>
                    <a:pt x="2014" y="1294"/>
                  </a:lnTo>
                  <a:lnTo>
                    <a:pt x="2010" y="1294"/>
                  </a:lnTo>
                  <a:lnTo>
                    <a:pt x="2009" y="1296"/>
                  </a:lnTo>
                  <a:lnTo>
                    <a:pt x="2005" y="1296"/>
                  </a:lnTo>
                  <a:lnTo>
                    <a:pt x="2001" y="1296"/>
                  </a:lnTo>
                  <a:lnTo>
                    <a:pt x="1997" y="1296"/>
                  </a:lnTo>
                  <a:lnTo>
                    <a:pt x="1994" y="1294"/>
                  </a:lnTo>
                  <a:lnTo>
                    <a:pt x="1990" y="1294"/>
                  </a:lnTo>
                  <a:lnTo>
                    <a:pt x="1986" y="1296"/>
                  </a:lnTo>
                  <a:lnTo>
                    <a:pt x="1986" y="1299"/>
                  </a:lnTo>
                  <a:lnTo>
                    <a:pt x="1984" y="1301"/>
                  </a:lnTo>
                  <a:lnTo>
                    <a:pt x="1984" y="1305"/>
                  </a:lnTo>
                  <a:lnTo>
                    <a:pt x="1982" y="1307"/>
                  </a:lnTo>
                  <a:lnTo>
                    <a:pt x="1980" y="1311"/>
                  </a:lnTo>
                  <a:lnTo>
                    <a:pt x="1979" y="1313"/>
                  </a:lnTo>
                  <a:lnTo>
                    <a:pt x="1977" y="1316"/>
                  </a:lnTo>
                  <a:lnTo>
                    <a:pt x="1973" y="1318"/>
                  </a:lnTo>
                  <a:lnTo>
                    <a:pt x="1969" y="1318"/>
                  </a:lnTo>
                  <a:lnTo>
                    <a:pt x="1967" y="1318"/>
                  </a:lnTo>
                  <a:lnTo>
                    <a:pt x="1964" y="1318"/>
                  </a:lnTo>
                  <a:lnTo>
                    <a:pt x="1958" y="1320"/>
                  </a:lnTo>
                  <a:lnTo>
                    <a:pt x="1956" y="1320"/>
                  </a:lnTo>
                  <a:lnTo>
                    <a:pt x="1950" y="1320"/>
                  </a:lnTo>
                  <a:lnTo>
                    <a:pt x="1947" y="1320"/>
                  </a:lnTo>
                  <a:lnTo>
                    <a:pt x="1941" y="1320"/>
                  </a:lnTo>
                  <a:lnTo>
                    <a:pt x="1935" y="1322"/>
                  </a:lnTo>
                  <a:lnTo>
                    <a:pt x="1932" y="1324"/>
                  </a:lnTo>
                  <a:lnTo>
                    <a:pt x="1928" y="1326"/>
                  </a:lnTo>
                  <a:lnTo>
                    <a:pt x="1924" y="1328"/>
                  </a:lnTo>
                  <a:lnTo>
                    <a:pt x="1919" y="1326"/>
                  </a:lnTo>
                  <a:lnTo>
                    <a:pt x="1915" y="1326"/>
                  </a:lnTo>
                  <a:lnTo>
                    <a:pt x="1909" y="1324"/>
                  </a:lnTo>
                  <a:lnTo>
                    <a:pt x="1907" y="1324"/>
                  </a:lnTo>
                  <a:lnTo>
                    <a:pt x="1902" y="1322"/>
                  </a:lnTo>
                  <a:lnTo>
                    <a:pt x="1898" y="1320"/>
                  </a:lnTo>
                  <a:lnTo>
                    <a:pt x="1894" y="1320"/>
                  </a:lnTo>
                  <a:lnTo>
                    <a:pt x="1889" y="1320"/>
                  </a:lnTo>
                  <a:lnTo>
                    <a:pt x="1887" y="1320"/>
                  </a:lnTo>
                  <a:lnTo>
                    <a:pt x="1885" y="1320"/>
                  </a:lnTo>
                  <a:lnTo>
                    <a:pt x="1881" y="1320"/>
                  </a:lnTo>
                  <a:lnTo>
                    <a:pt x="1877" y="1320"/>
                  </a:lnTo>
                  <a:lnTo>
                    <a:pt x="1872" y="1320"/>
                  </a:lnTo>
                  <a:lnTo>
                    <a:pt x="1868" y="1320"/>
                  </a:lnTo>
                  <a:lnTo>
                    <a:pt x="1862" y="1320"/>
                  </a:lnTo>
                  <a:lnTo>
                    <a:pt x="1857" y="1320"/>
                  </a:lnTo>
                  <a:lnTo>
                    <a:pt x="1851" y="1320"/>
                  </a:lnTo>
                  <a:lnTo>
                    <a:pt x="1845" y="1320"/>
                  </a:lnTo>
                  <a:lnTo>
                    <a:pt x="1844" y="1318"/>
                  </a:lnTo>
                  <a:lnTo>
                    <a:pt x="1840" y="1318"/>
                  </a:lnTo>
                  <a:lnTo>
                    <a:pt x="1836" y="1318"/>
                  </a:lnTo>
                  <a:lnTo>
                    <a:pt x="1830" y="1318"/>
                  </a:lnTo>
                  <a:lnTo>
                    <a:pt x="1829" y="1314"/>
                  </a:lnTo>
                  <a:lnTo>
                    <a:pt x="1827" y="1313"/>
                  </a:lnTo>
                  <a:lnTo>
                    <a:pt x="1825" y="1313"/>
                  </a:lnTo>
                  <a:lnTo>
                    <a:pt x="1823" y="1314"/>
                  </a:lnTo>
                  <a:lnTo>
                    <a:pt x="1823" y="1318"/>
                  </a:lnTo>
                  <a:lnTo>
                    <a:pt x="1821" y="1316"/>
                  </a:lnTo>
                  <a:lnTo>
                    <a:pt x="1817" y="1314"/>
                  </a:lnTo>
                  <a:lnTo>
                    <a:pt x="1815" y="1313"/>
                  </a:lnTo>
                  <a:lnTo>
                    <a:pt x="1812" y="1311"/>
                  </a:lnTo>
                  <a:lnTo>
                    <a:pt x="1810" y="1309"/>
                  </a:lnTo>
                  <a:lnTo>
                    <a:pt x="1806" y="1307"/>
                  </a:lnTo>
                  <a:lnTo>
                    <a:pt x="1802" y="1307"/>
                  </a:lnTo>
                  <a:lnTo>
                    <a:pt x="1800" y="1305"/>
                  </a:lnTo>
                  <a:lnTo>
                    <a:pt x="1799" y="1301"/>
                  </a:lnTo>
                  <a:lnTo>
                    <a:pt x="1799" y="1299"/>
                  </a:lnTo>
                  <a:lnTo>
                    <a:pt x="1799" y="1298"/>
                  </a:lnTo>
                  <a:lnTo>
                    <a:pt x="1800" y="1294"/>
                  </a:lnTo>
                  <a:lnTo>
                    <a:pt x="1802" y="1292"/>
                  </a:lnTo>
                  <a:lnTo>
                    <a:pt x="1804" y="1290"/>
                  </a:lnTo>
                  <a:lnTo>
                    <a:pt x="1810" y="1288"/>
                  </a:lnTo>
                  <a:lnTo>
                    <a:pt x="1814" y="1286"/>
                  </a:lnTo>
                  <a:lnTo>
                    <a:pt x="1817" y="1286"/>
                  </a:lnTo>
                  <a:lnTo>
                    <a:pt x="1819" y="1284"/>
                  </a:lnTo>
                  <a:lnTo>
                    <a:pt x="1823" y="1283"/>
                  </a:lnTo>
                  <a:lnTo>
                    <a:pt x="1823" y="1281"/>
                  </a:lnTo>
                  <a:lnTo>
                    <a:pt x="1825" y="1279"/>
                  </a:lnTo>
                  <a:lnTo>
                    <a:pt x="1827" y="1277"/>
                  </a:lnTo>
                  <a:lnTo>
                    <a:pt x="1830" y="1277"/>
                  </a:lnTo>
                  <a:lnTo>
                    <a:pt x="1832" y="1277"/>
                  </a:lnTo>
                  <a:lnTo>
                    <a:pt x="1834" y="1277"/>
                  </a:lnTo>
                  <a:lnTo>
                    <a:pt x="1836" y="1275"/>
                  </a:lnTo>
                  <a:lnTo>
                    <a:pt x="1834" y="1275"/>
                  </a:lnTo>
                  <a:lnTo>
                    <a:pt x="1832" y="1273"/>
                  </a:lnTo>
                  <a:lnTo>
                    <a:pt x="1830" y="1273"/>
                  </a:lnTo>
                  <a:lnTo>
                    <a:pt x="1829" y="1273"/>
                  </a:lnTo>
                  <a:lnTo>
                    <a:pt x="1827" y="1271"/>
                  </a:lnTo>
                  <a:lnTo>
                    <a:pt x="1827" y="1269"/>
                  </a:lnTo>
                  <a:lnTo>
                    <a:pt x="1829" y="1269"/>
                  </a:lnTo>
                  <a:lnTo>
                    <a:pt x="1830" y="1269"/>
                  </a:lnTo>
                  <a:lnTo>
                    <a:pt x="1834" y="1269"/>
                  </a:lnTo>
                  <a:lnTo>
                    <a:pt x="1836" y="1268"/>
                  </a:lnTo>
                  <a:lnTo>
                    <a:pt x="1838" y="1268"/>
                  </a:lnTo>
                  <a:lnTo>
                    <a:pt x="1838" y="1266"/>
                  </a:lnTo>
                  <a:lnTo>
                    <a:pt x="1836" y="1264"/>
                  </a:lnTo>
                  <a:lnTo>
                    <a:pt x="1836" y="1262"/>
                  </a:lnTo>
                  <a:lnTo>
                    <a:pt x="1834" y="1260"/>
                  </a:lnTo>
                  <a:lnTo>
                    <a:pt x="1832" y="1260"/>
                  </a:lnTo>
                  <a:lnTo>
                    <a:pt x="1830" y="1260"/>
                  </a:lnTo>
                  <a:lnTo>
                    <a:pt x="1827" y="1258"/>
                  </a:lnTo>
                  <a:lnTo>
                    <a:pt x="1825" y="1256"/>
                  </a:lnTo>
                  <a:lnTo>
                    <a:pt x="1827" y="1253"/>
                  </a:lnTo>
                  <a:lnTo>
                    <a:pt x="1827" y="1251"/>
                  </a:lnTo>
                  <a:lnTo>
                    <a:pt x="1827" y="1249"/>
                  </a:lnTo>
                  <a:lnTo>
                    <a:pt x="1825" y="1245"/>
                  </a:lnTo>
                  <a:lnTo>
                    <a:pt x="1825" y="1243"/>
                  </a:lnTo>
                  <a:lnTo>
                    <a:pt x="1825" y="1239"/>
                  </a:lnTo>
                  <a:lnTo>
                    <a:pt x="1823" y="1238"/>
                  </a:lnTo>
                  <a:lnTo>
                    <a:pt x="1821" y="1234"/>
                  </a:lnTo>
                  <a:lnTo>
                    <a:pt x="1819" y="1234"/>
                  </a:lnTo>
                  <a:lnTo>
                    <a:pt x="1817" y="1232"/>
                  </a:lnTo>
                  <a:lnTo>
                    <a:pt x="1815" y="1228"/>
                  </a:lnTo>
                  <a:lnTo>
                    <a:pt x="1814" y="1226"/>
                  </a:lnTo>
                  <a:lnTo>
                    <a:pt x="1812" y="1223"/>
                  </a:lnTo>
                  <a:lnTo>
                    <a:pt x="1810" y="1221"/>
                  </a:lnTo>
                  <a:lnTo>
                    <a:pt x="1806" y="1219"/>
                  </a:lnTo>
                  <a:lnTo>
                    <a:pt x="1806" y="1217"/>
                  </a:lnTo>
                  <a:lnTo>
                    <a:pt x="1804" y="1215"/>
                  </a:lnTo>
                  <a:lnTo>
                    <a:pt x="1800" y="1215"/>
                  </a:lnTo>
                  <a:lnTo>
                    <a:pt x="1802" y="1211"/>
                  </a:lnTo>
                  <a:lnTo>
                    <a:pt x="1804" y="1209"/>
                  </a:lnTo>
                  <a:lnTo>
                    <a:pt x="1808" y="1206"/>
                  </a:lnTo>
                  <a:lnTo>
                    <a:pt x="1810" y="1202"/>
                  </a:lnTo>
                  <a:lnTo>
                    <a:pt x="1812" y="1198"/>
                  </a:lnTo>
                  <a:lnTo>
                    <a:pt x="1815" y="1194"/>
                  </a:lnTo>
                  <a:lnTo>
                    <a:pt x="1815" y="1191"/>
                  </a:lnTo>
                  <a:lnTo>
                    <a:pt x="1814" y="1191"/>
                  </a:lnTo>
                  <a:lnTo>
                    <a:pt x="1810" y="1191"/>
                  </a:lnTo>
                  <a:lnTo>
                    <a:pt x="1808" y="1193"/>
                  </a:lnTo>
                  <a:lnTo>
                    <a:pt x="1802" y="1193"/>
                  </a:lnTo>
                  <a:lnTo>
                    <a:pt x="1799" y="1193"/>
                  </a:lnTo>
                  <a:lnTo>
                    <a:pt x="1797" y="1191"/>
                  </a:lnTo>
                  <a:lnTo>
                    <a:pt x="1793" y="1189"/>
                  </a:lnTo>
                  <a:lnTo>
                    <a:pt x="1791" y="1185"/>
                  </a:lnTo>
                  <a:lnTo>
                    <a:pt x="1789" y="1183"/>
                  </a:lnTo>
                  <a:lnTo>
                    <a:pt x="1787" y="1179"/>
                  </a:lnTo>
                  <a:lnTo>
                    <a:pt x="1785" y="1176"/>
                  </a:lnTo>
                  <a:lnTo>
                    <a:pt x="1784" y="1176"/>
                  </a:lnTo>
                  <a:lnTo>
                    <a:pt x="1778" y="1176"/>
                  </a:lnTo>
                  <a:lnTo>
                    <a:pt x="1774" y="1176"/>
                  </a:lnTo>
                  <a:lnTo>
                    <a:pt x="1770" y="1174"/>
                  </a:lnTo>
                  <a:lnTo>
                    <a:pt x="1765" y="1172"/>
                  </a:lnTo>
                  <a:lnTo>
                    <a:pt x="1761" y="1168"/>
                  </a:lnTo>
                  <a:lnTo>
                    <a:pt x="1759" y="1164"/>
                  </a:lnTo>
                  <a:lnTo>
                    <a:pt x="1761" y="1157"/>
                  </a:lnTo>
                  <a:lnTo>
                    <a:pt x="1763" y="1155"/>
                  </a:lnTo>
                  <a:lnTo>
                    <a:pt x="1765" y="1153"/>
                  </a:lnTo>
                  <a:lnTo>
                    <a:pt x="1769" y="1151"/>
                  </a:lnTo>
                  <a:lnTo>
                    <a:pt x="1770" y="1149"/>
                  </a:lnTo>
                  <a:lnTo>
                    <a:pt x="1772" y="1148"/>
                  </a:lnTo>
                  <a:lnTo>
                    <a:pt x="1774" y="1146"/>
                  </a:lnTo>
                  <a:lnTo>
                    <a:pt x="1776" y="1146"/>
                  </a:lnTo>
                  <a:lnTo>
                    <a:pt x="1776" y="1144"/>
                  </a:lnTo>
                  <a:lnTo>
                    <a:pt x="1774" y="1144"/>
                  </a:lnTo>
                  <a:lnTo>
                    <a:pt x="1772" y="1144"/>
                  </a:lnTo>
                  <a:lnTo>
                    <a:pt x="1770" y="1142"/>
                  </a:lnTo>
                  <a:lnTo>
                    <a:pt x="1767" y="1142"/>
                  </a:lnTo>
                  <a:lnTo>
                    <a:pt x="1765" y="1142"/>
                  </a:lnTo>
                  <a:lnTo>
                    <a:pt x="1761" y="1142"/>
                  </a:lnTo>
                  <a:lnTo>
                    <a:pt x="1757" y="1142"/>
                  </a:lnTo>
                  <a:lnTo>
                    <a:pt x="1755" y="1142"/>
                  </a:lnTo>
                  <a:lnTo>
                    <a:pt x="1752" y="1142"/>
                  </a:lnTo>
                  <a:lnTo>
                    <a:pt x="1750" y="1140"/>
                  </a:lnTo>
                  <a:lnTo>
                    <a:pt x="1746" y="1140"/>
                  </a:lnTo>
                  <a:lnTo>
                    <a:pt x="1742" y="1138"/>
                  </a:lnTo>
                  <a:lnTo>
                    <a:pt x="1740" y="1136"/>
                  </a:lnTo>
                  <a:lnTo>
                    <a:pt x="1737" y="1136"/>
                  </a:lnTo>
                  <a:lnTo>
                    <a:pt x="1735" y="1134"/>
                  </a:lnTo>
                  <a:lnTo>
                    <a:pt x="1733" y="1134"/>
                  </a:lnTo>
                  <a:lnTo>
                    <a:pt x="1729" y="1134"/>
                  </a:lnTo>
                  <a:lnTo>
                    <a:pt x="1727" y="1133"/>
                  </a:lnTo>
                  <a:lnTo>
                    <a:pt x="1722" y="1131"/>
                  </a:lnTo>
                  <a:lnTo>
                    <a:pt x="1718" y="1131"/>
                  </a:lnTo>
                  <a:lnTo>
                    <a:pt x="1716" y="1131"/>
                  </a:lnTo>
                  <a:lnTo>
                    <a:pt x="1710" y="1129"/>
                  </a:lnTo>
                  <a:lnTo>
                    <a:pt x="1710" y="1127"/>
                  </a:lnTo>
                  <a:lnTo>
                    <a:pt x="1710" y="1125"/>
                  </a:lnTo>
                  <a:lnTo>
                    <a:pt x="1707" y="1121"/>
                  </a:lnTo>
                  <a:lnTo>
                    <a:pt x="1705" y="1118"/>
                  </a:lnTo>
                  <a:lnTo>
                    <a:pt x="1703" y="1116"/>
                  </a:lnTo>
                  <a:lnTo>
                    <a:pt x="1701" y="1114"/>
                  </a:lnTo>
                  <a:lnTo>
                    <a:pt x="1699" y="1112"/>
                  </a:lnTo>
                  <a:lnTo>
                    <a:pt x="1697" y="1112"/>
                  </a:lnTo>
                  <a:lnTo>
                    <a:pt x="1693" y="1112"/>
                  </a:lnTo>
                  <a:lnTo>
                    <a:pt x="1690" y="1110"/>
                  </a:lnTo>
                  <a:lnTo>
                    <a:pt x="1688" y="1106"/>
                  </a:lnTo>
                  <a:lnTo>
                    <a:pt x="1684" y="1104"/>
                  </a:lnTo>
                  <a:lnTo>
                    <a:pt x="1682" y="1103"/>
                  </a:lnTo>
                  <a:lnTo>
                    <a:pt x="1678" y="1101"/>
                  </a:lnTo>
                  <a:lnTo>
                    <a:pt x="1675" y="1099"/>
                  </a:lnTo>
                  <a:lnTo>
                    <a:pt x="1671" y="1097"/>
                  </a:lnTo>
                  <a:lnTo>
                    <a:pt x="1669" y="1095"/>
                  </a:lnTo>
                  <a:lnTo>
                    <a:pt x="1667" y="1093"/>
                  </a:lnTo>
                  <a:lnTo>
                    <a:pt x="1667" y="1091"/>
                  </a:lnTo>
                  <a:lnTo>
                    <a:pt x="1667" y="1089"/>
                  </a:lnTo>
                  <a:lnTo>
                    <a:pt x="1665" y="1086"/>
                  </a:lnTo>
                  <a:lnTo>
                    <a:pt x="1665" y="1084"/>
                  </a:lnTo>
                  <a:lnTo>
                    <a:pt x="1663" y="1080"/>
                  </a:lnTo>
                  <a:lnTo>
                    <a:pt x="1663" y="1076"/>
                  </a:lnTo>
                  <a:lnTo>
                    <a:pt x="1660" y="1076"/>
                  </a:lnTo>
                  <a:lnTo>
                    <a:pt x="1656" y="1076"/>
                  </a:lnTo>
                  <a:lnTo>
                    <a:pt x="1652" y="1078"/>
                  </a:lnTo>
                  <a:lnTo>
                    <a:pt x="1647" y="1078"/>
                  </a:lnTo>
                  <a:lnTo>
                    <a:pt x="1643" y="1080"/>
                  </a:lnTo>
                  <a:lnTo>
                    <a:pt x="1639" y="1082"/>
                  </a:lnTo>
                  <a:lnTo>
                    <a:pt x="1635" y="1080"/>
                  </a:lnTo>
                  <a:lnTo>
                    <a:pt x="1637" y="1078"/>
                  </a:lnTo>
                  <a:lnTo>
                    <a:pt x="1637" y="1074"/>
                  </a:lnTo>
                  <a:lnTo>
                    <a:pt x="1639" y="1073"/>
                  </a:lnTo>
                  <a:lnTo>
                    <a:pt x="1637" y="1069"/>
                  </a:lnTo>
                  <a:lnTo>
                    <a:pt x="1633" y="1067"/>
                  </a:lnTo>
                  <a:lnTo>
                    <a:pt x="1633" y="1069"/>
                  </a:lnTo>
                  <a:lnTo>
                    <a:pt x="1632" y="1071"/>
                  </a:lnTo>
                  <a:lnTo>
                    <a:pt x="1630" y="1074"/>
                  </a:lnTo>
                  <a:lnTo>
                    <a:pt x="1626" y="1076"/>
                  </a:lnTo>
                  <a:lnTo>
                    <a:pt x="1624" y="1080"/>
                  </a:lnTo>
                  <a:lnTo>
                    <a:pt x="1617" y="1086"/>
                  </a:lnTo>
                  <a:lnTo>
                    <a:pt x="1615" y="1088"/>
                  </a:lnTo>
                  <a:lnTo>
                    <a:pt x="1613" y="1086"/>
                  </a:lnTo>
                  <a:lnTo>
                    <a:pt x="1613" y="1084"/>
                  </a:lnTo>
                  <a:lnTo>
                    <a:pt x="1613" y="1080"/>
                  </a:lnTo>
                  <a:lnTo>
                    <a:pt x="1609" y="1078"/>
                  </a:lnTo>
                  <a:lnTo>
                    <a:pt x="1607" y="1076"/>
                  </a:lnTo>
                  <a:lnTo>
                    <a:pt x="1603" y="1076"/>
                  </a:lnTo>
                  <a:lnTo>
                    <a:pt x="1602" y="1078"/>
                  </a:lnTo>
                  <a:lnTo>
                    <a:pt x="1600" y="1078"/>
                  </a:lnTo>
                  <a:lnTo>
                    <a:pt x="1598" y="1078"/>
                  </a:lnTo>
                  <a:lnTo>
                    <a:pt x="1596" y="1080"/>
                  </a:lnTo>
                  <a:lnTo>
                    <a:pt x="1594" y="1084"/>
                  </a:lnTo>
                  <a:lnTo>
                    <a:pt x="1594" y="1086"/>
                  </a:lnTo>
                  <a:lnTo>
                    <a:pt x="1594" y="1088"/>
                  </a:lnTo>
                  <a:lnTo>
                    <a:pt x="1592" y="1089"/>
                  </a:lnTo>
                  <a:lnTo>
                    <a:pt x="1588" y="1089"/>
                  </a:lnTo>
                  <a:lnTo>
                    <a:pt x="1585" y="1088"/>
                  </a:lnTo>
                  <a:lnTo>
                    <a:pt x="1581" y="1086"/>
                  </a:lnTo>
                  <a:lnTo>
                    <a:pt x="1577" y="1082"/>
                  </a:lnTo>
                  <a:lnTo>
                    <a:pt x="1573" y="1080"/>
                  </a:lnTo>
                  <a:lnTo>
                    <a:pt x="1570" y="1078"/>
                  </a:lnTo>
                  <a:lnTo>
                    <a:pt x="1570" y="1076"/>
                  </a:lnTo>
                  <a:lnTo>
                    <a:pt x="1570" y="1073"/>
                  </a:lnTo>
                  <a:lnTo>
                    <a:pt x="1572" y="1071"/>
                  </a:lnTo>
                  <a:lnTo>
                    <a:pt x="1573" y="1071"/>
                  </a:lnTo>
                  <a:lnTo>
                    <a:pt x="1573" y="1069"/>
                  </a:lnTo>
                  <a:lnTo>
                    <a:pt x="1572" y="1069"/>
                  </a:lnTo>
                  <a:lnTo>
                    <a:pt x="1568" y="1069"/>
                  </a:lnTo>
                  <a:lnTo>
                    <a:pt x="1564" y="1067"/>
                  </a:lnTo>
                  <a:lnTo>
                    <a:pt x="1562" y="1065"/>
                  </a:lnTo>
                  <a:lnTo>
                    <a:pt x="1560" y="1063"/>
                  </a:lnTo>
                  <a:lnTo>
                    <a:pt x="1558" y="1061"/>
                  </a:lnTo>
                  <a:lnTo>
                    <a:pt x="1555" y="1056"/>
                  </a:lnTo>
                  <a:lnTo>
                    <a:pt x="1553" y="1056"/>
                  </a:lnTo>
                  <a:lnTo>
                    <a:pt x="1553" y="1054"/>
                  </a:lnTo>
                  <a:lnTo>
                    <a:pt x="1553" y="1052"/>
                  </a:lnTo>
                  <a:lnTo>
                    <a:pt x="1553" y="1050"/>
                  </a:lnTo>
                  <a:lnTo>
                    <a:pt x="1551" y="1050"/>
                  </a:lnTo>
                  <a:lnTo>
                    <a:pt x="1551" y="1048"/>
                  </a:lnTo>
                  <a:lnTo>
                    <a:pt x="1551" y="1046"/>
                  </a:lnTo>
                  <a:lnTo>
                    <a:pt x="1549" y="1044"/>
                  </a:lnTo>
                  <a:lnTo>
                    <a:pt x="1549" y="1046"/>
                  </a:lnTo>
                  <a:lnTo>
                    <a:pt x="1547" y="1048"/>
                  </a:lnTo>
                  <a:lnTo>
                    <a:pt x="1545" y="1048"/>
                  </a:lnTo>
                  <a:lnTo>
                    <a:pt x="1540" y="1048"/>
                  </a:lnTo>
                  <a:lnTo>
                    <a:pt x="1536" y="1046"/>
                  </a:lnTo>
                  <a:lnTo>
                    <a:pt x="1534" y="1044"/>
                  </a:lnTo>
                  <a:lnTo>
                    <a:pt x="1530" y="1041"/>
                  </a:lnTo>
                  <a:lnTo>
                    <a:pt x="1527" y="1039"/>
                  </a:lnTo>
                  <a:lnTo>
                    <a:pt x="1523" y="1035"/>
                  </a:lnTo>
                  <a:lnTo>
                    <a:pt x="1519" y="1033"/>
                  </a:lnTo>
                  <a:lnTo>
                    <a:pt x="1513" y="1033"/>
                  </a:lnTo>
                  <a:lnTo>
                    <a:pt x="1510" y="1031"/>
                  </a:lnTo>
                  <a:lnTo>
                    <a:pt x="1506" y="1029"/>
                  </a:lnTo>
                  <a:lnTo>
                    <a:pt x="1502" y="1027"/>
                  </a:lnTo>
                  <a:lnTo>
                    <a:pt x="1498" y="1026"/>
                  </a:lnTo>
                  <a:lnTo>
                    <a:pt x="1498" y="1024"/>
                  </a:lnTo>
                  <a:lnTo>
                    <a:pt x="1497" y="1024"/>
                  </a:lnTo>
                  <a:lnTo>
                    <a:pt x="1495" y="1020"/>
                  </a:lnTo>
                  <a:lnTo>
                    <a:pt x="1495" y="1014"/>
                  </a:lnTo>
                  <a:lnTo>
                    <a:pt x="1495" y="1011"/>
                  </a:lnTo>
                  <a:lnTo>
                    <a:pt x="1495" y="1009"/>
                  </a:lnTo>
                  <a:lnTo>
                    <a:pt x="1495" y="1007"/>
                  </a:lnTo>
                  <a:lnTo>
                    <a:pt x="1491" y="1005"/>
                  </a:lnTo>
                  <a:lnTo>
                    <a:pt x="1489" y="1007"/>
                  </a:lnTo>
                  <a:lnTo>
                    <a:pt x="1485" y="1007"/>
                  </a:lnTo>
                  <a:lnTo>
                    <a:pt x="1483" y="1007"/>
                  </a:lnTo>
                  <a:lnTo>
                    <a:pt x="1480" y="1007"/>
                  </a:lnTo>
                  <a:lnTo>
                    <a:pt x="1476" y="1007"/>
                  </a:lnTo>
                  <a:lnTo>
                    <a:pt x="1474" y="1007"/>
                  </a:lnTo>
                  <a:lnTo>
                    <a:pt x="1470" y="1007"/>
                  </a:lnTo>
                  <a:lnTo>
                    <a:pt x="1467" y="1007"/>
                  </a:lnTo>
                  <a:lnTo>
                    <a:pt x="1461" y="1009"/>
                  </a:lnTo>
                  <a:lnTo>
                    <a:pt x="1457" y="1009"/>
                  </a:lnTo>
                  <a:lnTo>
                    <a:pt x="1455" y="1011"/>
                  </a:lnTo>
                  <a:lnTo>
                    <a:pt x="1453" y="1012"/>
                  </a:lnTo>
                  <a:lnTo>
                    <a:pt x="1450" y="1012"/>
                  </a:lnTo>
                  <a:lnTo>
                    <a:pt x="1446" y="1012"/>
                  </a:lnTo>
                  <a:lnTo>
                    <a:pt x="1442" y="1011"/>
                  </a:lnTo>
                  <a:lnTo>
                    <a:pt x="1438" y="1009"/>
                  </a:lnTo>
                  <a:lnTo>
                    <a:pt x="1435" y="1007"/>
                  </a:lnTo>
                  <a:lnTo>
                    <a:pt x="1433" y="1005"/>
                  </a:lnTo>
                  <a:lnTo>
                    <a:pt x="1431" y="1005"/>
                  </a:lnTo>
                  <a:lnTo>
                    <a:pt x="1429" y="1005"/>
                  </a:lnTo>
                  <a:lnTo>
                    <a:pt x="1425" y="1005"/>
                  </a:lnTo>
                  <a:lnTo>
                    <a:pt x="1422" y="1007"/>
                  </a:lnTo>
                  <a:lnTo>
                    <a:pt x="1416" y="1009"/>
                  </a:lnTo>
                  <a:lnTo>
                    <a:pt x="1414" y="1007"/>
                  </a:lnTo>
                  <a:lnTo>
                    <a:pt x="1410" y="1005"/>
                  </a:lnTo>
                  <a:lnTo>
                    <a:pt x="1408" y="1005"/>
                  </a:lnTo>
                  <a:lnTo>
                    <a:pt x="1405" y="1005"/>
                  </a:lnTo>
                  <a:lnTo>
                    <a:pt x="1399" y="1003"/>
                  </a:lnTo>
                  <a:lnTo>
                    <a:pt x="1395" y="1005"/>
                  </a:lnTo>
                  <a:lnTo>
                    <a:pt x="1391" y="1007"/>
                  </a:lnTo>
                  <a:lnTo>
                    <a:pt x="1388" y="1009"/>
                  </a:lnTo>
                  <a:lnTo>
                    <a:pt x="1384" y="1011"/>
                  </a:lnTo>
                  <a:lnTo>
                    <a:pt x="1378" y="1011"/>
                  </a:lnTo>
                  <a:lnTo>
                    <a:pt x="1375" y="1007"/>
                  </a:lnTo>
                  <a:lnTo>
                    <a:pt x="1371" y="1005"/>
                  </a:lnTo>
                  <a:lnTo>
                    <a:pt x="1369" y="1003"/>
                  </a:lnTo>
                  <a:lnTo>
                    <a:pt x="1367" y="1003"/>
                  </a:lnTo>
                  <a:lnTo>
                    <a:pt x="1363" y="1003"/>
                  </a:lnTo>
                  <a:lnTo>
                    <a:pt x="1361" y="1003"/>
                  </a:lnTo>
                  <a:lnTo>
                    <a:pt x="1358" y="1003"/>
                  </a:lnTo>
                  <a:lnTo>
                    <a:pt x="1354" y="1003"/>
                  </a:lnTo>
                  <a:lnTo>
                    <a:pt x="1350" y="1001"/>
                  </a:lnTo>
                  <a:lnTo>
                    <a:pt x="1348" y="1001"/>
                  </a:lnTo>
                  <a:lnTo>
                    <a:pt x="1346" y="1001"/>
                  </a:lnTo>
                  <a:lnTo>
                    <a:pt x="1343" y="1001"/>
                  </a:lnTo>
                  <a:lnTo>
                    <a:pt x="1339" y="1003"/>
                  </a:lnTo>
                  <a:lnTo>
                    <a:pt x="1335" y="1007"/>
                  </a:lnTo>
                  <a:lnTo>
                    <a:pt x="1331" y="1009"/>
                  </a:lnTo>
                  <a:lnTo>
                    <a:pt x="1328" y="1011"/>
                  </a:lnTo>
                  <a:lnTo>
                    <a:pt x="1324" y="1011"/>
                  </a:lnTo>
                  <a:lnTo>
                    <a:pt x="1320" y="1011"/>
                  </a:lnTo>
                  <a:lnTo>
                    <a:pt x="1315" y="1011"/>
                  </a:lnTo>
                  <a:lnTo>
                    <a:pt x="1313" y="1012"/>
                  </a:lnTo>
                  <a:lnTo>
                    <a:pt x="1311" y="1014"/>
                  </a:lnTo>
                  <a:lnTo>
                    <a:pt x="1309" y="1018"/>
                  </a:lnTo>
                  <a:lnTo>
                    <a:pt x="1305" y="1024"/>
                  </a:lnTo>
                  <a:lnTo>
                    <a:pt x="1305" y="1027"/>
                  </a:lnTo>
                  <a:lnTo>
                    <a:pt x="1301" y="1029"/>
                  </a:lnTo>
                  <a:lnTo>
                    <a:pt x="1300" y="1031"/>
                  </a:lnTo>
                  <a:lnTo>
                    <a:pt x="1298" y="1033"/>
                  </a:lnTo>
                  <a:lnTo>
                    <a:pt x="1298" y="1035"/>
                  </a:lnTo>
                  <a:lnTo>
                    <a:pt x="1296" y="1037"/>
                  </a:lnTo>
                  <a:lnTo>
                    <a:pt x="1296" y="1039"/>
                  </a:lnTo>
                  <a:lnTo>
                    <a:pt x="1296" y="1041"/>
                  </a:lnTo>
                  <a:lnTo>
                    <a:pt x="1294" y="1042"/>
                  </a:lnTo>
                  <a:lnTo>
                    <a:pt x="1294" y="1044"/>
                  </a:lnTo>
                  <a:lnTo>
                    <a:pt x="1294" y="1046"/>
                  </a:lnTo>
                  <a:lnTo>
                    <a:pt x="1294" y="1048"/>
                  </a:lnTo>
                  <a:lnTo>
                    <a:pt x="1294" y="1050"/>
                  </a:lnTo>
                  <a:lnTo>
                    <a:pt x="1292" y="1054"/>
                  </a:lnTo>
                  <a:lnTo>
                    <a:pt x="1292" y="1056"/>
                  </a:lnTo>
                  <a:lnTo>
                    <a:pt x="1290" y="1059"/>
                  </a:lnTo>
                  <a:lnTo>
                    <a:pt x="1288" y="1063"/>
                  </a:lnTo>
                  <a:lnTo>
                    <a:pt x="1288" y="1065"/>
                  </a:lnTo>
                  <a:lnTo>
                    <a:pt x="1288" y="1067"/>
                  </a:lnTo>
                  <a:lnTo>
                    <a:pt x="1286" y="1069"/>
                  </a:lnTo>
                  <a:lnTo>
                    <a:pt x="1283" y="1069"/>
                  </a:lnTo>
                  <a:lnTo>
                    <a:pt x="1279" y="1069"/>
                  </a:lnTo>
                  <a:lnTo>
                    <a:pt x="1277" y="1065"/>
                  </a:lnTo>
                  <a:lnTo>
                    <a:pt x="1275" y="1063"/>
                  </a:lnTo>
                  <a:lnTo>
                    <a:pt x="1271" y="1061"/>
                  </a:lnTo>
                  <a:lnTo>
                    <a:pt x="1270" y="1057"/>
                  </a:lnTo>
                  <a:lnTo>
                    <a:pt x="1268" y="1056"/>
                  </a:lnTo>
                  <a:lnTo>
                    <a:pt x="1264" y="1054"/>
                  </a:lnTo>
                  <a:lnTo>
                    <a:pt x="1262" y="1052"/>
                  </a:lnTo>
                  <a:lnTo>
                    <a:pt x="1258" y="1050"/>
                  </a:lnTo>
                  <a:lnTo>
                    <a:pt x="1255" y="1048"/>
                  </a:lnTo>
                  <a:lnTo>
                    <a:pt x="1253" y="1046"/>
                  </a:lnTo>
                  <a:lnTo>
                    <a:pt x="1249" y="1042"/>
                  </a:lnTo>
                  <a:lnTo>
                    <a:pt x="1243" y="1042"/>
                  </a:lnTo>
                  <a:lnTo>
                    <a:pt x="1238" y="1039"/>
                  </a:lnTo>
                  <a:lnTo>
                    <a:pt x="1234" y="1037"/>
                  </a:lnTo>
                  <a:lnTo>
                    <a:pt x="1232" y="1033"/>
                  </a:lnTo>
                  <a:lnTo>
                    <a:pt x="1226" y="1031"/>
                  </a:lnTo>
                  <a:lnTo>
                    <a:pt x="1225" y="1027"/>
                  </a:lnTo>
                  <a:lnTo>
                    <a:pt x="1221" y="1020"/>
                  </a:lnTo>
                  <a:lnTo>
                    <a:pt x="1215" y="1018"/>
                  </a:lnTo>
                  <a:lnTo>
                    <a:pt x="1210" y="1016"/>
                  </a:lnTo>
                  <a:lnTo>
                    <a:pt x="1204" y="1014"/>
                  </a:lnTo>
                  <a:lnTo>
                    <a:pt x="1198" y="1011"/>
                  </a:lnTo>
                  <a:lnTo>
                    <a:pt x="1195" y="1011"/>
                  </a:lnTo>
                  <a:lnTo>
                    <a:pt x="1193" y="1011"/>
                  </a:lnTo>
                  <a:lnTo>
                    <a:pt x="1191" y="1012"/>
                  </a:lnTo>
                  <a:lnTo>
                    <a:pt x="1187" y="1011"/>
                  </a:lnTo>
                  <a:lnTo>
                    <a:pt x="1183" y="1011"/>
                  </a:lnTo>
                  <a:lnTo>
                    <a:pt x="1183" y="1007"/>
                  </a:lnTo>
                  <a:lnTo>
                    <a:pt x="1183" y="1003"/>
                  </a:lnTo>
                  <a:lnTo>
                    <a:pt x="1178" y="997"/>
                  </a:lnTo>
                  <a:lnTo>
                    <a:pt x="1172" y="994"/>
                  </a:lnTo>
                  <a:lnTo>
                    <a:pt x="1166" y="988"/>
                  </a:lnTo>
                  <a:lnTo>
                    <a:pt x="1161" y="986"/>
                  </a:lnTo>
                  <a:lnTo>
                    <a:pt x="1153" y="984"/>
                  </a:lnTo>
                  <a:lnTo>
                    <a:pt x="1148" y="982"/>
                  </a:lnTo>
                  <a:lnTo>
                    <a:pt x="1144" y="982"/>
                  </a:lnTo>
                  <a:lnTo>
                    <a:pt x="1140" y="982"/>
                  </a:lnTo>
                  <a:lnTo>
                    <a:pt x="1138" y="984"/>
                  </a:lnTo>
                  <a:lnTo>
                    <a:pt x="1136" y="984"/>
                  </a:lnTo>
                  <a:lnTo>
                    <a:pt x="1133" y="979"/>
                  </a:lnTo>
                  <a:lnTo>
                    <a:pt x="1129" y="975"/>
                  </a:lnTo>
                  <a:lnTo>
                    <a:pt x="1123" y="969"/>
                  </a:lnTo>
                  <a:lnTo>
                    <a:pt x="1118" y="967"/>
                  </a:lnTo>
                  <a:lnTo>
                    <a:pt x="1114" y="964"/>
                  </a:lnTo>
                  <a:lnTo>
                    <a:pt x="1112" y="964"/>
                  </a:lnTo>
                  <a:lnTo>
                    <a:pt x="1108" y="964"/>
                  </a:lnTo>
                  <a:lnTo>
                    <a:pt x="1103" y="960"/>
                  </a:lnTo>
                  <a:lnTo>
                    <a:pt x="1103" y="956"/>
                  </a:lnTo>
                  <a:lnTo>
                    <a:pt x="1105" y="954"/>
                  </a:lnTo>
                  <a:lnTo>
                    <a:pt x="1105" y="952"/>
                  </a:lnTo>
                  <a:lnTo>
                    <a:pt x="1105" y="951"/>
                  </a:lnTo>
                  <a:lnTo>
                    <a:pt x="1106" y="949"/>
                  </a:lnTo>
                  <a:lnTo>
                    <a:pt x="1106" y="947"/>
                  </a:lnTo>
                  <a:lnTo>
                    <a:pt x="1108" y="943"/>
                  </a:lnTo>
                  <a:lnTo>
                    <a:pt x="1110" y="939"/>
                  </a:lnTo>
                  <a:lnTo>
                    <a:pt x="1110" y="934"/>
                  </a:lnTo>
                  <a:lnTo>
                    <a:pt x="1118" y="922"/>
                  </a:lnTo>
                  <a:lnTo>
                    <a:pt x="1114" y="922"/>
                  </a:lnTo>
                  <a:lnTo>
                    <a:pt x="1112" y="922"/>
                  </a:lnTo>
                  <a:lnTo>
                    <a:pt x="1110" y="921"/>
                  </a:lnTo>
                  <a:lnTo>
                    <a:pt x="1108" y="921"/>
                  </a:lnTo>
                  <a:lnTo>
                    <a:pt x="1106" y="921"/>
                  </a:lnTo>
                  <a:lnTo>
                    <a:pt x="1105" y="919"/>
                  </a:lnTo>
                  <a:lnTo>
                    <a:pt x="1103" y="919"/>
                  </a:lnTo>
                  <a:lnTo>
                    <a:pt x="1097" y="917"/>
                  </a:lnTo>
                  <a:lnTo>
                    <a:pt x="1095" y="917"/>
                  </a:lnTo>
                  <a:lnTo>
                    <a:pt x="1093" y="917"/>
                  </a:lnTo>
                  <a:lnTo>
                    <a:pt x="1091" y="917"/>
                  </a:lnTo>
                  <a:lnTo>
                    <a:pt x="1090" y="915"/>
                  </a:lnTo>
                  <a:lnTo>
                    <a:pt x="1088" y="913"/>
                  </a:lnTo>
                  <a:lnTo>
                    <a:pt x="1086" y="913"/>
                  </a:lnTo>
                  <a:lnTo>
                    <a:pt x="1084" y="913"/>
                  </a:lnTo>
                  <a:lnTo>
                    <a:pt x="1080" y="911"/>
                  </a:lnTo>
                  <a:lnTo>
                    <a:pt x="1078" y="909"/>
                  </a:lnTo>
                  <a:lnTo>
                    <a:pt x="1076" y="907"/>
                  </a:lnTo>
                  <a:lnTo>
                    <a:pt x="1075" y="907"/>
                  </a:lnTo>
                  <a:lnTo>
                    <a:pt x="1073" y="906"/>
                  </a:lnTo>
                  <a:lnTo>
                    <a:pt x="1071" y="904"/>
                  </a:lnTo>
                  <a:lnTo>
                    <a:pt x="1069" y="904"/>
                  </a:lnTo>
                  <a:lnTo>
                    <a:pt x="1067" y="900"/>
                  </a:lnTo>
                  <a:lnTo>
                    <a:pt x="1065" y="898"/>
                  </a:lnTo>
                  <a:lnTo>
                    <a:pt x="1063" y="896"/>
                  </a:lnTo>
                  <a:lnTo>
                    <a:pt x="1061" y="894"/>
                  </a:lnTo>
                  <a:lnTo>
                    <a:pt x="1060" y="894"/>
                  </a:lnTo>
                  <a:lnTo>
                    <a:pt x="1060" y="892"/>
                  </a:lnTo>
                  <a:lnTo>
                    <a:pt x="1058" y="891"/>
                  </a:lnTo>
                  <a:lnTo>
                    <a:pt x="1056" y="891"/>
                  </a:lnTo>
                  <a:lnTo>
                    <a:pt x="1054" y="891"/>
                  </a:lnTo>
                  <a:lnTo>
                    <a:pt x="1052" y="892"/>
                  </a:lnTo>
                  <a:lnTo>
                    <a:pt x="1048" y="892"/>
                  </a:lnTo>
                  <a:lnTo>
                    <a:pt x="1043" y="889"/>
                  </a:lnTo>
                  <a:lnTo>
                    <a:pt x="1041" y="887"/>
                  </a:lnTo>
                  <a:lnTo>
                    <a:pt x="1039" y="887"/>
                  </a:lnTo>
                  <a:lnTo>
                    <a:pt x="1037" y="885"/>
                  </a:lnTo>
                  <a:lnTo>
                    <a:pt x="1035" y="885"/>
                  </a:lnTo>
                  <a:lnTo>
                    <a:pt x="1033" y="883"/>
                  </a:lnTo>
                  <a:lnTo>
                    <a:pt x="1031" y="881"/>
                  </a:lnTo>
                  <a:lnTo>
                    <a:pt x="1029" y="881"/>
                  </a:lnTo>
                  <a:lnTo>
                    <a:pt x="1028" y="879"/>
                  </a:lnTo>
                  <a:lnTo>
                    <a:pt x="1026" y="879"/>
                  </a:lnTo>
                  <a:lnTo>
                    <a:pt x="1024" y="877"/>
                  </a:lnTo>
                  <a:lnTo>
                    <a:pt x="1024" y="876"/>
                  </a:lnTo>
                  <a:lnTo>
                    <a:pt x="1022" y="874"/>
                  </a:lnTo>
                  <a:lnTo>
                    <a:pt x="1018" y="872"/>
                  </a:lnTo>
                  <a:lnTo>
                    <a:pt x="1016" y="870"/>
                  </a:lnTo>
                  <a:lnTo>
                    <a:pt x="1014" y="868"/>
                  </a:lnTo>
                  <a:lnTo>
                    <a:pt x="1014" y="866"/>
                  </a:lnTo>
                  <a:lnTo>
                    <a:pt x="1011" y="866"/>
                  </a:lnTo>
                  <a:lnTo>
                    <a:pt x="1009" y="864"/>
                  </a:lnTo>
                  <a:lnTo>
                    <a:pt x="1007" y="864"/>
                  </a:lnTo>
                  <a:lnTo>
                    <a:pt x="1005" y="862"/>
                  </a:lnTo>
                  <a:lnTo>
                    <a:pt x="1003" y="861"/>
                  </a:lnTo>
                  <a:lnTo>
                    <a:pt x="1001" y="859"/>
                  </a:lnTo>
                  <a:lnTo>
                    <a:pt x="999" y="859"/>
                  </a:lnTo>
                  <a:lnTo>
                    <a:pt x="998" y="857"/>
                  </a:lnTo>
                  <a:lnTo>
                    <a:pt x="996" y="855"/>
                  </a:lnTo>
                  <a:lnTo>
                    <a:pt x="992" y="855"/>
                  </a:lnTo>
                  <a:lnTo>
                    <a:pt x="988" y="851"/>
                  </a:lnTo>
                  <a:lnTo>
                    <a:pt x="986" y="849"/>
                  </a:lnTo>
                  <a:lnTo>
                    <a:pt x="984" y="849"/>
                  </a:lnTo>
                  <a:lnTo>
                    <a:pt x="983" y="847"/>
                  </a:lnTo>
                  <a:lnTo>
                    <a:pt x="981" y="846"/>
                  </a:lnTo>
                  <a:lnTo>
                    <a:pt x="979" y="844"/>
                  </a:lnTo>
                  <a:lnTo>
                    <a:pt x="977" y="842"/>
                  </a:lnTo>
                  <a:lnTo>
                    <a:pt x="975" y="840"/>
                  </a:lnTo>
                  <a:lnTo>
                    <a:pt x="973" y="840"/>
                  </a:lnTo>
                  <a:lnTo>
                    <a:pt x="971" y="838"/>
                  </a:lnTo>
                  <a:lnTo>
                    <a:pt x="969" y="836"/>
                  </a:lnTo>
                  <a:lnTo>
                    <a:pt x="968" y="836"/>
                  </a:lnTo>
                  <a:lnTo>
                    <a:pt x="966" y="836"/>
                  </a:lnTo>
                  <a:lnTo>
                    <a:pt x="964" y="836"/>
                  </a:lnTo>
                  <a:lnTo>
                    <a:pt x="962" y="836"/>
                  </a:lnTo>
                  <a:lnTo>
                    <a:pt x="960" y="836"/>
                  </a:lnTo>
                  <a:lnTo>
                    <a:pt x="958" y="832"/>
                  </a:lnTo>
                  <a:lnTo>
                    <a:pt x="958" y="831"/>
                  </a:lnTo>
                  <a:lnTo>
                    <a:pt x="956" y="829"/>
                  </a:lnTo>
                  <a:lnTo>
                    <a:pt x="954" y="829"/>
                  </a:lnTo>
                  <a:lnTo>
                    <a:pt x="953" y="827"/>
                  </a:lnTo>
                  <a:lnTo>
                    <a:pt x="951" y="825"/>
                  </a:lnTo>
                  <a:lnTo>
                    <a:pt x="947" y="825"/>
                  </a:lnTo>
                  <a:lnTo>
                    <a:pt x="945" y="823"/>
                  </a:lnTo>
                  <a:lnTo>
                    <a:pt x="943" y="821"/>
                  </a:lnTo>
                  <a:lnTo>
                    <a:pt x="941" y="819"/>
                  </a:lnTo>
                  <a:lnTo>
                    <a:pt x="939" y="817"/>
                  </a:lnTo>
                  <a:lnTo>
                    <a:pt x="938" y="816"/>
                  </a:lnTo>
                  <a:lnTo>
                    <a:pt x="938" y="814"/>
                  </a:lnTo>
                  <a:lnTo>
                    <a:pt x="934" y="812"/>
                  </a:lnTo>
                  <a:lnTo>
                    <a:pt x="932" y="812"/>
                  </a:lnTo>
                  <a:lnTo>
                    <a:pt x="930" y="812"/>
                  </a:lnTo>
                  <a:lnTo>
                    <a:pt x="930" y="810"/>
                  </a:lnTo>
                  <a:lnTo>
                    <a:pt x="928" y="810"/>
                  </a:lnTo>
                  <a:lnTo>
                    <a:pt x="926" y="808"/>
                  </a:lnTo>
                  <a:lnTo>
                    <a:pt x="924" y="808"/>
                  </a:lnTo>
                  <a:lnTo>
                    <a:pt x="923" y="806"/>
                  </a:lnTo>
                  <a:lnTo>
                    <a:pt x="921" y="806"/>
                  </a:lnTo>
                  <a:lnTo>
                    <a:pt x="919" y="806"/>
                  </a:lnTo>
                  <a:lnTo>
                    <a:pt x="919" y="804"/>
                  </a:lnTo>
                  <a:lnTo>
                    <a:pt x="917" y="804"/>
                  </a:lnTo>
                  <a:lnTo>
                    <a:pt x="915" y="802"/>
                  </a:lnTo>
                  <a:lnTo>
                    <a:pt x="913" y="801"/>
                  </a:lnTo>
                  <a:lnTo>
                    <a:pt x="911" y="799"/>
                  </a:lnTo>
                  <a:lnTo>
                    <a:pt x="911" y="797"/>
                  </a:lnTo>
                  <a:lnTo>
                    <a:pt x="909" y="797"/>
                  </a:lnTo>
                  <a:lnTo>
                    <a:pt x="908" y="797"/>
                  </a:lnTo>
                  <a:lnTo>
                    <a:pt x="906" y="795"/>
                  </a:lnTo>
                  <a:lnTo>
                    <a:pt x="904" y="797"/>
                  </a:lnTo>
                  <a:lnTo>
                    <a:pt x="900" y="795"/>
                  </a:lnTo>
                  <a:lnTo>
                    <a:pt x="898" y="795"/>
                  </a:lnTo>
                  <a:lnTo>
                    <a:pt x="896" y="795"/>
                  </a:lnTo>
                  <a:lnTo>
                    <a:pt x="894" y="793"/>
                  </a:lnTo>
                  <a:lnTo>
                    <a:pt x="893" y="793"/>
                  </a:lnTo>
                  <a:lnTo>
                    <a:pt x="891" y="791"/>
                  </a:lnTo>
                  <a:lnTo>
                    <a:pt x="891" y="789"/>
                  </a:lnTo>
                  <a:lnTo>
                    <a:pt x="889" y="787"/>
                  </a:lnTo>
                  <a:lnTo>
                    <a:pt x="887" y="786"/>
                  </a:lnTo>
                  <a:lnTo>
                    <a:pt x="887" y="784"/>
                  </a:lnTo>
                  <a:lnTo>
                    <a:pt x="885" y="782"/>
                  </a:lnTo>
                  <a:lnTo>
                    <a:pt x="885" y="780"/>
                  </a:lnTo>
                  <a:lnTo>
                    <a:pt x="883" y="778"/>
                  </a:lnTo>
                  <a:lnTo>
                    <a:pt x="881" y="778"/>
                  </a:lnTo>
                  <a:lnTo>
                    <a:pt x="881" y="776"/>
                  </a:lnTo>
                  <a:lnTo>
                    <a:pt x="881" y="774"/>
                  </a:lnTo>
                  <a:lnTo>
                    <a:pt x="881" y="772"/>
                  </a:lnTo>
                  <a:lnTo>
                    <a:pt x="879" y="771"/>
                  </a:lnTo>
                  <a:lnTo>
                    <a:pt x="878" y="769"/>
                  </a:lnTo>
                  <a:lnTo>
                    <a:pt x="876" y="767"/>
                  </a:lnTo>
                  <a:lnTo>
                    <a:pt x="874" y="767"/>
                  </a:lnTo>
                  <a:lnTo>
                    <a:pt x="872" y="767"/>
                  </a:lnTo>
                  <a:lnTo>
                    <a:pt x="870" y="765"/>
                  </a:lnTo>
                  <a:lnTo>
                    <a:pt x="868" y="765"/>
                  </a:lnTo>
                  <a:lnTo>
                    <a:pt x="866" y="763"/>
                  </a:lnTo>
                  <a:lnTo>
                    <a:pt x="864" y="761"/>
                  </a:lnTo>
                  <a:lnTo>
                    <a:pt x="863" y="761"/>
                  </a:lnTo>
                  <a:lnTo>
                    <a:pt x="861" y="759"/>
                  </a:lnTo>
                  <a:lnTo>
                    <a:pt x="859" y="759"/>
                  </a:lnTo>
                  <a:lnTo>
                    <a:pt x="857" y="757"/>
                  </a:lnTo>
                  <a:lnTo>
                    <a:pt x="855" y="757"/>
                  </a:lnTo>
                  <a:lnTo>
                    <a:pt x="851" y="755"/>
                  </a:lnTo>
                  <a:lnTo>
                    <a:pt x="849" y="755"/>
                  </a:lnTo>
                  <a:lnTo>
                    <a:pt x="848" y="754"/>
                  </a:lnTo>
                  <a:lnTo>
                    <a:pt x="846" y="754"/>
                  </a:lnTo>
                  <a:lnTo>
                    <a:pt x="844" y="752"/>
                  </a:lnTo>
                  <a:lnTo>
                    <a:pt x="844" y="750"/>
                  </a:lnTo>
                  <a:lnTo>
                    <a:pt x="842" y="750"/>
                  </a:lnTo>
                  <a:lnTo>
                    <a:pt x="840" y="750"/>
                  </a:lnTo>
                  <a:lnTo>
                    <a:pt x="838" y="748"/>
                  </a:lnTo>
                  <a:lnTo>
                    <a:pt x="836" y="748"/>
                  </a:lnTo>
                  <a:lnTo>
                    <a:pt x="834" y="748"/>
                  </a:lnTo>
                  <a:lnTo>
                    <a:pt x="833" y="748"/>
                  </a:lnTo>
                  <a:lnTo>
                    <a:pt x="831" y="746"/>
                  </a:lnTo>
                  <a:lnTo>
                    <a:pt x="829" y="746"/>
                  </a:lnTo>
                  <a:lnTo>
                    <a:pt x="827" y="746"/>
                  </a:lnTo>
                  <a:lnTo>
                    <a:pt x="825" y="744"/>
                  </a:lnTo>
                  <a:lnTo>
                    <a:pt x="823" y="744"/>
                  </a:lnTo>
                  <a:lnTo>
                    <a:pt x="821" y="742"/>
                  </a:lnTo>
                  <a:lnTo>
                    <a:pt x="819" y="742"/>
                  </a:lnTo>
                  <a:lnTo>
                    <a:pt x="818" y="742"/>
                  </a:lnTo>
                  <a:lnTo>
                    <a:pt x="814" y="740"/>
                  </a:lnTo>
                  <a:lnTo>
                    <a:pt x="812" y="740"/>
                  </a:lnTo>
                  <a:lnTo>
                    <a:pt x="810" y="739"/>
                  </a:lnTo>
                  <a:lnTo>
                    <a:pt x="808" y="739"/>
                  </a:lnTo>
                  <a:lnTo>
                    <a:pt x="806" y="737"/>
                  </a:lnTo>
                  <a:lnTo>
                    <a:pt x="806" y="735"/>
                  </a:lnTo>
                  <a:lnTo>
                    <a:pt x="804" y="735"/>
                  </a:lnTo>
                  <a:lnTo>
                    <a:pt x="804" y="733"/>
                  </a:lnTo>
                  <a:lnTo>
                    <a:pt x="804" y="731"/>
                  </a:lnTo>
                  <a:lnTo>
                    <a:pt x="803" y="731"/>
                  </a:lnTo>
                  <a:lnTo>
                    <a:pt x="803" y="729"/>
                  </a:lnTo>
                  <a:lnTo>
                    <a:pt x="801" y="727"/>
                  </a:lnTo>
                  <a:lnTo>
                    <a:pt x="799" y="725"/>
                  </a:lnTo>
                  <a:lnTo>
                    <a:pt x="797" y="724"/>
                  </a:lnTo>
                  <a:lnTo>
                    <a:pt x="795" y="722"/>
                  </a:lnTo>
                  <a:lnTo>
                    <a:pt x="793" y="720"/>
                  </a:lnTo>
                  <a:lnTo>
                    <a:pt x="791" y="720"/>
                  </a:lnTo>
                  <a:lnTo>
                    <a:pt x="791" y="718"/>
                  </a:lnTo>
                  <a:lnTo>
                    <a:pt x="789" y="718"/>
                  </a:lnTo>
                  <a:lnTo>
                    <a:pt x="786" y="714"/>
                  </a:lnTo>
                  <a:lnTo>
                    <a:pt x="784" y="710"/>
                  </a:lnTo>
                  <a:lnTo>
                    <a:pt x="784" y="709"/>
                  </a:lnTo>
                  <a:lnTo>
                    <a:pt x="784" y="707"/>
                  </a:lnTo>
                  <a:lnTo>
                    <a:pt x="782" y="705"/>
                  </a:lnTo>
                  <a:lnTo>
                    <a:pt x="782" y="703"/>
                  </a:lnTo>
                  <a:lnTo>
                    <a:pt x="782" y="701"/>
                  </a:lnTo>
                  <a:lnTo>
                    <a:pt x="780" y="699"/>
                  </a:lnTo>
                  <a:lnTo>
                    <a:pt x="780" y="697"/>
                  </a:lnTo>
                  <a:lnTo>
                    <a:pt x="778" y="697"/>
                  </a:lnTo>
                  <a:lnTo>
                    <a:pt x="776" y="695"/>
                  </a:lnTo>
                  <a:lnTo>
                    <a:pt x="774" y="694"/>
                  </a:lnTo>
                  <a:lnTo>
                    <a:pt x="773" y="692"/>
                  </a:lnTo>
                  <a:lnTo>
                    <a:pt x="773" y="690"/>
                  </a:lnTo>
                  <a:lnTo>
                    <a:pt x="773" y="688"/>
                  </a:lnTo>
                  <a:lnTo>
                    <a:pt x="774" y="686"/>
                  </a:lnTo>
                  <a:lnTo>
                    <a:pt x="774" y="682"/>
                  </a:lnTo>
                  <a:lnTo>
                    <a:pt x="774" y="680"/>
                  </a:lnTo>
                  <a:lnTo>
                    <a:pt x="774" y="679"/>
                  </a:lnTo>
                  <a:lnTo>
                    <a:pt x="773" y="677"/>
                  </a:lnTo>
                  <a:lnTo>
                    <a:pt x="771" y="677"/>
                  </a:lnTo>
                  <a:lnTo>
                    <a:pt x="767" y="675"/>
                  </a:lnTo>
                  <a:lnTo>
                    <a:pt x="765" y="673"/>
                  </a:lnTo>
                  <a:lnTo>
                    <a:pt x="763" y="673"/>
                  </a:lnTo>
                  <a:lnTo>
                    <a:pt x="765" y="671"/>
                  </a:lnTo>
                  <a:lnTo>
                    <a:pt x="765" y="669"/>
                  </a:lnTo>
                  <a:lnTo>
                    <a:pt x="767" y="667"/>
                  </a:lnTo>
                  <a:lnTo>
                    <a:pt x="767" y="665"/>
                  </a:lnTo>
                  <a:lnTo>
                    <a:pt x="767" y="664"/>
                  </a:lnTo>
                  <a:lnTo>
                    <a:pt x="767" y="662"/>
                  </a:lnTo>
                  <a:lnTo>
                    <a:pt x="765" y="660"/>
                  </a:lnTo>
                  <a:lnTo>
                    <a:pt x="763" y="658"/>
                  </a:lnTo>
                  <a:lnTo>
                    <a:pt x="761" y="656"/>
                  </a:lnTo>
                  <a:lnTo>
                    <a:pt x="761" y="654"/>
                  </a:lnTo>
                  <a:lnTo>
                    <a:pt x="759" y="652"/>
                  </a:lnTo>
                  <a:lnTo>
                    <a:pt x="759" y="650"/>
                  </a:lnTo>
                  <a:lnTo>
                    <a:pt x="759" y="649"/>
                  </a:lnTo>
                  <a:lnTo>
                    <a:pt x="759" y="647"/>
                  </a:lnTo>
                  <a:lnTo>
                    <a:pt x="759" y="645"/>
                  </a:lnTo>
                  <a:lnTo>
                    <a:pt x="759" y="643"/>
                  </a:lnTo>
                  <a:lnTo>
                    <a:pt x="758" y="641"/>
                  </a:lnTo>
                  <a:lnTo>
                    <a:pt x="756" y="637"/>
                  </a:lnTo>
                  <a:lnTo>
                    <a:pt x="754" y="637"/>
                  </a:lnTo>
                  <a:lnTo>
                    <a:pt x="754" y="635"/>
                  </a:lnTo>
                  <a:lnTo>
                    <a:pt x="752" y="635"/>
                  </a:lnTo>
                  <a:lnTo>
                    <a:pt x="748" y="634"/>
                  </a:lnTo>
                  <a:lnTo>
                    <a:pt x="746" y="630"/>
                  </a:lnTo>
                  <a:lnTo>
                    <a:pt x="746" y="628"/>
                  </a:lnTo>
                  <a:lnTo>
                    <a:pt x="748" y="626"/>
                  </a:lnTo>
                  <a:lnTo>
                    <a:pt x="750" y="626"/>
                  </a:lnTo>
                  <a:lnTo>
                    <a:pt x="752" y="624"/>
                  </a:lnTo>
                  <a:lnTo>
                    <a:pt x="754" y="624"/>
                  </a:lnTo>
                  <a:lnTo>
                    <a:pt x="754" y="622"/>
                  </a:lnTo>
                  <a:lnTo>
                    <a:pt x="754" y="620"/>
                  </a:lnTo>
                  <a:lnTo>
                    <a:pt x="754" y="619"/>
                  </a:lnTo>
                  <a:lnTo>
                    <a:pt x="752" y="617"/>
                  </a:lnTo>
                  <a:lnTo>
                    <a:pt x="750" y="617"/>
                  </a:lnTo>
                  <a:lnTo>
                    <a:pt x="748" y="615"/>
                  </a:lnTo>
                  <a:lnTo>
                    <a:pt x="748" y="613"/>
                  </a:lnTo>
                  <a:lnTo>
                    <a:pt x="748" y="607"/>
                  </a:lnTo>
                  <a:lnTo>
                    <a:pt x="748" y="605"/>
                  </a:lnTo>
                  <a:lnTo>
                    <a:pt x="746" y="604"/>
                  </a:lnTo>
                  <a:lnTo>
                    <a:pt x="744" y="602"/>
                  </a:lnTo>
                  <a:lnTo>
                    <a:pt x="743" y="600"/>
                  </a:lnTo>
                  <a:lnTo>
                    <a:pt x="741" y="600"/>
                  </a:lnTo>
                  <a:lnTo>
                    <a:pt x="739" y="598"/>
                  </a:lnTo>
                  <a:lnTo>
                    <a:pt x="737" y="598"/>
                  </a:lnTo>
                  <a:lnTo>
                    <a:pt x="735" y="596"/>
                  </a:lnTo>
                  <a:lnTo>
                    <a:pt x="733" y="596"/>
                  </a:lnTo>
                  <a:lnTo>
                    <a:pt x="733" y="594"/>
                  </a:lnTo>
                  <a:lnTo>
                    <a:pt x="731" y="592"/>
                  </a:lnTo>
                  <a:lnTo>
                    <a:pt x="731" y="590"/>
                  </a:lnTo>
                  <a:lnTo>
                    <a:pt x="731" y="589"/>
                  </a:lnTo>
                  <a:lnTo>
                    <a:pt x="731" y="587"/>
                  </a:lnTo>
                  <a:lnTo>
                    <a:pt x="731" y="585"/>
                  </a:lnTo>
                  <a:lnTo>
                    <a:pt x="729" y="585"/>
                  </a:lnTo>
                  <a:lnTo>
                    <a:pt x="728" y="583"/>
                  </a:lnTo>
                  <a:lnTo>
                    <a:pt x="728" y="585"/>
                  </a:lnTo>
                  <a:lnTo>
                    <a:pt x="726" y="585"/>
                  </a:lnTo>
                  <a:lnTo>
                    <a:pt x="726" y="587"/>
                  </a:lnTo>
                  <a:lnTo>
                    <a:pt x="726" y="589"/>
                  </a:lnTo>
                  <a:lnTo>
                    <a:pt x="726" y="590"/>
                  </a:lnTo>
                  <a:lnTo>
                    <a:pt x="726" y="592"/>
                  </a:lnTo>
                  <a:lnTo>
                    <a:pt x="724" y="594"/>
                  </a:lnTo>
                  <a:lnTo>
                    <a:pt x="724" y="596"/>
                  </a:lnTo>
                  <a:lnTo>
                    <a:pt x="724" y="598"/>
                  </a:lnTo>
                  <a:lnTo>
                    <a:pt x="724" y="600"/>
                  </a:lnTo>
                  <a:lnTo>
                    <a:pt x="724" y="602"/>
                  </a:lnTo>
                  <a:lnTo>
                    <a:pt x="724" y="604"/>
                  </a:lnTo>
                  <a:lnTo>
                    <a:pt x="726" y="605"/>
                  </a:lnTo>
                  <a:lnTo>
                    <a:pt x="728" y="607"/>
                  </a:lnTo>
                  <a:lnTo>
                    <a:pt x="729" y="609"/>
                  </a:lnTo>
                  <a:lnTo>
                    <a:pt x="731" y="611"/>
                  </a:lnTo>
                  <a:lnTo>
                    <a:pt x="731" y="613"/>
                  </a:lnTo>
                  <a:lnTo>
                    <a:pt x="729" y="613"/>
                  </a:lnTo>
                  <a:lnTo>
                    <a:pt x="728" y="615"/>
                  </a:lnTo>
                  <a:lnTo>
                    <a:pt x="726" y="613"/>
                  </a:lnTo>
                  <a:lnTo>
                    <a:pt x="724" y="613"/>
                  </a:lnTo>
                  <a:lnTo>
                    <a:pt x="722" y="611"/>
                  </a:lnTo>
                  <a:lnTo>
                    <a:pt x="720" y="611"/>
                  </a:lnTo>
                  <a:lnTo>
                    <a:pt x="718" y="609"/>
                  </a:lnTo>
                  <a:lnTo>
                    <a:pt x="716" y="609"/>
                  </a:lnTo>
                  <a:lnTo>
                    <a:pt x="714" y="609"/>
                  </a:lnTo>
                  <a:lnTo>
                    <a:pt x="713" y="609"/>
                  </a:lnTo>
                  <a:lnTo>
                    <a:pt x="713" y="607"/>
                  </a:lnTo>
                  <a:lnTo>
                    <a:pt x="711" y="607"/>
                  </a:lnTo>
                  <a:lnTo>
                    <a:pt x="709" y="604"/>
                  </a:lnTo>
                  <a:lnTo>
                    <a:pt x="707" y="602"/>
                  </a:lnTo>
                  <a:lnTo>
                    <a:pt x="703" y="602"/>
                  </a:lnTo>
                  <a:lnTo>
                    <a:pt x="703" y="604"/>
                  </a:lnTo>
                  <a:lnTo>
                    <a:pt x="701" y="604"/>
                  </a:lnTo>
                  <a:lnTo>
                    <a:pt x="699" y="605"/>
                  </a:lnTo>
                  <a:lnTo>
                    <a:pt x="696" y="605"/>
                  </a:lnTo>
                  <a:lnTo>
                    <a:pt x="696" y="604"/>
                  </a:lnTo>
                  <a:lnTo>
                    <a:pt x="694" y="604"/>
                  </a:lnTo>
                  <a:lnTo>
                    <a:pt x="696" y="602"/>
                  </a:lnTo>
                  <a:lnTo>
                    <a:pt x="696" y="600"/>
                  </a:lnTo>
                  <a:lnTo>
                    <a:pt x="696" y="598"/>
                  </a:lnTo>
                  <a:lnTo>
                    <a:pt x="696" y="596"/>
                  </a:lnTo>
                  <a:lnTo>
                    <a:pt x="694" y="594"/>
                  </a:lnTo>
                  <a:lnTo>
                    <a:pt x="694" y="592"/>
                  </a:lnTo>
                  <a:lnTo>
                    <a:pt x="692" y="590"/>
                  </a:lnTo>
                  <a:lnTo>
                    <a:pt x="692" y="589"/>
                  </a:lnTo>
                  <a:lnTo>
                    <a:pt x="690" y="587"/>
                  </a:lnTo>
                  <a:lnTo>
                    <a:pt x="688" y="583"/>
                  </a:lnTo>
                  <a:lnTo>
                    <a:pt x="688" y="581"/>
                  </a:lnTo>
                  <a:lnTo>
                    <a:pt x="688" y="579"/>
                  </a:lnTo>
                  <a:lnTo>
                    <a:pt x="686" y="577"/>
                  </a:lnTo>
                  <a:lnTo>
                    <a:pt x="684" y="577"/>
                  </a:lnTo>
                  <a:lnTo>
                    <a:pt x="682" y="577"/>
                  </a:lnTo>
                  <a:lnTo>
                    <a:pt x="681" y="579"/>
                  </a:lnTo>
                  <a:lnTo>
                    <a:pt x="679" y="581"/>
                  </a:lnTo>
                  <a:lnTo>
                    <a:pt x="677" y="581"/>
                  </a:lnTo>
                  <a:lnTo>
                    <a:pt x="677" y="583"/>
                  </a:lnTo>
                  <a:lnTo>
                    <a:pt x="677" y="585"/>
                  </a:lnTo>
                  <a:lnTo>
                    <a:pt x="675" y="587"/>
                  </a:lnTo>
                  <a:lnTo>
                    <a:pt x="675" y="589"/>
                  </a:lnTo>
                  <a:lnTo>
                    <a:pt x="675" y="590"/>
                  </a:lnTo>
                  <a:lnTo>
                    <a:pt x="673" y="590"/>
                  </a:lnTo>
                  <a:lnTo>
                    <a:pt x="673" y="592"/>
                  </a:lnTo>
                  <a:lnTo>
                    <a:pt x="671" y="592"/>
                  </a:lnTo>
                  <a:lnTo>
                    <a:pt x="669" y="592"/>
                  </a:lnTo>
                  <a:lnTo>
                    <a:pt x="667" y="592"/>
                  </a:lnTo>
                  <a:lnTo>
                    <a:pt x="666" y="592"/>
                  </a:lnTo>
                  <a:lnTo>
                    <a:pt x="664" y="594"/>
                  </a:lnTo>
                  <a:lnTo>
                    <a:pt x="662" y="594"/>
                  </a:lnTo>
                  <a:lnTo>
                    <a:pt x="660" y="594"/>
                  </a:lnTo>
                  <a:lnTo>
                    <a:pt x="658" y="594"/>
                  </a:lnTo>
                  <a:lnTo>
                    <a:pt x="656" y="594"/>
                  </a:lnTo>
                  <a:lnTo>
                    <a:pt x="656" y="592"/>
                  </a:lnTo>
                  <a:lnTo>
                    <a:pt x="654" y="592"/>
                  </a:lnTo>
                  <a:lnTo>
                    <a:pt x="652" y="589"/>
                  </a:lnTo>
                  <a:lnTo>
                    <a:pt x="651" y="587"/>
                  </a:lnTo>
                  <a:lnTo>
                    <a:pt x="649" y="587"/>
                  </a:lnTo>
                  <a:lnTo>
                    <a:pt x="647" y="585"/>
                  </a:lnTo>
                  <a:lnTo>
                    <a:pt x="645" y="583"/>
                  </a:lnTo>
                  <a:lnTo>
                    <a:pt x="643" y="583"/>
                  </a:lnTo>
                  <a:lnTo>
                    <a:pt x="641" y="583"/>
                  </a:lnTo>
                  <a:lnTo>
                    <a:pt x="639" y="581"/>
                  </a:lnTo>
                  <a:lnTo>
                    <a:pt x="637" y="579"/>
                  </a:lnTo>
                  <a:lnTo>
                    <a:pt x="637" y="577"/>
                  </a:lnTo>
                  <a:lnTo>
                    <a:pt x="637" y="575"/>
                  </a:lnTo>
                  <a:lnTo>
                    <a:pt x="636" y="574"/>
                  </a:lnTo>
                  <a:lnTo>
                    <a:pt x="634" y="575"/>
                  </a:lnTo>
                  <a:lnTo>
                    <a:pt x="632" y="575"/>
                  </a:lnTo>
                  <a:lnTo>
                    <a:pt x="630" y="575"/>
                  </a:lnTo>
                  <a:lnTo>
                    <a:pt x="628" y="575"/>
                  </a:lnTo>
                  <a:lnTo>
                    <a:pt x="624" y="575"/>
                  </a:lnTo>
                  <a:lnTo>
                    <a:pt x="624" y="574"/>
                  </a:lnTo>
                  <a:lnTo>
                    <a:pt x="622" y="574"/>
                  </a:lnTo>
                  <a:lnTo>
                    <a:pt x="621" y="572"/>
                  </a:lnTo>
                  <a:lnTo>
                    <a:pt x="621" y="570"/>
                  </a:lnTo>
                  <a:lnTo>
                    <a:pt x="619" y="568"/>
                  </a:lnTo>
                  <a:lnTo>
                    <a:pt x="617" y="566"/>
                  </a:lnTo>
                  <a:lnTo>
                    <a:pt x="615" y="564"/>
                  </a:lnTo>
                  <a:lnTo>
                    <a:pt x="615" y="562"/>
                  </a:lnTo>
                  <a:lnTo>
                    <a:pt x="613" y="562"/>
                  </a:lnTo>
                  <a:lnTo>
                    <a:pt x="613" y="560"/>
                  </a:lnTo>
                  <a:lnTo>
                    <a:pt x="609" y="557"/>
                  </a:lnTo>
                  <a:lnTo>
                    <a:pt x="609" y="555"/>
                  </a:lnTo>
                  <a:lnTo>
                    <a:pt x="607" y="553"/>
                  </a:lnTo>
                  <a:lnTo>
                    <a:pt x="607" y="551"/>
                  </a:lnTo>
                  <a:lnTo>
                    <a:pt x="606" y="551"/>
                  </a:lnTo>
                  <a:lnTo>
                    <a:pt x="606" y="549"/>
                  </a:lnTo>
                  <a:lnTo>
                    <a:pt x="604" y="547"/>
                  </a:lnTo>
                  <a:lnTo>
                    <a:pt x="602" y="545"/>
                  </a:lnTo>
                  <a:lnTo>
                    <a:pt x="602" y="544"/>
                  </a:lnTo>
                  <a:lnTo>
                    <a:pt x="600" y="542"/>
                  </a:lnTo>
                  <a:lnTo>
                    <a:pt x="598" y="542"/>
                  </a:lnTo>
                  <a:lnTo>
                    <a:pt x="596" y="542"/>
                  </a:lnTo>
                  <a:lnTo>
                    <a:pt x="594" y="540"/>
                  </a:lnTo>
                  <a:lnTo>
                    <a:pt x="592" y="540"/>
                  </a:lnTo>
                  <a:lnTo>
                    <a:pt x="592" y="538"/>
                  </a:lnTo>
                  <a:lnTo>
                    <a:pt x="591" y="538"/>
                  </a:lnTo>
                  <a:lnTo>
                    <a:pt x="587" y="536"/>
                  </a:lnTo>
                  <a:lnTo>
                    <a:pt x="585" y="536"/>
                  </a:lnTo>
                  <a:lnTo>
                    <a:pt x="583" y="536"/>
                  </a:lnTo>
                  <a:lnTo>
                    <a:pt x="581" y="534"/>
                  </a:lnTo>
                  <a:lnTo>
                    <a:pt x="579" y="534"/>
                  </a:lnTo>
                  <a:lnTo>
                    <a:pt x="577" y="532"/>
                  </a:lnTo>
                  <a:lnTo>
                    <a:pt x="576" y="530"/>
                  </a:lnTo>
                  <a:lnTo>
                    <a:pt x="574" y="530"/>
                  </a:lnTo>
                  <a:lnTo>
                    <a:pt x="572" y="530"/>
                  </a:lnTo>
                  <a:lnTo>
                    <a:pt x="570" y="529"/>
                  </a:lnTo>
                  <a:lnTo>
                    <a:pt x="568" y="527"/>
                  </a:lnTo>
                  <a:lnTo>
                    <a:pt x="566" y="527"/>
                  </a:lnTo>
                  <a:lnTo>
                    <a:pt x="564" y="529"/>
                  </a:lnTo>
                  <a:lnTo>
                    <a:pt x="562" y="529"/>
                  </a:lnTo>
                  <a:lnTo>
                    <a:pt x="562" y="530"/>
                  </a:lnTo>
                  <a:lnTo>
                    <a:pt x="561" y="530"/>
                  </a:lnTo>
                  <a:lnTo>
                    <a:pt x="559" y="530"/>
                  </a:lnTo>
                  <a:lnTo>
                    <a:pt x="557" y="532"/>
                  </a:lnTo>
                  <a:lnTo>
                    <a:pt x="555" y="532"/>
                  </a:lnTo>
                  <a:lnTo>
                    <a:pt x="553" y="532"/>
                  </a:lnTo>
                  <a:lnTo>
                    <a:pt x="553" y="530"/>
                  </a:lnTo>
                  <a:lnTo>
                    <a:pt x="551" y="530"/>
                  </a:lnTo>
                  <a:lnTo>
                    <a:pt x="549" y="530"/>
                  </a:lnTo>
                  <a:lnTo>
                    <a:pt x="549" y="529"/>
                  </a:lnTo>
                  <a:lnTo>
                    <a:pt x="547" y="529"/>
                  </a:lnTo>
                  <a:lnTo>
                    <a:pt x="546" y="529"/>
                  </a:lnTo>
                  <a:lnTo>
                    <a:pt x="546" y="527"/>
                  </a:lnTo>
                  <a:lnTo>
                    <a:pt x="544" y="527"/>
                  </a:lnTo>
                  <a:lnTo>
                    <a:pt x="542" y="527"/>
                  </a:lnTo>
                  <a:lnTo>
                    <a:pt x="540" y="527"/>
                  </a:lnTo>
                  <a:lnTo>
                    <a:pt x="538" y="527"/>
                  </a:lnTo>
                  <a:lnTo>
                    <a:pt x="536" y="527"/>
                  </a:lnTo>
                  <a:lnTo>
                    <a:pt x="534" y="527"/>
                  </a:lnTo>
                  <a:lnTo>
                    <a:pt x="534" y="529"/>
                  </a:lnTo>
                  <a:lnTo>
                    <a:pt x="532" y="529"/>
                  </a:lnTo>
                  <a:lnTo>
                    <a:pt x="531" y="530"/>
                  </a:lnTo>
                  <a:lnTo>
                    <a:pt x="531" y="532"/>
                  </a:lnTo>
                  <a:lnTo>
                    <a:pt x="529" y="532"/>
                  </a:lnTo>
                  <a:lnTo>
                    <a:pt x="527" y="532"/>
                  </a:lnTo>
                  <a:lnTo>
                    <a:pt x="525" y="532"/>
                  </a:lnTo>
                  <a:lnTo>
                    <a:pt x="525" y="530"/>
                  </a:lnTo>
                  <a:lnTo>
                    <a:pt x="525" y="529"/>
                  </a:lnTo>
                  <a:lnTo>
                    <a:pt x="523" y="529"/>
                  </a:lnTo>
                  <a:lnTo>
                    <a:pt x="521" y="529"/>
                  </a:lnTo>
                  <a:lnTo>
                    <a:pt x="521" y="530"/>
                  </a:lnTo>
                  <a:lnTo>
                    <a:pt x="519" y="530"/>
                  </a:lnTo>
                  <a:lnTo>
                    <a:pt x="519" y="529"/>
                  </a:lnTo>
                  <a:lnTo>
                    <a:pt x="517" y="529"/>
                  </a:lnTo>
                  <a:lnTo>
                    <a:pt x="516" y="529"/>
                  </a:lnTo>
                  <a:lnTo>
                    <a:pt x="517" y="530"/>
                  </a:lnTo>
                  <a:lnTo>
                    <a:pt x="516" y="530"/>
                  </a:lnTo>
                  <a:lnTo>
                    <a:pt x="516" y="532"/>
                  </a:lnTo>
                  <a:lnTo>
                    <a:pt x="514" y="530"/>
                  </a:lnTo>
                  <a:lnTo>
                    <a:pt x="512" y="530"/>
                  </a:lnTo>
                  <a:lnTo>
                    <a:pt x="510" y="529"/>
                  </a:lnTo>
                  <a:lnTo>
                    <a:pt x="508" y="529"/>
                  </a:lnTo>
                  <a:lnTo>
                    <a:pt x="506" y="529"/>
                  </a:lnTo>
                  <a:lnTo>
                    <a:pt x="506" y="527"/>
                  </a:lnTo>
                  <a:lnTo>
                    <a:pt x="506" y="525"/>
                  </a:lnTo>
                  <a:lnTo>
                    <a:pt x="506" y="523"/>
                  </a:lnTo>
                  <a:lnTo>
                    <a:pt x="506" y="521"/>
                  </a:lnTo>
                  <a:lnTo>
                    <a:pt x="508" y="519"/>
                  </a:lnTo>
                  <a:lnTo>
                    <a:pt x="508" y="517"/>
                  </a:lnTo>
                  <a:lnTo>
                    <a:pt x="510" y="515"/>
                  </a:lnTo>
                  <a:lnTo>
                    <a:pt x="508" y="514"/>
                  </a:lnTo>
                  <a:lnTo>
                    <a:pt x="508" y="512"/>
                  </a:lnTo>
                  <a:lnTo>
                    <a:pt x="506" y="512"/>
                  </a:lnTo>
                  <a:lnTo>
                    <a:pt x="506" y="510"/>
                  </a:lnTo>
                  <a:lnTo>
                    <a:pt x="504" y="510"/>
                  </a:lnTo>
                  <a:lnTo>
                    <a:pt x="502" y="510"/>
                  </a:lnTo>
                  <a:lnTo>
                    <a:pt x="501" y="510"/>
                  </a:lnTo>
                  <a:lnTo>
                    <a:pt x="501" y="508"/>
                  </a:lnTo>
                  <a:lnTo>
                    <a:pt x="499" y="508"/>
                  </a:lnTo>
                  <a:lnTo>
                    <a:pt x="497" y="508"/>
                  </a:lnTo>
                  <a:lnTo>
                    <a:pt x="495" y="508"/>
                  </a:lnTo>
                  <a:lnTo>
                    <a:pt x="493" y="506"/>
                  </a:lnTo>
                  <a:lnTo>
                    <a:pt x="493" y="504"/>
                  </a:lnTo>
                  <a:lnTo>
                    <a:pt x="491" y="504"/>
                  </a:lnTo>
                  <a:lnTo>
                    <a:pt x="489" y="504"/>
                  </a:lnTo>
                  <a:lnTo>
                    <a:pt x="489" y="502"/>
                  </a:lnTo>
                  <a:lnTo>
                    <a:pt x="487" y="502"/>
                  </a:lnTo>
                  <a:lnTo>
                    <a:pt x="487" y="504"/>
                  </a:lnTo>
                  <a:lnTo>
                    <a:pt x="486" y="504"/>
                  </a:lnTo>
                  <a:lnTo>
                    <a:pt x="484" y="504"/>
                  </a:lnTo>
                  <a:lnTo>
                    <a:pt x="484" y="506"/>
                  </a:lnTo>
                  <a:lnTo>
                    <a:pt x="482" y="508"/>
                  </a:lnTo>
                  <a:lnTo>
                    <a:pt x="482" y="510"/>
                  </a:lnTo>
                  <a:lnTo>
                    <a:pt x="480" y="510"/>
                  </a:lnTo>
                  <a:lnTo>
                    <a:pt x="480" y="512"/>
                  </a:lnTo>
                  <a:lnTo>
                    <a:pt x="480" y="514"/>
                  </a:lnTo>
                  <a:lnTo>
                    <a:pt x="478" y="514"/>
                  </a:lnTo>
                  <a:lnTo>
                    <a:pt x="478" y="515"/>
                  </a:lnTo>
                  <a:lnTo>
                    <a:pt x="478" y="517"/>
                  </a:lnTo>
                  <a:lnTo>
                    <a:pt x="476" y="517"/>
                  </a:lnTo>
                  <a:lnTo>
                    <a:pt x="476" y="519"/>
                  </a:lnTo>
                  <a:lnTo>
                    <a:pt x="476" y="521"/>
                  </a:lnTo>
                  <a:lnTo>
                    <a:pt x="476" y="523"/>
                  </a:lnTo>
                  <a:lnTo>
                    <a:pt x="476" y="525"/>
                  </a:lnTo>
                  <a:lnTo>
                    <a:pt x="474" y="525"/>
                  </a:lnTo>
                  <a:lnTo>
                    <a:pt x="474" y="527"/>
                  </a:lnTo>
                  <a:lnTo>
                    <a:pt x="472" y="527"/>
                  </a:lnTo>
                  <a:lnTo>
                    <a:pt x="472" y="529"/>
                  </a:lnTo>
                  <a:lnTo>
                    <a:pt x="471" y="530"/>
                  </a:lnTo>
                  <a:lnTo>
                    <a:pt x="471" y="532"/>
                  </a:lnTo>
                  <a:lnTo>
                    <a:pt x="469" y="534"/>
                  </a:lnTo>
                  <a:lnTo>
                    <a:pt x="469" y="536"/>
                  </a:lnTo>
                  <a:lnTo>
                    <a:pt x="467" y="536"/>
                  </a:lnTo>
                  <a:lnTo>
                    <a:pt x="465" y="536"/>
                  </a:lnTo>
                  <a:lnTo>
                    <a:pt x="463" y="534"/>
                  </a:lnTo>
                  <a:lnTo>
                    <a:pt x="461" y="532"/>
                  </a:lnTo>
                  <a:lnTo>
                    <a:pt x="461" y="530"/>
                  </a:lnTo>
                  <a:lnTo>
                    <a:pt x="459" y="530"/>
                  </a:lnTo>
                  <a:lnTo>
                    <a:pt x="457" y="529"/>
                  </a:lnTo>
                  <a:lnTo>
                    <a:pt x="456" y="529"/>
                  </a:lnTo>
                  <a:lnTo>
                    <a:pt x="456" y="527"/>
                  </a:lnTo>
                  <a:lnTo>
                    <a:pt x="456" y="525"/>
                  </a:lnTo>
                  <a:lnTo>
                    <a:pt x="456" y="523"/>
                  </a:lnTo>
                  <a:lnTo>
                    <a:pt x="456" y="521"/>
                  </a:lnTo>
                  <a:lnTo>
                    <a:pt x="456" y="519"/>
                  </a:lnTo>
                  <a:lnTo>
                    <a:pt x="456" y="517"/>
                  </a:lnTo>
                  <a:lnTo>
                    <a:pt x="454" y="517"/>
                  </a:lnTo>
                  <a:lnTo>
                    <a:pt x="454" y="515"/>
                  </a:lnTo>
                  <a:lnTo>
                    <a:pt x="452" y="515"/>
                  </a:lnTo>
                  <a:lnTo>
                    <a:pt x="452" y="514"/>
                  </a:lnTo>
                  <a:lnTo>
                    <a:pt x="454" y="514"/>
                  </a:lnTo>
                  <a:lnTo>
                    <a:pt x="454" y="512"/>
                  </a:lnTo>
                  <a:lnTo>
                    <a:pt x="454" y="510"/>
                  </a:lnTo>
                  <a:lnTo>
                    <a:pt x="452" y="510"/>
                  </a:lnTo>
                  <a:lnTo>
                    <a:pt x="452" y="508"/>
                  </a:lnTo>
                  <a:lnTo>
                    <a:pt x="450" y="506"/>
                  </a:lnTo>
                  <a:lnTo>
                    <a:pt x="448" y="504"/>
                  </a:lnTo>
                  <a:lnTo>
                    <a:pt x="446" y="504"/>
                  </a:lnTo>
                  <a:lnTo>
                    <a:pt x="444" y="502"/>
                  </a:lnTo>
                  <a:lnTo>
                    <a:pt x="442" y="502"/>
                  </a:lnTo>
                  <a:lnTo>
                    <a:pt x="442" y="500"/>
                  </a:lnTo>
                  <a:lnTo>
                    <a:pt x="441" y="500"/>
                  </a:lnTo>
                  <a:lnTo>
                    <a:pt x="439" y="500"/>
                  </a:lnTo>
                  <a:lnTo>
                    <a:pt x="439" y="499"/>
                  </a:lnTo>
                  <a:lnTo>
                    <a:pt x="437" y="499"/>
                  </a:lnTo>
                  <a:lnTo>
                    <a:pt x="435" y="499"/>
                  </a:lnTo>
                  <a:lnTo>
                    <a:pt x="433" y="499"/>
                  </a:lnTo>
                  <a:lnTo>
                    <a:pt x="431" y="499"/>
                  </a:lnTo>
                  <a:lnTo>
                    <a:pt x="429" y="499"/>
                  </a:lnTo>
                  <a:lnTo>
                    <a:pt x="427" y="499"/>
                  </a:lnTo>
                  <a:lnTo>
                    <a:pt x="426" y="497"/>
                  </a:lnTo>
                  <a:lnTo>
                    <a:pt x="424" y="497"/>
                  </a:lnTo>
                  <a:lnTo>
                    <a:pt x="422" y="497"/>
                  </a:lnTo>
                  <a:lnTo>
                    <a:pt x="422" y="495"/>
                  </a:lnTo>
                  <a:lnTo>
                    <a:pt x="422" y="493"/>
                  </a:lnTo>
                  <a:lnTo>
                    <a:pt x="422" y="491"/>
                  </a:lnTo>
                  <a:lnTo>
                    <a:pt x="424" y="491"/>
                  </a:lnTo>
                  <a:lnTo>
                    <a:pt x="424" y="489"/>
                  </a:lnTo>
                  <a:lnTo>
                    <a:pt x="424" y="487"/>
                  </a:lnTo>
                  <a:lnTo>
                    <a:pt x="422" y="487"/>
                  </a:lnTo>
                  <a:lnTo>
                    <a:pt x="420" y="487"/>
                  </a:lnTo>
                  <a:lnTo>
                    <a:pt x="420" y="485"/>
                  </a:lnTo>
                  <a:lnTo>
                    <a:pt x="418" y="485"/>
                  </a:lnTo>
                  <a:lnTo>
                    <a:pt x="416" y="485"/>
                  </a:lnTo>
                  <a:lnTo>
                    <a:pt x="416" y="484"/>
                  </a:lnTo>
                  <a:lnTo>
                    <a:pt x="414" y="484"/>
                  </a:lnTo>
                  <a:lnTo>
                    <a:pt x="414" y="482"/>
                  </a:lnTo>
                  <a:lnTo>
                    <a:pt x="412" y="482"/>
                  </a:lnTo>
                  <a:lnTo>
                    <a:pt x="411" y="482"/>
                  </a:lnTo>
                  <a:lnTo>
                    <a:pt x="411" y="480"/>
                  </a:lnTo>
                  <a:lnTo>
                    <a:pt x="409" y="480"/>
                  </a:lnTo>
                  <a:lnTo>
                    <a:pt x="407" y="480"/>
                  </a:lnTo>
                  <a:lnTo>
                    <a:pt x="405" y="480"/>
                  </a:lnTo>
                  <a:lnTo>
                    <a:pt x="403" y="480"/>
                  </a:lnTo>
                  <a:lnTo>
                    <a:pt x="401" y="480"/>
                  </a:lnTo>
                  <a:lnTo>
                    <a:pt x="399" y="480"/>
                  </a:lnTo>
                  <a:lnTo>
                    <a:pt x="397" y="482"/>
                  </a:lnTo>
                  <a:lnTo>
                    <a:pt x="396" y="482"/>
                  </a:lnTo>
                  <a:lnTo>
                    <a:pt x="394" y="482"/>
                  </a:lnTo>
                  <a:lnTo>
                    <a:pt x="394" y="480"/>
                  </a:lnTo>
                  <a:lnTo>
                    <a:pt x="392" y="480"/>
                  </a:lnTo>
                  <a:lnTo>
                    <a:pt x="390" y="480"/>
                  </a:lnTo>
                  <a:lnTo>
                    <a:pt x="388" y="480"/>
                  </a:lnTo>
                  <a:lnTo>
                    <a:pt x="386" y="480"/>
                  </a:lnTo>
                  <a:lnTo>
                    <a:pt x="384" y="480"/>
                  </a:lnTo>
                  <a:lnTo>
                    <a:pt x="382" y="480"/>
                  </a:lnTo>
                  <a:lnTo>
                    <a:pt x="381" y="480"/>
                  </a:lnTo>
                  <a:lnTo>
                    <a:pt x="379" y="478"/>
                  </a:lnTo>
                  <a:lnTo>
                    <a:pt x="377" y="478"/>
                  </a:lnTo>
                  <a:lnTo>
                    <a:pt x="377" y="476"/>
                  </a:lnTo>
                  <a:lnTo>
                    <a:pt x="375" y="476"/>
                  </a:lnTo>
                  <a:lnTo>
                    <a:pt x="373" y="476"/>
                  </a:lnTo>
                  <a:lnTo>
                    <a:pt x="371" y="476"/>
                  </a:lnTo>
                  <a:lnTo>
                    <a:pt x="369" y="476"/>
                  </a:lnTo>
                  <a:lnTo>
                    <a:pt x="367" y="476"/>
                  </a:lnTo>
                  <a:lnTo>
                    <a:pt x="366" y="476"/>
                  </a:lnTo>
                  <a:lnTo>
                    <a:pt x="366" y="474"/>
                  </a:lnTo>
                  <a:lnTo>
                    <a:pt x="364" y="474"/>
                  </a:lnTo>
                  <a:lnTo>
                    <a:pt x="364" y="472"/>
                  </a:lnTo>
                  <a:lnTo>
                    <a:pt x="362" y="472"/>
                  </a:lnTo>
                  <a:lnTo>
                    <a:pt x="360" y="474"/>
                  </a:lnTo>
                  <a:lnTo>
                    <a:pt x="358" y="474"/>
                  </a:lnTo>
                  <a:lnTo>
                    <a:pt x="356" y="474"/>
                  </a:lnTo>
                  <a:lnTo>
                    <a:pt x="354" y="472"/>
                  </a:lnTo>
                  <a:lnTo>
                    <a:pt x="352" y="472"/>
                  </a:lnTo>
                  <a:lnTo>
                    <a:pt x="350" y="470"/>
                  </a:lnTo>
                  <a:lnTo>
                    <a:pt x="349" y="470"/>
                  </a:lnTo>
                  <a:lnTo>
                    <a:pt x="347" y="470"/>
                  </a:lnTo>
                  <a:lnTo>
                    <a:pt x="347" y="468"/>
                  </a:lnTo>
                  <a:lnTo>
                    <a:pt x="345" y="468"/>
                  </a:lnTo>
                  <a:lnTo>
                    <a:pt x="343" y="468"/>
                  </a:lnTo>
                  <a:lnTo>
                    <a:pt x="343" y="467"/>
                  </a:lnTo>
                  <a:lnTo>
                    <a:pt x="341" y="467"/>
                  </a:lnTo>
                  <a:lnTo>
                    <a:pt x="339" y="465"/>
                  </a:lnTo>
                  <a:lnTo>
                    <a:pt x="337" y="465"/>
                  </a:lnTo>
                  <a:lnTo>
                    <a:pt x="337" y="463"/>
                  </a:lnTo>
                  <a:lnTo>
                    <a:pt x="335" y="463"/>
                  </a:lnTo>
                  <a:lnTo>
                    <a:pt x="335" y="461"/>
                  </a:lnTo>
                  <a:lnTo>
                    <a:pt x="335" y="459"/>
                  </a:lnTo>
                  <a:lnTo>
                    <a:pt x="334" y="459"/>
                  </a:lnTo>
                  <a:lnTo>
                    <a:pt x="334" y="457"/>
                  </a:lnTo>
                  <a:lnTo>
                    <a:pt x="332" y="455"/>
                  </a:lnTo>
                  <a:lnTo>
                    <a:pt x="330" y="453"/>
                  </a:lnTo>
                  <a:lnTo>
                    <a:pt x="328" y="452"/>
                  </a:lnTo>
                  <a:lnTo>
                    <a:pt x="328" y="450"/>
                  </a:lnTo>
                  <a:lnTo>
                    <a:pt x="326" y="450"/>
                  </a:lnTo>
                  <a:lnTo>
                    <a:pt x="326" y="448"/>
                  </a:lnTo>
                  <a:lnTo>
                    <a:pt x="324" y="448"/>
                  </a:lnTo>
                  <a:lnTo>
                    <a:pt x="324" y="446"/>
                  </a:lnTo>
                  <a:lnTo>
                    <a:pt x="322" y="446"/>
                  </a:lnTo>
                  <a:lnTo>
                    <a:pt x="322" y="444"/>
                  </a:lnTo>
                  <a:lnTo>
                    <a:pt x="320" y="444"/>
                  </a:lnTo>
                  <a:lnTo>
                    <a:pt x="319" y="444"/>
                  </a:lnTo>
                  <a:lnTo>
                    <a:pt x="317" y="444"/>
                  </a:lnTo>
                  <a:lnTo>
                    <a:pt x="317" y="442"/>
                  </a:lnTo>
                  <a:lnTo>
                    <a:pt x="315" y="442"/>
                  </a:lnTo>
                  <a:lnTo>
                    <a:pt x="313" y="442"/>
                  </a:lnTo>
                  <a:lnTo>
                    <a:pt x="313" y="440"/>
                  </a:lnTo>
                  <a:lnTo>
                    <a:pt x="313" y="438"/>
                  </a:lnTo>
                  <a:lnTo>
                    <a:pt x="311" y="438"/>
                  </a:lnTo>
                  <a:lnTo>
                    <a:pt x="311" y="437"/>
                  </a:lnTo>
                  <a:lnTo>
                    <a:pt x="309" y="437"/>
                  </a:lnTo>
                  <a:lnTo>
                    <a:pt x="307" y="437"/>
                  </a:lnTo>
                  <a:lnTo>
                    <a:pt x="305" y="437"/>
                  </a:lnTo>
                  <a:lnTo>
                    <a:pt x="305" y="435"/>
                  </a:lnTo>
                  <a:lnTo>
                    <a:pt x="304" y="435"/>
                  </a:lnTo>
                  <a:lnTo>
                    <a:pt x="302" y="435"/>
                  </a:lnTo>
                  <a:lnTo>
                    <a:pt x="300" y="435"/>
                  </a:lnTo>
                  <a:lnTo>
                    <a:pt x="300" y="433"/>
                  </a:lnTo>
                  <a:lnTo>
                    <a:pt x="298" y="433"/>
                  </a:lnTo>
                  <a:lnTo>
                    <a:pt x="296" y="433"/>
                  </a:lnTo>
                  <a:lnTo>
                    <a:pt x="294" y="433"/>
                  </a:lnTo>
                  <a:lnTo>
                    <a:pt x="292" y="433"/>
                  </a:lnTo>
                  <a:lnTo>
                    <a:pt x="290" y="433"/>
                  </a:lnTo>
                  <a:lnTo>
                    <a:pt x="289" y="433"/>
                  </a:lnTo>
                  <a:lnTo>
                    <a:pt x="287" y="433"/>
                  </a:lnTo>
                  <a:lnTo>
                    <a:pt x="285" y="433"/>
                  </a:lnTo>
                  <a:lnTo>
                    <a:pt x="283" y="435"/>
                  </a:lnTo>
                  <a:lnTo>
                    <a:pt x="281" y="437"/>
                  </a:lnTo>
                  <a:lnTo>
                    <a:pt x="279" y="437"/>
                  </a:lnTo>
                  <a:lnTo>
                    <a:pt x="277" y="437"/>
                  </a:lnTo>
                  <a:lnTo>
                    <a:pt x="275" y="437"/>
                  </a:lnTo>
                  <a:lnTo>
                    <a:pt x="274" y="437"/>
                  </a:lnTo>
                  <a:lnTo>
                    <a:pt x="272" y="438"/>
                  </a:lnTo>
                  <a:lnTo>
                    <a:pt x="270" y="438"/>
                  </a:lnTo>
                  <a:lnTo>
                    <a:pt x="268" y="438"/>
                  </a:lnTo>
                  <a:lnTo>
                    <a:pt x="266" y="438"/>
                  </a:lnTo>
                  <a:lnTo>
                    <a:pt x="264" y="438"/>
                  </a:lnTo>
                  <a:lnTo>
                    <a:pt x="262" y="440"/>
                  </a:lnTo>
                  <a:lnTo>
                    <a:pt x="260" y="440"/>
                  </a:lnTo>
                  <a:lnTo>
                    <a:pt x="259" y="442"/>
                  </a:lnTo>
                  <a:lnTo>
                    <a:pt x="257" y="444"/>
                  </a:lnTo>
                  <a:lnTo>
                    <a:pt x="257" y="446"/>
                  </a:lnTo>
                  <a:lnTo>
                    <a:pt x="257" y="448"/>
                  </a:lnTo>
                  <a:lnTo>
                    <a:pt x="259" y="450"/>
                  </a:lnTo>
                  <a:lnTo>
                    <a:pt x="259" y="452"/>
                  </a:lnTo>
                  <a:lnTo>
                    <a:pt x="259" y="453"/>
                  </a:lnTo>
                  <a:lnTo>
                    <a:pt x="259" y="455"/>
                  </a:lnTo>
                  <a:lnTo>
                    <a:pt x="259" y="457"/>
                  </a:lnTo>
                  <a:lnTo>
                    <a:pt x="259" y="459"/>
                  </a:lnTo>
                  <a:lnTo>
                    <a:pt x="260" y="461"/>
                  </a:lnTo>
                  <a:lnTo>
                    <a:pt x="260" y="463"/>
                  </a:lnTo>
                  <a:lnTo>
                    <a:pt x="262" y="463"/>
                  </a:lnTo>
                  <a:lnTo>
                    <a:pt x="262" y="465"/>
                  </a:lnTo>
                  <a:lnTo>
                    <a:pt x="264" y="467"/>
                  </a:lnTo>
                  <a:lnTo>
                    <a:pt x="264" y="468"/>
                  </a:lnTo>
                  <a:lnTo>
                    <a:pt x="266" y="470"/>
                  </a:lnTo>
                  <a:lnTo>
                    <a:pt x="266" y="472"/>
                  </a:lnTo>
                  <a:lnTo>
                    <a:pt x="266" y="476"/>
                  </a:lnTo>
                  <a:lnTo>
                    <a:pt x="264" y="476"/>
                  </a:lnTo>
                  <a:lnTo>
                    <a:pt x="264" y="478"/>
                  </a:lnTo>
                  <a:lnTo>
                    <a:pt x="262" y="480"/>
                  </a:lnTo>
                  <a:lnTo>
                    <a:pt x="260" y="482"/>
                  </a:lnTo>
                  <a:lnTo>
                    <a:pt x="257" y="484"/>
                  </a:lnTo>
                  <a:lnTo>
                    <a:pt x="255" y="485"/>
                  </a:lnTo>
                  <a:lnTo>
                    <a:pt x="255" y="487"/>
                  </a:lnTo>
                  <a:lnTo>
                    <a:pt x="253" y="487"/>
                  </a:lnTo>
                  <a:lnTo>
                    <a:pt x="251" y="489"/>
                  </a:lnTo>
                  <a:lnTo>
                    <a:pt x="249" y="489"/>
                  </a:lnTo>
                  <a:lnTo>
                    <a:pt x="247" y="489"/>
                  </a:lnTo>
                  <a:lnTo>
                    <a:pt x="245" y="489"/>
                  </a:lnTo>
                  <a:lnTo>
                    <a:pt x="244" y="489"/>
                  </a:lnTo>
                  <a:lnTo>
                    <a:pt x="244" y="491"/>
                  </a:lnTo>
                  <a:lnTo>
                    <a:pt x="242" y="491"/>
                  </a:lnTo>
                  <a:lnTo>
                    <a:pt x="240" y="491"/>
                  </a:lnTo>
                  <a:lnTo>
                    <a:pt x="238" y="491"/>
                  </a:lnTo>
                  <a:lnTo>
                    <a:pt x="236" y="491"/>
                  </a:lnTo>
                  <a:lnTo>
                    <a:pt x="234" y="491"/>
                  </a:lnTo>
                  <a:lnTo>
                    <a:pt x="232" y="491"/>
                  </a:lnTo>
                  <a:lnTo>
                    <a:pt x="230" y="489"/>
                  </a:lnTo>
                  <a:lnTo>
                    <a:pt x="229" y="489"/>
                  </a:lnTo>
                  <a:lnTo>
                    <a:pt x="227" y="489"/>
                  </a:lnTo>
                  <a:lnTo>
                    <a:pt x="225" y="487"/>
                  </a:lnTo>
                  <a:lnTo>
                    <a:pt x="223" y="485"/>
                  </a:lnTo>
                  <a:lnTo>
                    <a:pt x="223" y="484"/>
                  </a:lnTo>
                  <a:lnTo>
                    <a:pt x="225" y="482"/>
                  </a:lnTo>
                  <a:lnTo>
                    <a:pt x="225" y="480"/>
                  </a:lnTo>
                  <a:lnTo>
                    <a:pt x="225" y="478"/>
                  </a:lnTo>
                  <a:lnTo>
                    <a:pt x="225" y="476"/>
                  </a:lnTo>
                  <a:lnTo>
                    <a:pt x="227" y="476"/>
                  </a:lnTo>
                  <a:lnTo>
                    <a:pt x="227" y="474"/>
                  </a:lnTo>
                  <a:lnTo>
                    <a:pt x="225" y="474"/>
                  </a:lnTo>
                  <a:lnTo>
                    <a:pt x="225" y="472"/>
                  </a:lnTo>
                  <a:lnTo>
                    <a:pt x="223" y="472"/>
                  </a:lnTo>
                  <a:lnTo>
                    <a:pt x="221" y="472"/>
                  </a:lnTo>
                  <a:lnTo>
                    <a:pt x="221" y="470"/>
                  </a:lnTo>
                  <a:lnTo>
                    <a:pt x="221" y="468"/>
                  </a:lnTo>
                  <a:lnTo>
                    <a:pt x="221" y="467"/>
                  </a:lnTo>
                  <a:lnTo>
                    <a:pt x="219" y="467"/>
                  </a:lnTo>
                  <a:lnTo>
                    <a:pt x="219" y="465"/>
                  </a:lnTo>
                  <a:lnTo>
                    <a:pt x="217" y="465"/>
                  </a:lnTo>
                  <a:lnTo>
                    <a:pt x="215" y="465"/>
                  </a:lnTo>
                  <a:lnTo>
                    <a:pt x="215" y="463"/>
                  </a:lnTo>
                  <a:lnTo>
                    <a:pt x="214" y="461"/>
                  </a:lnTo>
                  <a:lnTo>
                    <a:pt x="212" y="461"/>
                  </a:lnTo>
                  <a:lnTo>
                    <a:pt x="210" y="461"/>
                  </a:lnTo>
                  <a:lnTo>
                    <a:pt x="208" y="461"/>
                  </a:lnTo>
                  <a:lnTo>
                    <a:pt x="206" y="461"/>
                  </a:lnTo>
                  <a:lnTo>
                    <a:pt x="204" y="463"/>
                  </a:lnTo>
                  <a:lnTo>
                    <a:pt x="202" y="463"/>
                  </a:lnTo>
                  <a:lnTo>
                    <a:pt x="200" y="463"/>
                  </a:lnTo>
                  <a:lnTo>
                    <a:pt x="200" y="465"/>
                  </a:lnTo>
                  <a:lnTo>
                    <a:pt x="199" y="467"/>
                  </a:lnTo>
                  <a:lnTo>
                    <a:pt x="197" y="467"/>
                  </a:lnTo>
                  <a:lnTo>
                    <a:pt x="193" y="467"/>
                  </a:lnTo>
                  <a:lnTo>
                    <a:pt x="193" y="468"/>
                  </a:lnTo>
                  <a:lnTo>
                    <a:pt x="191" y="468"/>
                  </a:lnTo>
                  <a:lnTo>
                    <a:pt x="187" y="468"/>
                  </a:lnTo>
                  <a:lnTo>
                    <a:pt x="185" y="467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0" y="463"/>
                  </a:lnTo>
                  <a:lnTo>
                    <a:pt x="178" y="461"/>
                  </a:lnTo>
                  <a:lnTo>
                    <a:pt x="176" y="461"/>
                  </a:lnTo>
                  <a:lnTo>
                    <a:pt x="174" y="459"/>
                  </a:lnTo>
                  <a:lnTo>
                    <a:pt x="172" y="459"/>
                  </a:lnTo>
                  <a:lnTo>
                    <a:pt x="170" y="459"/>
                  </a:lnTo>
                  <a:lnTo>
                    <a:pt x="169" y="457"/>
                  </a:lnTo>
                  <a:lnTo>
                    <a:pt x="167" y="457"/>
                  </a:lnTo>
                  <a:lnTo>
                    <a:pt x="167" y="455"/>
                  </a:lnTo>
                  <a:lnTo>
                    <a:pt x="165" y="455"/>
                  </a:lnTo>
                  <a:lnTo>
                    <a:pt x="163" y="453"/>
                  </a:lnTo>
                  <a:lnTo>
                    <a:pt x="161" y="453"/>
                  </a:lnTo>
                  <a:lnTo>
                    <a:pt x="159" y="455"/>
                  </a:lnTo>
                  <a:lnTo>
                    <a:pt x="157" y="455"/>
                  </a:lnTo>
                  <a:lnTo>
                    <a:pt x="155" y="455"/>
                  </a:lnTo>
                  <a:lnTo>
                    <a:pt x="154" y="455"/>
                  </a:lnTo>
                  <a:lnTo>
                    <a:pt x="152" y="455"/>
                  </a:lnTo>
                  <a:lnTo>
                    <a:pt x="150" y="455"/>
                  </a:lnTo>
                  <a:lnTo>
                    <a:pt x="148" y="455"/>
                  </a:lnTo>
                  <a:lnTo>
                    <a:pt x="146" y="453"/>
                  </a:lnTo>
                  <a:lnTo>
                    <a:pt x="142" y="453"/>
                  </a:lnTo>
                  <a:lnTo>
                    <a:pt x="139" y="452"/>
                  </a:lnTo>
                  <a:lnTo>
                    <a:pt x="135" y="450"/>
                  </a:lnTo>
                  <a:lnTo>
                    <a:pt x="133" y="448"/>
                  </a:lnTo>
                  <a:lnTo>
                    <a:pt x="131" y="448"/>
                  </a:lnTo>
                  <a:lnTo>
                    <a:pt x="129" y="450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2" y="452"/>
                  </a:lnTo>
                  <a:lnTo>
                    <a:pt x="120" y="452"/>
                  </a:lnTo>
                  <a:lnTo>
                    <a:pt x="118" y="450"/>
                  </a:lnTo>
                  <a:lnTo>
                    <a:pt x="116" y="448"/>
                  </a:lnTo>
                  <a:lnTo>
                    <a:pt x="112" y="448"/>
                  </a:lnTo>
                  <a:lnTo>
                    <a:pt x="110" y="448"/>
                  </a:lnTo>
                  <a:lnTo>
                    <a:pt x="109" y="446"/>
                  </a:lnTo>
                  <a:lnTo>
                    <a:pt x="107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1" y="446"/>
                  </a:lnTo>
                  <a:lnTo>
                    <a:pt x="99" y="448"/>
                  </a:lnTo>
                  <a:lnTo>
                    <a:pt x="97" y="448"/>
                  </a:lnTo>
                  <a:lnTo>
                    <a:pt x="95" y="448"/>
                  </a:lnTo>
                  <a:lnTo>
                    <a:pt x="94" y="448"/>
                  </a:lnTo>
                  <a:lnTo>
                    <a:pt x="92" y="450"/>
                  </a:lnTo>
                  <a:lnTo>
                    <a:pt x="90" y="450"/>
                  </a:lnTo>
                  <a:lnTo>
                    <a:pt x="88" y="452"/>
                  </a:lnTo>
                  <a:lnTo>
                    <a:pt x="86" y="452"/>
                  </a:lnTo>
                  <a:lnTo>
                    <a:pt x="86" y="453"/>
                  </a:lnTo>
                  <a:lnTo>
                    <a:pt x="84" y="453"/>
                  </a:lnTo>
                  <a:lnTo>
                    <a:pt x="82" y="452"/>
                  </a:lnTo>
                  <a:lnTo>
                    <a:pt x="80" y="452"/>
                  </a:lnTo>
                  <a:lnTo>
                    <a:pt x="79" y="452"/>
                  </a:lnTo>
                  <a:lnTo>
                    <a:pt x="77" y="450"/>
                  </a:lnTo>
                  <a:lnTo>
                    <a:pt x="75" y="450"/>
                  </a:lnTo>
                  <a:lnTo>
                    <a:pt x="71" y="450"/>
                  </a:lnTo>
                  <a:lnTo>
                    <a:pt x="69" y="450"/>
                  </a:lnTo>
                  <a:lnTo>
                    <a:pt x="67" y="450"/>
                  </a:lnTo>
                  <a:lnTo>
                    <a:pt x="65" y="452"/>
                  </a:lnTo>
                  <a:lnTo>
                    <a:pt x="64" y="452"/>
                  </a:lnTo>
                  <a:lnTo>
                    <a:pt x="62" y="452"/>
                  </a:lnTo>
                  <a:lnTo>
                    <a:pt x="60" y="453"/>
                  </a:lnTo>
                  <a:lnTo>
                    <a:pt x="58" y="453"/>
                  </a:lnTo>
                  <a:lnTo>
                    <a:pt x="56" y="455"/>
                  </a:lnTo>
                  <a:lnTo>
                    <a:pt x="54" y="455"/>
                  </a:lnTo>
                  <a:lnTo>
                    <a:pt x="52" y="453"/>
                  </a:lnTo>
                  <a:lnTo>
                    <a:pt x="50" y="452"/>
                  </a:lnTo>
                  <a:lnTo>
                    <a:pt x="49" y="448"/>
                  </a:lnTo>
                  <a:lnTo>
                    <a:pt x="47" y="446"/>
                  </a:lnTo>
                  <a:lnTo>
                    <a:pt x="45" y="446"/>
                  </a:lnTo>
                  <a:lnTo>
                    <a:pt x="43" y="444"/>
                  </a:lnTo>
                  <a:lnTo>
                    <a:pt x="41" y="442"/>
                  </a:lnTo>
                  <a:lnTo>
                    <a:pt x="39" y="440"/>
                  </a:lnTo>
                  <a:lnTo>
                    <a:pt x="37" y="438"/>
                  </a:lnTo>
                  <a:lnTo>
                    <a:pt x="37" y="437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5"/>
                  </a:lnTo>
                  <a:lnTo>
                    <a:pt x="32" y="433"/>
                  </a:lnTo>
                  <a:lnTo>
                    <a:pt x="30" y="431"/>
                  </a:lnTo>
                  <a:lnTo>
                    <a:pt x="28" y="429"/>
                  </a:lnTo>
                  <a:lnTo>
                    <a:pt x="28" y="427"/>
                  </a:lnTo>
                  <a:lnTo>
                    <a:pt x="26" y="427"/>
                  </a:lnTo>
                  <a:lnTo>
                    <a:pt x="26" y="425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2" y="420"/>
                  </a:lnTo>
                  <a:lnTo>
                    <a:pt x="20" y="418"/>
                  </a:lnTo>
                  <a:lnTo>
                    <a:pt x="19" y="418"/>
                  </a:lnTo>
                  <a:lnTo>
                    <a:pt x="17" y="416"/>
                  </a:lnTo>
                  <a:lnTo>
                    <a:pt x="15" y="416"/>
                  </a:lnTo>
                  <a:lnTo>
                    <a:pt x="0" y="410"/>
                  </a:lnTo>
                  <a:lnTo>
                    <a:pt x="2" y="407"/>
                  </a:lnTo>
                  <a:lnTo>
                    <a:pt x="5" y="405"/>
                  </a:lnTo>
                  <a:lnTo>
                    <a:pt x="9" y="403"/>
                  </a:lnTo>
                  <a:lnTo>
                    <a:pt x="13" y="401"/>
                  </a:lnTo>
                  <a:lnTo>
                    <a:pt x="17" y="399"/>
                  </a:lnTo>
                  <a:lnTo>
                    <a:pt x="22" y="397"/>
                  </a:lnTo>
                  <a:lnTo>
                    <a:pt x="26" y="399"/>
                  </a:lnTo>
                  <a:lnTo>
                    <a:pt x="32" y="399"/>
                  </a:lnTo>
                  <a:lnTo>
                    <a:pt x="35" y="399"/>
                  </a:lnTo>
                  <a:lnTo>
                    <a:pt x="39" y="401"/>
                  </a:lnTo>
                  <a:lnTo>
                    <a:pt x="43" y="401"/>
                  </a:lnTo>
                  <a:lnTo>
                    <a:pt x="47" y="401"/>
                  </a:lnTo>
                  <a:lnTo>
                    <a:pt x="52" y="401"/>
                  </a:lnTo>
                  <a:lnTo>
                    <a:pt x="56" y="397"/>
                  </a:lnTo>
                  <a:lnTo>
                    <a:pt x="58" y="395"/>
                  </a:lnTo>
                  <a:lnTo>
                    <a:pt x="62" y="393"/>
                  </a:lnTo>
                  <a:lnTo>
                    <a:pt x="65" y="392"/>
                  </a:lnTo>
                  <a:lnTo>
                    <a:pt x="69" y="390"/>
                  </a:lnTo>
                  <a:lnTo>
                    <a:pt x="73" y="388"/>
                  </a:lnTo>
                  <a:lnTo>
                    <a:pt x="75" y="384"/>
                  </a:lnTo>
                  <a:lnTo>
                    <a:pt x="73" y="380"/>
                  </a:lnTo>
                  <a:lnTo>
                    <a:pt x="69" y="377"/>
                  </a:lnTo>
                  <a:lnTo>
                    <a:pt x="67" y="375"/>
                  </a:lnTo>
                  <a:lnTo>
                    <a:pt x="65" y="369"/>
                  </a:lnTo>
                  <a:lnTo>
                    <a:pt x="65" y="365"/>
                  </a:lnTo>
                  <a:lnTo>
                    <a:pt x="65" y="362"/>
                  </a:lnTo>
                  <a:lnTo>
                    <a:pt x="65" y="358"/>
                  </a:lnTo>
                  <a:lnTo>
                    <a:pt x="64" y="352"/>
                  </a:lnTo>
                  <a:lnTo>
                    <a:pt x="62" y="350"/>
                  </a:lnTo>
                  <a:lnTo>
                    <a:pt x="60" y="345"/>
                  </a:lnTo>
                  <a:lnTo>
                    <a:pt x="60" y="341"/>
                  </a:lnTo>
                  <a:lnTo>
                    <a:pt x="62" y="339"/>
                  </a:lnTo>
                  <a:lnTo>
                    <a:pt x="65" y="335"/>
                  </a:lnTo>
                  <a:lnTo>
                    <a:pt x="69" y="337"/>
                  </a:lnTo>
                  <a:lnTo>
                    <a:pt x="71" y="339"/>
                  </a:lnTo>
                  <a:lnTo>
                    <a:pt x="75" y="341"/>
                  </a:lnTo>
                  <a:lnTo>
                    <a:pt x="79" y="341"/>
                  </a:lnTo>
                  <a:lnTo>
                    <a:pt x="82" y="343"/>
                  </a:lnTo>
                  <a:lnTo>
                    <a:pt x="86" y="345"/>
                  </a:lnTo>
                  <a:lnTo>
                    <a:pt x="90" y="347"/>
                  </a:lnTo>
                  <a:lnTo>
                    <a:pt x="94" y="345"/>
                  </a:lnTo>
                  <a:lnTo>
                    <a:pt x="95" y="341"/>
                  </a:lnTo>
                  <a:lnTo>
                    <a:pt x="95" y="337"/>
                  </a:lnTo>
                  <a:lnTo>
                    <a:pt x="95" y="333"/>
                  </a:lnTo>
                  <a:lnTo>
                    <a:pt x="95" y="330"/>
                  </a:lnTo>
                  <a:lnTo>
                    <a:pt x="95" y="326"/>
                  </a:lnTo>
                  <a:lnTo>
                    <a:pt x="97" y="322"/>
                  </a:lnTo>
                  <a:lnTo>
                    <a:pt x="97" y="318"/>
                  </a:lnTo>
                  <a:lnTo>
                    <a:pt x="99" y="317"/>
                  </a:lnTo>
                  <a:lnTo>
                    <a:pt x="99" y="313"/>
                  </a:lnTo>
                  <a:lnTo>
                    <a:pt x="101" y="309"/>
                  </a:lnTo>
                  <a:lnTo>
                    <a:pt x="101" y="305"/>
                  </a:lnTo>
                  <a:lnTo>
                    <a:pt x="101" y="302"/>
                  </a:lnTo>
                  <a:lnTo>
                    <a:pt x="103" y="298"/>
                  </a:lnTo>
                  <a:lnTo>
                    <a:pt x="105" y="294"/>
                  </a:lnTo>
                  <a:lnTo>
                    <a:pt x="105" y="290"/>
                  </a:lnTo>
                  <a:lnTo>
                    <a:pt x="105" y="287"/>
                  </a:lnTo>
                  <a:lnTo>
                    <a:pt x="105" y="283"/>
                  </a:lnTo>
                  <a:lnTo>
                    <a:pt x="107" y="279"/>
                  </a:lnTo>
                  <a:lnTo>
                    <a:pt x="107" y="277"/>
                  </a:lnTo>
                  <a:lnTo>
                    <a:pt x="107" y="272"/>
                  </a:lnTo>
                  <a:lnTo>
                    <a:pt x="105" y="270"/>
                  </a:lnTo>
                  <a:lnTo>
                    <a:pt x="103" y="266"/>
                  </a:lnTo>
                  <a:lnTo>
                    <a:pt x="97" y="266"/>
                  </a:lnTo>
                  <a:lnTo>
                    <a:pt x="94" y="266"/>
                  </a:lnTo>
                  <a:lnTo>
                    <a:pt x="88" y="266"/>
                  </a:lnTo>
                  <a:lnTo>
                    <a:pt x="86" y="264"/>
                  </a:lnTo>
                  <a:lnTo>
                    <a:pt x="84" y="260"/>
                  </a:lnTo>
                  <a:lnTo>
                    <a:pt x="84" y="255"/>
                  </a:lnTo>
                  <a:lnTo>
                    <a:pt x="82" y="251"/>
                  </a:lnTo>
                  <a:lnTo>
                    <a:pt x="80" y="245"/>
                  </a:lnTo>
                  <a:lnTo>
                    <a:pt x="80" y="242"/>
                  </a:lnTo>
                  <a:lnTo>
                    <a:pt x="79" y="238"/>
                  </a:lnTo>
                  <a:lnTo>
                    <a:pt x="79" y="232"/>
                  </a:lnTo>
                  <a:lnTo>
                    <a:pt x="79" y="228"/>
                  </a:lnTo>
                  <a:lnTo>
                    <a:pt x="79" y="225"/>
                  </a:lnTo>
                  <a:lnTo>
                    <a:pt x="79" y="221"/>
                  </a:lnTo>
                  <a:lnTo>
                    <a:pt x="77" y="215"/>
                  </a:lnTo>
                  <a:lnTo>
                    <a:pt x="73" y="213"/>
                  </a:lnTo>
                  <a:lnTo>
                    <a:pt x="71" y="212"/>
                  </a:lnTo>
                  <a:lnTo>
                    <a:pt x="67" y="208"/>
                  </a:lnTo>
                  <a:lnTo>
                    <a:pt x="65" y="206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58" y="197"/>
                  </a:lnTo>
                  <a:lnTo>
                    <a:pt x="58" y="193"/>
                  </a:lnTo>
                  <a:lnTo>
                    <a:pt x="60" y="189"/>
                  </a:lnTo>
                  <a:lnTo>
                    <a:pt x="62" y="185"/>
                  </a:lnTo>
                  <a:lnTo>
                    <a:pt x="62" y="183"/>
                  </a:lnTo>
                  <a:lnTo>
                    <a:pt x="65" y="182"/>
                  </a:lnTo>
                  <a:lnTo>
                    <a:pt x="67" y="178"/>
                  </a:lnTo>
                  <a:lnTo>
                    <a:pt x="73" y="176"/>
                  </a:lnTo>
                  <a:lnTo>
                    <a:pt x="77" y="176"/>
                  </a:lnTo>
                  <a:lnTo>
                    <a:pt x="82" y="174"/>
                  </a:lnTo>
                  <a:lnTo>
                    <a:pt x="88" y="172"/>
                  </a:lnTo>
                  <a:lnTo>
                    <a:pt x="92" y="170"/>
                  </a:lnTo>
                  <a:lnTo>
                    <a:pt x="94" y="168"/>
                  </a:lnTo>
                  <a:lnTo>
                    <a:pt x="94" y="165"/>
                  </a:lnTo>
                  <a:lnTo>
                    <a:pt x="94" y="159"/>
                  </a:lnTo>
                  <a:lnTo>
                    <a:pt x="94" y="155"/>
                  </a:lnTo>
                  <a:lnTo>
                    <a:pt x="95" y="153"/>
                  </a:lnTo>
                  <a:lnTo>
                    <a:pt x="99" y="151"/>
                  </a:lnTo>
                  <a:lnTo>
                    <a:pt x="105" y="153"/>
                  </a:lnTo>
                  <a:lnTo>
                    <a:pt x="107" y="151"/>
                  </a:lnTo>
                  <a:lnTo>
                    <a:pt x="107" y="148"/>
                  </a:lnTo>
                  <a:lnTo>
                    <a:pt x="110" y="146"/>
                  </a:lnTo>
                  <a:lnTo>
                    <a:pt x="112" y="142"/>
                  </a:lnTo>
                  <a:lnTo>
                    <a:pt x="112" y="140"/>
                  </a:lnTo>
                  <a:lnTo>
                    <a:pt x="114" y="140"/>
                  </a:lnTo>
                  <a:lnTo>
                    <a:pt x="118" y="138"/>
                  </a:lnTo>
                  <a:lnTo>
                    <a:pt x="122" y="136"/>
                  </a:lnTo>
                  <a:lnTo>
                    <a:pt x="125" y="133"/>
                  </a:lnTo>
                  <a:lnTo>
                    <a:pt x="129" y="131"/>
                  </a:lnTo>
                  <a:lnTo>
                    <a:pt x="131" y="129"/>
                  </a:lnTo>
                  <a:lnTo>
                    <a:pt x="135" y="127"/>
                  </a:lnTo>
                  <a:lnTo>
                    <a:pt x="137" y="123"/>
                  </a:lnTo>
                  <a:lnTo>
                    <a:pt x="139" y="120"/>
                  </a:lnTo>
                  <a:lnTo>
                    <a:pt x="137" y="116"/>
                  </a:lnTo>
                  <a:lnTo>
                    <a:pt x="135" y="112"/>
                  </a:lnTo>
                  <a:lnTo>
                    <a:pt x="135" y="108"/>
                  </a:lnTo>
                  <a:lnTo>
                    <a:pt x="137" y="105"/>
                  </a:lnTo>
                  <a:lnTo>
                    <a:pt x="139" y="103"/>
                  </a:lnTo>
                  <a:lnTo>
                    <a:pt x="142" y="101"/>
                  </a:lnTo>
                  <a:lnTo>
                    <a:pt x="146" y="99"/>
                  </a:lnTo>
                  <a:lnTo>
                    <a:pt x="152" y="97"/>
                  </a:lnTo>
                  <a:lnTo>
                    <a:pt x="154" y="95"/>
                  </a:lnTo>
                  <a:lnTo>
                    <a:pt x="155" y="93"/>
                  </a:lnTo>
                  <a:lnTo>
                    <a:pt x="157" y="91"/>
                  </a:lnTo>
                  <a:lnTo>
                    <a:pt x="161" y="90"/>
                  </a:lnTo>
                  <a:lnTo>
                    <a:pt x="163" y="88"/>
                  </a:lnTo>
                  <a:lnTo>
                    <a:pt x="167" y="86"/>
                  </a:lnTo>
                  <a:lnTo>
                    <a:pt x="169" y="82"/>
                  </a:lnTo>
                  <a:lnTo>
                    <a:pt x="172" y="80"/>
                  </a:lnTo>
                  <a:lnTo>
                    <a:pt x="174" y="78"/>
                  </a:lnTo>
                  <a:lnTo>
                    <a:pt x="176" y="75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93" y="63"/>
                  </a:lnTo>
                  <a:lnTo>
                    <a:pt x="193" y="61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9" y="60"/>
                  </a:lnTo>
                  <a:lnTo>
                    <a:pt x="200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6" y="58"/>
                  </a:lnTo>
                  <a:lnTo>
                    <a:pt x="208" y="58"/>
                  </a:lnTo>
                  <a:lnTo>
                    <a:pt x="210" y="56"/>
                  </a:lnTo>
                  <a:lnTo>
                    <a:pt x="212" y="56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8"/>
                  </a:lnTo>
                  <a:lnTo>
                    <a:pt x="217" y="58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21" y="60"/>
                  </a:lnTo>
                  <a:lnTo>
                    <a:pt x="223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9" y="58"/>
                  </a:lnTo>
                  <a:lnTo>
                    <a:pt x="230" y="56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8" y="56"/>
                  </a:lnTo>
                  <a:lnTo>
                    <a:pt x="240" y="56"/>
                  </a:lnTo>
                  <a:lnTo>
                    <a:pt x="240" y="54"/>
                  </a:lnTo>
                  <a:lnTo>
                    <a:pt x="242" y="54"/>
                  </a:lnTo>
                  <a:lnTo>
                    <a:pt x="242" y="52"/>
                  </a:lnTo>
                  <a:lnTo>
                    <a:pt x="244" y="50"/>
                  </a:lnTo>
                  <a:lnTo>
                    <a:pt x="245" y="48"/>
                  </a:lnTo>
                  <a:lnTo>
                    <a:pt x="245" y="46"/>
                  </a:lnTo>
                  <a:lnTo>
                    <a:pt x="245" y="45"/>
                  </a:lnTo>
                  <a:lnTo>
                    <a:pt x="245" y="43"/>
                  </a:lnTo>
                  <a:lnTo>
                    <a:pt x="247" y="43"/>
                  </a:lnTo>
                  <a:lnTo>
                    <a:pt x="247" y="41"/>
                  </a:lnTo>
                  <a:lnTo>
                    <a:pt x="249" y="41"/>
                  </a:lnTo>
                  <a:lnTo>
                    <a:pt x="251" y="39"/>
                  </a:lnTo>
                  <a:lnTo>
                    <a:pt x="253" y="39"/>
                  </a:lnTo>
                  <a:lnTo>
                    <a:pt x="255" y="37"/>
                  </a:lnTo>
                  <a:lnTo>
                    <a:pt x="257" y="37"/>
                  </a:lnTo>
                  <a:lnTo>
                    <a:pt x="259" y="35"/>
                  </a:lnTo>
                  <a:lnTo>
                    <a:pt x="260" y="35"/>
                  </a:lnTo>
                  <a:lnTo>
                    <a:pt x="262" y="35"/>
                  </a:lnTo>
                  <a:lnTo>
                    <a:pt x="262" y="33"/>
                  </a:lnTo>
                  <a:lnTo>
                    <a:pt x="264" y="31"/>
                  </a:lnTo>
                  <a:lnTo>
                    <a:pt x="266" y="31"/>
                  </a:lnTo>
                  <a:lnTo>
                    <a:pt x="268" y="30"/>
                  </a:lnTo>
                  <a:lnTo>
                    <a:pt x="270" y="30"/>
                  </a:lnTo>
                  <a:lnTo>
                    <a:pt x="272" y="28"/>
                  </a:lnTo>
                  <a:lnTo>
                    <a:pt x="274" y="28"/>
                  </a:lnTo>
                  <a:lnTo>
                    <a:pt x="275" y="28"/>
                  </a:lnTo>
                  <a:lnTo>
                    <a:pt x="277" y="26"/>
                  </a:lnTo>
                  <a:lnTo>
                    <a:pt x="279" y="26"/>
                  </a:lnTo>
                  <a:lnTo>
                    <a:pt x="281" y="26"/>
                  </a:lnTo>
                  <a:lnTo>
                    <a:pt x="283" y="24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89" y="20"/>
                  </a:lnTo>
                  <a:lnTo>
                    <a:pt x="289" y="18"/>
                  </a:lnTo>
                  <a:lnTo>
                    <a:pt x="290" y="18"/>
                  </a:lnTo>
                  <a:lnTo>
                    <a:pt x="290" y="16"/>
                  </a:lnTo>
                  <a:lnTo>
                    <a:pt x="292" y="15"/>
                  </a:lnTo>
                  <a:lnTo>
                    <a:pt x="294" y="15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5" y="11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1"/>
                  </a:lnTo>
                  <a:lnTo>
                    <a:pt x="315" y="13"/>
                  </a:lnTo>
                  <a:lnTo>
                    <a:pt x="317" y="13"/>
                  </a:lnTo>
                  <a:lnTo>
                    <a:pt x="317" y="15"/>
                  </a:lnTo>
                  <a:lnTo>
                    <a:pt x="319" y="15"/>
                  </a:lnTo>
                  <a:lnTo>
                    <a:pt x="320" y="15"/>
                  </a:lnTo>
                  <a:lnTo>
                    <a:pt x="322" y="13"/>
                  </a:lnTo>
                  <a:lnTo>
                    <a:pt x="324" y="13"/>
                  </a:lnTo>
                  <a:lnTo>
                    <a:pt x="326" y="13"/>
                  </a:lnTo>
                  <a:lnTo>
                    <a:pt x="328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39" y="13"/>
                  </a:lnTo>
                  <a:lnTo>
                    <a:pt x="341" y="15"/>
                  </a:lnTo>
                  <a:lnTo>
                    <a:pt x="343" y="16"/>
                  </a:lnTo>
                  <a:lnTo>
                    <a:pt x="345" y="16"/>
                  </a:lnTo>
                  <a:lnTo>
                    <a:pt x="347" y="16"/>
                  </a:lnTo>
                  <a:lnTo>
                    <a:pt x="349" y="16"/>
                  </a:lnTo>
                  <a:lnTo>
                    <a:pt x="350" y="16"/>
                  </a:lnTo>
                  <a:lnTo>
                    <a:pt x="352" y="16"/>
                  </a:lnTo>
                  <a:lnTo>
                    <a:pt x="354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8" y="15"/>
                  </a:lnTo>
                  <a:lnTo>
                    <a:pt x="360" y="15"/>
                  </a:lnTo>
                  <a:lnTo>
                    <a:pt x="362" y="15"/>
                  </a:lnTo>
                  <a:lnTo>
                    <a:pt x="364" y="13"/>
                  </a:lnTo>
                  <a:lnTo>
                    <a:pt x="366" y="11"/>
                  </a:lnTo>
                  <a:lnTo>
                    <a:pt x="366" y="9"/>
                  </a:lnTo>
                  <a:lnTo>
                    <a:pt x="367" y="9"/>
                  </a:lnTo>
                  <a:lnTo>
                    <a:pt x="367" y="7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1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3" y="0"/>
                  </a:lnTo>
                  <a:lnTo>
                    <a:pt x="375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2" y="0"/>
                  </a:lnTo>
                  <a:lnTo>
                    <a:pt x="384" y="1"/>
                  </a:lnTo>
                  <a:lnTo>
                    <a:pt x="386" y="1"/>
                  </a:lnTo>
                  <a:lnTo>
                    <a:pt x="388" y="1"/>
                  </a:lnTo>
                  <a:lnTo>
                    <a:pt x="390" y="1"/>
                  </a:lnTo>
                  <a:lnTo>
                    <a:pt x="392" y="1"/>
                  </a:lnTo>
                  <a:lnTo>
                    <a:pt x="394" y="1"/>
                  </a:lnTo>
                  <a:lnTo>
                    <a:pt x="396" y="1"/>
                  </a:lnTo>
                  <a:lnTo>
                    <a:pt x="397" y="1"/>
                  </a:lnTo>
                  <a:lnTo>
                    <a:pt x="399" y="0"/>
                  </a:lnTo>
                  <a:lnTo>
                    <a:pt x="403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8" y="0"/>
                  </a:lnTo>
                  <a:lnTo>
                    <a:pt x="420" y="0"/>
                  </a:lnTo>
                  <a:lnTo>
                    <a:pt x="422" y="0"/>
                  </a:lnTo>
                  <a:lnTo>
                    <a:pt x="424" y="0"/>
                  </a:lnTo>
                  <a:lnTo>
                    <a:pt x="424" y="1"/>
                  </a:lnTo>
                  <a:lnTo>
                    <a:pt x="426" y="1"/>
                  </a:lnTo>
                  <a:lnTo>
                    <a:pt x="429" y="1"/>
                  </a:lnTo>
                  <a:lnTo>
                    <a:pt x="431" y="1"/>
                  </a:lnTo>
                  <a:lnTo>
                    <a:pt x="433" y="1"/>
                  </a:lnTo>
                  <a:lnTo>
                    <a:pt x="435" y="3"/>
                  </a:lnTo>
                  <a:lnTo>
                    <a:pt x="437" y="3"/>
                  </a:lnTo>
                  <a:lnTo>
                    <a:pt x="439" y="3"/>
                  </a:lnTo>
                  <a:lnTo>
                    <a:pt x="441" y="5"/>
                  </a:lnTo>
                  <a:lnTo>
                    <a:pt x="442" y="7"/>
                  </a:lnTo>
                  <a:lnTo>
                    <a:pt x="442" y="9"/>
                  </a:lnTo>
                  <a:lnTo>
                    <a:pt x="444" y="11"/>
                  </a:lnTo>
                  <a:lnTo>
                    <a:pt x="444" y="13"/>
                  </a:lnTo>
                  <a:lnTo>
                    <a:pt x="442" y="15"/>
                  </a:lnTo>
                  <a:lnTo>
                    <a:pt x="441" y="16"/>
                  </a:lnTo>
                  <a:lnTo>
                    <a:pt x="439" y="16"/>
                  </a:lnTo>
                  <a:lnTo>
                    <a:pt x="437" y="16"/>
                  </a:lnTo>
                  <a:lnTo>
                    <a:pt x="435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1" y="20"/>
                  </a:lnTo>
                  <a:lnTo>
                    <a:pt x="431" y="22"/>
                  </a:lnTo>
                  <a:lnTo>
                    <a:pt x="429" y="24"/>
                  </a:lnTo>
                  <a:lnTo>
                    <a:pt x="429" y="26"/>
                  </a:lnTo>
                  <a:lnTo>
                    <a:pt x="427" y="26"/>
                  </a:lnTo>
                  <a:lnTo>
                    <a:pt x="427" y="28"/>
                  </a:lnTo>
                  <a:lnTo>
                    <a:pt x="426" y="28"/>
                  </a:lnTo>
                  <a:lnTo>
                    <a:pt x="426" y="30"/>
                  </a:lnTo>
                  <a:lnTo>
                    <a:pt x="424" y="31"/>
                  </a:lnTo>
                  <a:lnTo>
                    <a:pt x="424" y="33"/>
                  </a:lnTo>
                  <a:lnTo>
                    <a:pt x="424" y="35"/>
                  </a:lnTo>
                  <a:lnTo>
                    <a:pt x="424" y="37"/>
                  </a:lnTo>
                  <a:lnTo>
                    <a:pt x="424" y="39"/>
                  </a:lnTo>
                  <a:lnTo>
                    <a:pt x="426" y="41"/>
                  </a:lnTo>
                  <a:lnTo>
                    <a:pt x="427" y="41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5" y="45"/>
                  </a:lnTo>
                  <a:lnTo>
                    <a:pt x="435" y="46"/>
                  </a:lnTo>
                  <a:lnTo>
                    <a:pt x="437" y="48"/>
                  </a:lnTo>
                  <a:lnTo>
                    <a:pt x="437" y="50"/>
                  </a:lnTo>
                  <a:lnTo>
                    <a:pt x="437" y="52"/>
                  </a:lnTo>
                  <a:lnTo>
                    <a:pt x="437" y="54"/>
                  </a:lnTo>
                  <a:lnTo>
                    <a:pt x="437" y="56"/>
                  </a:lnTo>
                  <a:lnTo>
                    <a:pt x="439" y="58"/>
                  </a:lnTo>
                  <a:lnTo>
                    <a:pt x="439" y="60"/>
                  </a:lnTo>
                  <a:lnTo>
                    <a:pt x="441" y="61"/>
                  </a:lnTo>
                  <a:lnTo>
                    <a:pt x="441" y="65"/>
                  </a:lnTo>
                  <a:lnTo>
                    <a:pt x="441" y="67"/>
                  </a:lnTo>
                  <a:lnTo>
                    <a:pt x="441" y="69"/>
                  </a:lnTo>
                  <a:lnTo>
                    <a:pt x="441" y="71"/>
                  </a:lnTo>
                  <a:lnTo>
                    <a:pt x="439" y="71"/>
                  </a:lnTo>
                  <a:lnTo>
                    <a:pt x="439" y="73"/>
                  </a:lnTo>
                  <a:lnTo>
                    <a:pt x="439" y="75"/>
                  </a:lnTo>
                  <a:lnTo>
                    <a:pt x="437" y="78"/>
                  </a:lnTo>
                  <a:lnTo>
                    <a:pt x="437" y="80"/>
                  </a:lnTo>
                  <a:lnTo>
                    <a:pt x="435" y="82"/>
                  </a:lnTo>
                  <a:lnTo>
                    <a:pt x="435" y="84"/>
                  </a:lnTo>
                  <a:lnTo>
                    <a:pt x="433" y="86"/>
                  </a:lnTo>
                  <a:lnTo>
                    <a:pt x="433" y="88"/>
                  </a:lnTo>
                  <a:lnTo>
                    <a:pt x="433" y="90"/>
                  </a:lnTo>
                  <a:lnTo>
                    <a:pt x="435" y="91"/>
                  </a:lnTo>
                  <a:lnTo>
                    <a:pt x="435" y="93"/>
                  </a:lnTo>
                  <a:lnTo>
                    <a:pt x="433" y="95"/>
                  </a:lnTo>
                  <a:lnTo>
                    <a:pt x="433" y="97"/>
                  </a:lnTo>
                  <a:lnTo>
                    <a:pt x="433" y="99"/>
                  </a:lnTo>
                  <a:lnTo>
                    <a:pt x="433" y="101"/>
                  </a:lnTo>
                  <a:lnTo>
                    <a:pt x="431" y="103"/>
                  </a:lnTo>
                  <a:lnTo>
                    <a:pt x="431" y="105"/>
                  </a:lnTo>
                  <a:lnTo>
                    <a:pt x="429" y="105"/>
                  </a:lnTo>
                  <a:lnTo>
                    <a:pt x="426" y="105"/>
                  </a:lnTo>
                  <a:lnTo>
                    <a:pt x="424" y="105"/>
                  </a:lnTo>
                  <a:lnTo>
                    <a:pt x="422" y="105"/>
                  </a:lnTo>
                  <a:lnTo>
                    <a:pt x="420" y="103"/>
                  </a:lnTo>
                  <a:lnTo>
                    <a:pt x="418" y="103"/>
                  </a:lnTo>
                  <a:lnTo>
                    <a:pt x="416" y="105"/>
                  </a:lnTo>
                  <a:lnTo>
                    <a:pt x="414" y="105"/>
                  </a:lnTo>
                  <a:lnTo>
                    <a:pt x="412" y="106"/>
                  </a:lnTo>
                  <a:lnTo>
                    <a:pt x="411" y="108"/>
                  </a:lnTo>
                  <a:lnTo>
                    <a:pt x="411" y="110"/>
                  </a:lnTo>
                  <a:lnTo>
                    <a:pt x="411" y="112"/>
                  </a:lnTo>
                  <a:lnTo>
                    <a:pt x="409" y="114"/>
                  </a:lnTo>
                  <a:lnTo>
                    <a:pt x="411" y="116"/>
                  </a:lnTo>
                  <a:lnTo>
                    <a:pt x="412" y="118"/>
                  </a:lnTo>
                  <a:lnTo>
                    <a:pt x="412" y="120"/>
                  </a:lnTo>
                  <a:lnTo>
                    <a:pt x="414" y="120"/>
                  </a:lnTo>
                  <a:lnTo>
                    <a:pt x="416" y="120"/>
                  </a:lnTo>
                  <a:lnTo>
                    <a:pt x="418" y="121"/>
                  </a:lnTo>
                  <a:lnTo>
                    <a:pt x="422" y="121"/>
                  </a:lnTo>
                  <a:lnTo>
                    <a:pt x="424" y="123"/>
                  </a:lnTo>
                  <a:lnTo>
                    <a:pt x="426" y="123"/>
                  </a:lnTo>
                  <a:lnTo>
                    <a:pt x="427" y="123"/>
                  </a:lnTo>
                  <a:lnTo>
                    <a:pt x="429" y="123"/>
                  </a:lnTo>
                  <a:lnTo>
                    <a:pt x="431" y="123"/>
                  </a:lnTo>
                  <a:lnTo>
                    <a:pt x="433" y="125"/>
                  </a:lnTo>
                  <a:lnTo>
                    <a:pt x="433" y="127"/>
                  </a:lnTo>
                  <a:lnTo>
                    <a:pt x="435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7" y="133"/>
                  </a:lnTo>
                  <a:lnTo>
                    <a:pt x="439" y="135"/>
                  </a:lnTo>
                  <a:lnTo>
                    <a:pt x="441" y="138"/>
                  </a:lnTo>
                  <a:lnTo>
                    <a:pt x="442" y="138"/>
                  </a:lnTo>
                  <a:lnTo>
                    <a:pt x="442" y="140"/>
                  </a:lnTo>
                  <a:lnTo>
                    <a:pt x="444" y="142"/>
                  </a:lnTo>
                  <a:lnTo>
                    <a:pt x="444" y="144"/>
                  </a:lnTo>
                  <a:lnTo>
                    <a:pt x="446" y="144"/>
                  </a:lnTo>
                  <a:lnTo>
                    <a:pt x="448" y="144"/>
                  </a:lnTo>
                  <a:lnTo>
                    <a:pt x="450" y="144"/>
                  </a:lnTo>
                  <a:lnTo>
                    <a:pt x="452" y="144"/>
                  </a:lnTo>
                  <a:lnTo>
                    <a:pt x="454" y="142"/>
                  </a:lnTo>
                  <a:lnTo>
                    <a:pt x="456" y="142"/>
                  </a:lnTo>
                  <a:lnTo>
                    <a:pt x="457" y="142"/>
                  </a:lnTo>
                  <a:lnTo>
                    <a:pt x="459" y="142"/>
                  </a:lnTo>
                  <a:lnTo>
                    <a:pt x="461" y="140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9" y="142"/>
                  </a:lnTo>
                  <a:lnTo>
                    <a:pt x="471" y="144"/>
                  </a:lnTo>
                  <a:lnTo>
                    <a:pt x="472" y="146"/>
                  </a:lnTo>
                  <a:lnTo>
                    <a:pt x="474" y="146"/>
                  </a:lnTo>
                  <a:lnTo>
                    <a:pt x="478" y="148"/>
                  </a:lnTo>
                  <a:lnTo>
                    <a:pt x="480" y="150"/>
                  </a:lnTo>
                  <a:lnTo>
                    <a:pt x="482" y="150"/>
                  </a:lnTo>
                  <a:lnTo>
                    <a:pt x="482" y="151"/>
                  </a:lnTo>
                  <a:lnTo>
                    <a:pt x="484" y="153"/>
                  </a:lnTo>
                  <a:lnTo>
                    <a:pt x="484" y="155"/>
                  </a:lnTo>
                  <a:lnTo>
                    <a:pt x="486" y="157"/>
                  </a:lnTo>
                  <a:lnTo>
                    <a:pt x="486" y="159"/>
                  </a:lnTo>
                  <a:lnTo>
                    <a:pt x="487" y="161"/>
                  </a:lnTo>
                  <a:lnTo>
                    <a:pt x="489" y="163"/>
                  </a:lnTo>
                  <a:lnTo>
                    <a:pt x="491" y="165"/>
                  </a:lnTo>
                  <a:lnTo>
                    <a:pt x="493" y="165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6"/>
                  </a:lnTo>
                  <a:lnTo>
                    <a:pt x="499" y="166"/>
                  </a:lnTo>
                  <a:lnTo>
                    <a:pt x="501" y="166"/>
                  </a:lnTo>
                  <a:lnTo>
                    <a:pt x="502" y="168"/>
                  </a:lnTo>
                  <a:lnTo>
                    <a:pt x="502" y="170"/>
                  </a:lnTo>
                  <a:lnTo>
                    <a:pt x="504" y="172"/>
                  </a:lnTo>
                  <a:lnTo>
                    <a:pt x="504" y="174"/>
                  </a:lnTo>
                  <a:lnTo>
                    <a:pt x="506" y="176"/>
                  </a:lnTo>
                  <a:lnTo>
                    <a:pt x="506" y="178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2" y="182"/>
                  </a:lnTo>
                  <a:lnTo>
                    <a:pt x="514" y="182"/>
                  </a:lnTo>
                  <a:lnTo>
                    <a:pt x="516" y="182"/>
                  </a:lnTo>
                  <a:lnTo>
                    <a:pt x="517" y="182"/>
                  </a:lnTo>
                  <a:lnTo>
                    <a:pt x="519" y="180"/>
                  </a:lnTo>
                  <a:lnTo>
                    <a:pt x="521" y="180"/>
                  </a:lnTo>
                  <a:lnTo>
                    <a:pt x="523" y="180"/>
                  </a:lnTo>
                  <a:lnTo>
                    <a:pt x="523" y="182"/>
                  </a:lnTo>
                  <a:lnTo>
                    <a:pt x="525" y="182"/>
                  </a:lnTo>
                  <a:lnTo>
                    <a:pt x="525" y="183"/>
                  </a:lnTo>
                  <a:lnTo>
                    <a:pt x="527" y="183"/>
                  </a:lnTo>
                  <a:lnTo>
                    <a:pt x="529" y="183"/>
                  </a:lnTo>
                  <a:lnTo>
                    <a:pt x="529" y="185"/>
                  </a:lnTo>
                  <a:lnTo>
                    <a:pt x="531" y="189"/>
                  </a:lnTo>
                  <a:lnTo>
                    <a:pt x="532" y="191"/>
                  </a:lnTo>
                  <a:lnTo>
                    <a:pt x="534" y="193"/>
                  </a:lnTo>
                  <a:lnTo>
                    <a:pt x="536" y="193"/>
                  </a:lnTo>
                  <a:lnTo>
                    <a:pt x="538" y="195"/>
                  </a:lnTo>
                  <a:lnTo>
                    <a:pt x="540" y="197"/>
                  </a:lnTo>
                  <a:lnTo>
                    <a:pt x="540" y="198"/>
                  </a:lnTo>
                  <a:lnTo>
                    <a:pt x="540" y="200"/>
                  </a:lnTo>
                  <a:lnTo>
                    <a:pt x="542" y="202"/>
                  </a:lnTo>
                  <a:lnTo>
                    <a:pt x="542" y="204"/>
                  </a:lnTo>
                  <a:lnTo>
                    <a:pt x="542" y="206"/>
                  </a:lnTo>
                  <a:lnTo>
                    <a:pt x="542" y="208"/>
                  </a:lnTo>
                  <a:lnTo>
                    <a:pt x="544" y="210"/>
                  </a:lnTo>
                  <a:lnTo>
                    <a:pt x="544" y="212"/>
                  </a:lnTo>
                  <a:lnTo>
                    <a:pt x="546" y="213"/>
                  </a:lnTo>
                  <a:lnTo>
                    <a:pt x="547" y="213"/>
                  </a:lnTo>
                  <a:lnTo>
                    <a:pt x="551" y="213"/>
                  </a:lnTo>
                  <a:lnTo>
                    <a:pt x="555" y="212"/>
                  </a:lnTo>
                  <a:lnTo>
                    <a:pt x="561" y="212"/>
                  </a:lnTo>
                  <a:lnTo>
                    <a:pt x="564" y="212"/>
                  </a:lnTo>
                  <a:lnTo>
                    <a:pt x="570" y="212"/>
                  </a:lnTo>
                  <a:lnTo>
                    <a:pt x="574" y="210"/>
                  </a:lnTo>
                  <a:lnTo>
                    <a:pt x="577" y="210"/>
                  </a:lnTo>
                  <a:lnTo>
                    <a:pt x="581" y="206"/>
                  </a:lnTo>
                  <a:lnTo>
                    <a:pt x="585" y="206"/>
                  </a:lnTo>
                  <a:lnTo>
                    <a:pt x="587" y="204"/>
                  </a:lnTo>
                  <a:lnTo>
                    <a:pt x="589" y="202"/>
                  </a:lnTo>
                  <a:lnTo>
                    <a:pt x="591" y="200"/>
                  </a:lnTo>
                  <a:lnTo>
                    <a:pt x="592" y="198"/>
                  </a:lnTo>
                  <a:lnTo>
                    <a:pt x="594" y="197"/>
                  </a:lnTo>
                  <a:lnTo>
                    <a:pt x="598" y="197"/>
                  </a:lnTo>
                  <a:lnTo>
                    <a:pt x="600" y="197"/>
                  </a:lnTo>
                  <a:lnTo>
                    <a:pt x="604" y="198"/>
                  </a:lnTo>
                  <a:lnTo>
                    <a:pt x="606" y="198"/>
                  </a:lnTo>
                  <a:lnTo>
                    <a:pt x="609" y="200"/>
                  </a:lnTo>
                  <a:lnTo>
                    <a:pt x="611" y="200"/>
                  </a:lnTo>
                  <a:lnTo>
                    <a:pt x="613" y="202"/>
                  </a:lnTo>
                  <a:lnTo>
                    <a:pt x="615" y="202"/>
                  </a:lnTo>
                  <a:lnTo>
                    <a:pt x="617" y="204"/>
                  </a:lnTo>
                  <a:lnTo>
                    <a:pt x="619" y="204"/>
                  </a:lnTo>
                  <a:lnTo>
                    <a:pt x="621" y="204"/>
                  </a:lnTo>
                  <a:lnTo>
                    <a:pt x="624" y="204"/>
                  </a:lnTo>
                  <a:lnTo>
                    <a:pt x="628" y="206"/>
                  </a:lnTo>
                  <a:lnTo>
                    <a:pt x="632" y="206"/>
                  </a:lnTo>
                  <a:lnTo>
                    <a:pt x="634" y="206"/>
                  </a:lnTo>
                  <a:lnTo>
                    <a:pt x="637" y="206"/>
                  </a:lnTo>
                  <a:lnTo>
                    <a:pt x="639" y="206"/>
                  </a:lnTo>
                  <a:lnTo>
                    <a:pt x="643" y="206"/>
                  </a:lnTo>
                  <a:lnTo>
                    <a:pt x="647" y="206"/>
                  </a:lnTo>
                  <a:lnTo>
                    <a:pt x="649" y="206"/>
                  </a:lnTo>
                  <a:lnTo>
                    <a:pt x="652" y="206"/>
                  </a:lnTo>
                  <a:lnTo>
                    <a:pt x="656" y="206"/>
                  </a:lnTo>
                  <a:lnTo>
                    <a:pt x="658" y="206"/>
                  </a:lnTo>
                  <a:lnTo>
                    <a:pt x="660" y="208"/>
                  </a:lnTo>
                  <a:lnTo>
                    <a:pt x="662" y="208"/>
                  </a:lnTo>
                  <a:lnTo>
                    <a:pt x="664" y="210"/>
                  </a:lnTo>
                  <a:lnTo>
                    <a:pt x="666" y="212"/>
                  </a:lnTo>
                  <a:lnTo>
                    <a:pt x="667" y="212"/>
                  </a:lnTo>
                  <a:lnTo>
                    <a:pt x="667" y="213"/>
                  </a:lnTo>
                  <a:lnTo>
                    <a:pt x="671" y="213"/>
                  </a:lnTo>
                  <a:lnTo>
                    <a:pt x="673" y="213"/>
                  </a:lnTo>
                  <a:lnTo>
                    <a:pt x="673" y="212"/>
                  </a:lnTo>
                  <a:lnTo>
                    <a:pt x="673" y="210"/>
                  </a:lnTo>
                  <a:lnTo>
                    <a:pt x="675" y="208"/>
                  </a:lnTo>
                  <a:lnTo>
                    <a:pt x="679" y="210"/>
                  </a:lnTo>
                  <a:lnTo>
                    <a:pt x="679" y="212"/>
                  </a:lnTo>
                  <a:lnTo>
                    <a:pt x="679" y="213"/>
                  </a:lnTo>
                  <a:lnTo>
                    <a:pt x="679" y="215"/>
                  </a:lnTo>
                  <a:lnTo>
                    <a:pt x="679" y="217"/>
                  </a:lnTo>
                  <a:lnTo>
                    <a:pt x="679" y="219"/>
                  </a:lnTo>
                  <a:lnTo>
                    <a:pt x="681" y="219"/>
                  </a:lnTo>
                  <a:lnTo>
                    <a:pt x="682" y="219"/>
                  </a:lnTo>
                  <a:lnTo>
                    <a:pt x="684" y="219"/>
                  </a:lnTo>
                  <a:lnTo>
                    <a:pt x="686" y="219"/>
                  </a:lnTo>
                  <a:lnTo>
                    <a:pt x="690" y="219"/>
                  </a:lnTo>
                  <a:lnTo>
                    <a:pt x="692" y="219"/>
                  </a:lnTo>
                  <a:lnTo>
                    <a:pt x="694" y="221"/>
                  </a:lnTo>
                  <a:lnTo>
                    <a:pt x="696" y="221"/>
                  </a:lnTo>
                  <a:lnTo>
                    <a:pt x="697" y="221"/>
                  </a:lnTo>
                  <a:lnTo>
                    <a:pt x="699" y="219"/>
                  </a:lnTo>
                  <a:lnTo>
                    <a:pt x="701" y="219"/>
                  </a:lnTo>
                  <a:lnTo>
                    <a:pt x="703" y="219"/>
                  </a:lnTo>
                  <a:lnTo>
                    <a:pt x="705" y="219"/>
                  </a:lnTo>
                  <a:lnTo>
                    <a:pt x="707" y="219"/>
                  </a:lnTo>
                  <a:lnTo>
                    <a:pt x="707" y="217"/>
                  </a:lnTo>
                  <a:lnTo>
                    <a:pt x="709" y="217"/>
                  </a:lnTo>
                  <a:lnTo>
                    <a:pt x="711" y="219"/>
                  </a:lnTo>
                  <a:lnTo>
                    <a:pt x="713" y="219"/>
                  </a:lnTo>
                  <a:lnTo>
                    <a:pt x="714" y="219"/>
                  </a:lnTo>
                  <a:lnTo>
                    <a:pt x="714" y="221"/>
                  </a:lnTo>
                  <a:lnTo>
                    <a:pt x="716" y="221"/>
                  </a:lnTo>
                  <a:lnTo>
                    <a:pt x="716" y="223"/>
                  </a:lnTo>
                  <a:lnTo>
                    <a:pt x="718" y="223"/>
                  </a:lnTo>
                  <a:lnTo>
                    <a:pt x="718" y="225"/>
                  </a:lnTo>
                  <a:lnTo>
                    <a:pt x="718" y="227"/>
                  </a:lnTo>
                  <a:lnTo>
                    <a:pt x="720" y="227"/>
                  </a:lnTo>
                  <a:lnTo>
                    <a:pt x="720" y="228"/>
                  </a:lnTo>
                  <a:lnTo>
                    <a:pt x="722" y="228"/>
                  </a:lnTo>
                  <a:lnTo>
                    <a:pt x="722" y="230"/>
                  </a:lnTo>
                  <a:lnTo>
                    <a:pt x="724" y="230"/>
                  </a:lnTo>
                  <a:lnTo>
                    <a:pt x="724" y="232"/>
                  </a:lnTo>
                  <a:lnTo>
                    <a:pt x="726" y="232"/>
                  </a:lnTo>
                  <a:lnTo>
                    <a:pt x="728" y="234"/>
                  </a:lnTo>
                  <a:lnTo>
                    <a:pt x="729" y="234"/>
                  </a:lnTo>
                  <a:lnTo>
                    <a:pt x="731" y="234"/>
                  </a:lnTo>
                  <a:lnTo>
                    <a:pt x="733" y="236"/>
                  </a:lnTo>
                  <a:lnTo>
                    <a:pt x="735" y="236"/>
                  </a:lnTo>
                  <a:lnTo>
                    <a:pt x="737" y="236"/>
                  </a:lnTo>
                  <a:lnTo>
                    <a:pt x="739" y="236"/>
                  </a:lnTo>
                  <a:lnTo>
                    <a:pt x="741" y="236"/>
                  </a:lnTo>
                  <a:lnTo>
                    <a:pt x="743" y="236"/>
                  </a:lnTo>
                  <a:lnTo>
                    <a:pt x="744" y="238"/>
                  </a:lnTo>
                  <a:lnTo>
                    <a:pt x="746" y="238"/>
                  </a:lnTo>
                  <a:lnTo>
                    <a:pt x="748" y="238"/>
                  </a:lnTo>
                  <a:lnTo>
                    <a:pt x="748" y="240"/>
                  </a:lnTo>
                  <a:lnTo>
                    <a:pt x="750" y="240"/>
                  </a:lnTo>
                  <a:lnTo>
                    <a:pt x="752" y="240"/>
                  </a:lnTo>
                  <a:lnTo>
                    <a:pt x="752" y="242"/>
                  </a:lnTo>
                  <a:lnTo>
                    <a:pt x="754" y="242"/>
                  </a:lnTo>
                  <a:lnTo>
                    <a:pt x="756" y="242"/>
                  </a:lnTo>
                  <a:lnTo>
                    <a:pt x="758" y="242"/>
                  </a:lnTo>
                  <a:lnTo>
                    <a:pt x="758" y="243"/>
                  </a:lnTo>
                  <a:lnTo>
                    <a:pt x="759" y="243"/>
                  </a:lnTo>
                  <a:lnTo>
                    <a:pt x="759" y="245"/>
                  </a:lnTo>
                  <a:lnTo>
                    <a:pt x="761" y="245"/>
                  </a:lnTo>
                  <a:lnTo>
                    <a:pt x="761" y="247"/>
                  </a:lnTo>
                  <a:lnTo>
                    <a:pt x="763" y="249"/>
                  </a:lnTo>
                  <a:lnTo>
                    <a:pt x="763" y="251"/>
                  </a:lnTo>
                  <a:lnTo>
                    <a:pt x="765" y="251"/>
                  </a:lnTo>
                  <a:lnTo>
                    <a:pt x="765" y="253"/>
                  </a:lnTo>
                  <a:lnTo>
                    <a:pt x="767" y="255"/>
                  </a:lnTo>
                  <a:lnTo>
                    <a:pt x="767" y="257"/>
                  </a:lnTo>
                  <a:lnTo>
                    <a:pt x="767" y="258"/>
                  </a:lnTo>
                  <a:lnTo>
                    <a:pt x="765" y="260"/>
                  </a:lnTo>
                  <a:lnTo>
                    <a:pt x="765" y="262"/>
                  </a:lnTo>
                  <a:lnTo>
                    <a:pt x="765" y="264"/>
                  </a:lnTo>
                  <a:lnTo>
                    <a:pt x="767" y="266"/>
                  </a:lnTo>
                  <a:lnTo>
                    <a:pt x="767" y="268"/>
                  </a:lnTo>
                  <a:lnTo>
                    <a:pt x="769" y="270"/>
                  </a:lnTo>
                  <a:lnTo>
                    <a:pt x="769" y="272"/>
                  </a:lnTo>
                  <a:lnTo>
                    <a:pt x="771" y="273"/>
                  </a:lnTo>
                  <a:lnTo>
                    <a:pt x="771" y="275"/>
                  </a:lnTo>
                  <a:lnTo>
                    <a:pt x="773" y="275"/>
                  </a:lnTo>
                  <a:lnTo>
                    <a:pt x="773" y="277"/>
                  </a:lnTo>
                  <a:lnTo>
                    <a:pt x="774" y="277"/>
                  </a:lnTo>
                  <a:lnTo>
                    <a:pt x="774" y="279"/>
                  </a:lnTo>
                  <a:lnTo>
                    <a:pt x="776" y="279"/>
                  </a:lnTo>
                  <a:lnTo>
                    <a:pt x="778" y="279"/>
                  </a:lnTo>
                  <a:lnTo>
                    <a:pt x="780" y="277"/>
                  </a:lnTo>
                  <a:lnTo>
                    <a:pt x="782" y="275"/>
                  </a:lnTo>
                  <a:lnTo>
                    <a:pt x="784" y="275"/>
                  </a:lnTo>
                  <a:lnTo>
                    <a:pt x="786" y="275"/>
                  </a:lnTo>
                  <a:lnTo>
                    <a:pt x="788" y="275"/>
                  </a:lnTo>
                  <a:lnTo>
                    <a:pt x="789" y="275"/>
                  </a:lnTo>
                  <a:lnTo>
                    <a:pt x="791" y="275"/>
                  </a:lnTo>
                  <a:lnTo>
                    <a:pt x="791" y="273"/>
                  </a:lnTo>
                  <a:lnTo>
                    <a:pt x="791" y="272"/>
                  </a:lnTo>
                  <a:lnTo>
                    <a:pt x="793" y="270"/>
                  </a:lnTo>
                  <a:lnTo>
                    <a:pt x="793" y="272"/>
                  </a:lnTo>
                  <a:lnTo>
                    <a:pt x="795" y="270"/>
                  </a:lnTo>
                  <a:lnTo>
                    <a:pt x="795" y="268"/>
                  </a:lnTo>
                  <a:lnTo>
                    <a:pt x="797" y="268"/>
                  </a:lnTo>
                  <a:lnTo>
                    <a:pt x="797" y="266"/>
                  </a:lnTo>
                  <a:lnTo>
                    <a:pt x="799" y="266"/>
                  </a:lnTo>
                  <a:lnTo>
                    <a:pt x="801" y="266"/>
                  </a:lnTo>
                  <a:lnTo>
                    <a:pt x="801" y="264"/>
                  </a:lnTo>
                  <a:lnTo>
                    <a:pt x="803" y="264"/>
                  </a:lnTo>
                  <a:lnTo>
                    <a:pt x="804" y="264"/>
                  </a:lnTo>
                  <a:lnTo>
                    <a:pt x="806" y="264"/>
                  </a:lnTo>
                  <a:lnTo>
                    <a:pt x="808" y="266"/>
                  </a:lnTo>
                  <a:lnTo>
                    <a:pt x="810" y="264"/>
                  </a:lnTo>
                  <a:lnTo>
                    <a:pt x="812" y="264"/>
                  </a:lnTo>
                  <a:lnTo>
                    <a:pt x="812" y="262"/>
                  </a:lnTo>
                  <a:lnTo>
                    <a:pt x="816" y="262"/>
                  </a:lnTo>
                  <a:lnTo>
                    <a:pt x="818" y="260"/>
                  </a:lnTo>
                  <a:lnTo>
                    <a:pt x="821" y="260"/>
                  </a:lnTo>
                  <a:lnTo>
                    <a:pt x="823" y="260"/>
                  </a:lnTo>
                  <a:lnTo>
                    <a:pt x="825" y="260"/>
                  </a:lnTo>
                  <a:lnTo>
                    <a:pt x="829" y="262"/>
                  </a:lnTo>
                  <a:lnTo>
                    <a:pt x="831" y="264"/>
                  </a:lnTo>
                  <a:lnTo>
                    <a:pt x="836" y="268"/>
                  </a:lnTo>
                  <a:lnTo>
                    <a:pt x="838" y="270"/>
                  </a:lnTo>
                  <a:lnTo>
                    <a:pt x="842" y="272"/>
                  </a:lnTo>
                  <a:lnTo>
                    <a:pt x="844" y="275"/>
                  </a:lnTo>
                  <a:lnTo>
                    <a:pt x="848" y="277"/>
                  </a:lnTo>
                  <a:lnTo>
                    <a:pt x="851" y="279"/>
                  </a:lnTo>
                  <a:lnTo>
                    <a:pt x="853" y="281"/>
                  </a:lnTo>
                  <a:lnTo>
                    <a:pt x="855" y="283"/>
                  </a:lnTo>
                  <a:lnTo>
                    <a:pt x="857" y="283"/>
                  </a:lnTo>
                  <a:lnTo>
                    <a:pt x="857" y="285"/>
                  </a:lnTo>
                  <a:lnTo>
                    <a:pt x="859" y="287"/>
                  </a:lnTo>
                  <a:lnTo>
                    <a:pt x="861" y="290"/>
                  </a:lnTo>
                  <a:lnTo>
                    <a:pt x="863" y="292"/>
                  </a:lnTo>
                  <a:lnTo>
                    <a:pt x="866" y="292"/>
                  </a:lnTo>
                  <a:lnTo>
                    <a:pt x="868" y="292"/>
                  </a:lnTo>
                  <a:lnTo>
                    <a:pt x="870" y="294"/>
                  </a:lnTo>
                  <a:lnTo>
                    <a:pt x="872" y="294"/>
                  </a:lnTo>
                  <a:lnTo>
                    <a:pt x="874" y="294"/>
                  </a:lnTo>
                  <a:lnTo>
                    <a:pt x="876" y="296"/>
                  </a:lnTo>
                  <a:lnTo>
                    <a:pt x="878" y="296"/>
                  </a:lnTo>
                  <a:lnTo>
                    <a:pt x="879" y="294"/>
                  </a:lnTo>
                  <a:lnTo>
                    <a:pt x="881" y="292"/>
                  </a:lnTo>
                  <a:lnTo>
                    <a:pt x="883" y="292"/>
                  </a:lnTo>
                  <a:lnTo>
                    <a:pt x="885" y="292"/>
                  </a:lnTo>
                  <a:lnTo>
                    <a:pt x="887" y="290"/>
                  </a:lnTo>
                  <a:lnTo>
                    <a:pt x="889" y="290"/>
                  </a:lnTo>
                  <a:lnTo>
                    <a:pt x="891" y="290"/>
                  </a:lnTo>
                  <a:lnTo>
                    <a:pt x="893" y="290"/>
                  </a:lnTo>
                  <a:lnTo>
                    <a:pt x="894" y="290"/>
                  </a:lnTo>
                  <a:lnTo>
                    <a:pt x="898" y="292"/>
                  </a:lnTo>
                  <a:lnTo>
                    <a:pt x="900" y="292"/>
                  </a:lnTo>
                  <a:lnTo>
                    <a:pt x="902" y="294"/>
                  </a:lnTo>
                  <a:lnTo>
                    <a:pt x="904" y="294"/>
                  </a:lnTo>
                  <a:lnTo>
                    <a:pt x="906" y="296"/>
                  </a:lnTo>
                  <a:lnTo>
                    <a:pt x="908" y="296"/>
                  </a:lnTo>
                  <a:lnTo>
                    <a:pt x="908" y="298"/>
                  </a:lnTo>
                  <a:lnTo>
                    <a:pt x="909" y="298"/>
                  </a:lnTo>
                  <a:lnTo>
                    <a:pt x="909" y="300"/>
                  </a:lnTo>
                  <a:lnTo>
                    <a:pt x="911" y="300"/>
                  </a:lnTo>
                  <a:lnTo>
                    <a:pt x="913" y="300"/>
                  </a:lnTo>
                  <a:lnTo>
                    <a:pt x="911" y="300"/>
                  </a:lnTo>
                  <a:lnTo>
                    <a:pt x="911" y="302"/>
                  </a:lnTo>
                  <a:lnTo>
                    <a:pt x="911" y="303"/>
                  </a:lnTo>
                  <a:lnTo>
                    <a:pt x="913" y="303"/>
                  </a:lnTo>
                  <a:lnTo>
                    <a:pt x="917" y="305"/>
                  </a:lnTo>
                  <a:lnTo>
                    <a:pt x="921" y="305"/>
                  </a:lnTo>
                  <a:lnTo>
                    <a:pt x="923" y="305"/>
                  </a:lnTo>
                  <a:lnTo>
                    <a:pt x="924" y="305"/>
                  </a:lnTo>
                  <a:lnTo>
                    <a:pt x="926" y="305"/>
                  </a:lnTo>
                  <a:lnTo>
                    <a:pt x="928" y="307"/>
                  </a:lnTo>
                  <a:lnTo>
                    <a:pt x="928" y="309"/>
                  </a:lnTo>
                  <a:lnTo>
                    <a:pt x="928" y="311"/>
                  </a:lnTo>
                  <a:lnTo>
                    <a:pt x="928" y="313"/>
                  </a:lnTo>
                  <a:lnTo>
                    <a:pt x="928" y="317"/>
                  </a:lnTo>
                  <a:lnTo>
                    <a:pt x="930" y="318"/>
                  </a:lnTo>
                  <a:lnTo>
                    <a:pt x="932" y="320"/>
                  </a:lnTo>
                  <a:lnTo>
                    <a:pt x="932" y="324"/>
                  </a:lnTo>
                  <a:lnTo>
                    <a:pt x="930" y="326"/>
                  </a:lnTo>
                  <a:lnTo>
                    <a:pt x="928" y="328"/>
                  </a:lnTo>
                  <a:lnTo>
                    <a:pt x="926" y="330"/>
                  </a:lnTo>
                  <a:lnTo>
                    <a:pt x="924" y="332"/>
                  </a:lnTo>
                  <a:lnTo>
                    <a:pt x="924" y="335"/>
                  </a:lnTo>
                  <a:lnTo>
                    <a:pt x="923" y="337"/>
                  </a:lnTo>
                  <a:lnTo>
                    <a:pt x="923" y="339"/>
                  </a:lnTo>
                  <a:lnTo>
                    <a:pt x="923" y="343"/>
                  </a:lnTo>
                  <a:lnTo>
                    <a:pt x="923" y="345"/>
                  </a:lnTo>
                  <a:lnTo>
                    <a:pt x="921" y="347"/>
                  </a:lnTo>
                  <a:lnTo>
                    <a:pt x="921" y="348"/>
                  </a:lnTo>
                  <a:lnTo>
                    <a:pt x="921" y="352"/>
                  </a:lnTo>
                  <a:lnTo>
                    <a:pt x="923" y="354"/>
                  </a:lnTo>
                  <a:lnTo>
                    <a:pt x="924" y="356"/>
                  </a:lnTo>
                  <a:lnTo>
                    <a:pt x="926" y="360"/>
                  </a:lnTo>
                  <a:lnTo>
                    <a:pt x="926" y="362"/>
                  </a:lnTo>
                  <a:lnTo>
                    <a:pt x="924" y="363"/>
                  </a:lnTo>
                  <a:lnTo>
                    <a:pt x="924" y="367"/>
                  </a:lnTo>
                  <a:lnTo>
                    <a:pt x="924" y="369"/>
                  </a:lnTo>
                  <a:lnTo>
                    <a:pt x="926" y="369"/>
                  </a:lnTo>
                  <a:lnTo>
                    <a:pt x="928" y="371"/>
                  </a:lnTo>
                  <a:lnTo>
                    <a:pt x="930" y="373"/>
                  </a:lnTo>
                  <a:lnTo>
                    <a:pt x="930" y="377"/>
                  </a:lnTo>
                  <a:lnTo>
                    <a:pt x="930" y="378"/>
                  </a:lnTo>
                  <a:lnTo>
                    <a:pt x="932" y="380"/>
                  </a:lnTo>
                  <a:lnTo>
                    <a:pt x="934" y="382"/>
                  </a:lnTo>
                  <a:lnTo>
                    <a:pt x="936" y="382"/>
                  </a:lnTo>
                  <a:lnTo>
                    <a:pt x="938" y="382"/>
                  </a:lnTo>
                  <a:lnTo>
                    <a:pt x="943" y="382"/>
                  </a:lnTo>
                  <a:lnTo>
                    <a:pt x="945" y="382"/>
                  </a:lnTo>
                  <a:lnTo>
                    <a:pt x="947" y="382"/>
                  </a:lnTo>
                  <a:lnTo>
                    <a:pt x="951" y="382"/>
                  </a:lnTo>
                  <a:lnTo>
                    <a:pt x="953" y="384"/>
                  </a:lnTo>
                  <a:lnTo>
                    <a:pt x="954" y="384"/>
                  </a:lnTo>
                  <a:lnTo>
                    <a:pt x="954" y="386"/>
                  </a:lnTo>
                  <a:lnTo>
                    <a:pt x="956" y="388"/>
                  </a:lnTo>
                  <a:lnTo>
                    <a:pt x="958" y="392"/>
                  </a:lnTo>
                  <a:lnTo>
                    <a:pt x="958" y="393"/>
                  </a:lnTo>
                  <a:lnTo>
                    <a:pt x="960" y="395"/>
                  </a:lnTo>
                  <a:lnTo>
                    <a:pt x="962" y="395"/>
                  </a:lnTo>
                  <a:lnTo>
                    <a:pt x="964" y="397"/>
                  </a:lnTo>
                  <a:lnTo>
                    <a:pt x="966" y="397"/>
                  </a:lnTo>
                  <a:lnTo>
                    <a:pt x="968" y="399"/>
                  </a:lnTo>
                  <a:lnTo>
                    <a:pt x="969" y="399"/>
                  </a:lnTo>
                  <a:lnTo>
                    <a:pt x="973" y="399"/>
                  </a:lnTo>
                  <a:lnTo>
                    <a:pt x="975" y="399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86" y="395"/>
                  </a:lnTo>
                  <a:lnTo>
                    <a:pt x="988" y="397"/>
                  </a:lnTo>
                  <a:lnTo>
                    <a:pt x="990" y="399"/>
                  </a:lnTo>
                  <a:lnTo>
                    <a:pt x="990" y="401"/>
                  </a:lnTo>
                  <a:lnTo>
                    <a:pt x="990" y="403"/>
                  </a:lnTo>
                  <a:lnTo>
                    <a:pt x="990" y="407"/>
                  </a:lnTo>
                  <a:lnTo>
                    <a:pt x="988" y="408"/>
                  </a:lnTo>
                  <a:lnTo>
                    <a:pt x="988" y="410"/>
                  </a:lnTo>
                  <a:lnTo>
                    <a:pt x="988" y="412"/>
                  </a:lnTo>
                  <a:lnTo>
                    <a:pt x="986" y="414"/>
                  </a:lnTo>
                  <a:lnTo>
                    <a:pt x="984" y="418"/>
                  </a:lnTo>
                  <a:lnTo>
                    <a:pt x="983" y="420"/>
                  </a:lnTo>
                  <a:lnTo>
                    <a:pt x="981" y="422"/>
                  </a:lnTo>
                  <a:lnTo>
                    <a:pt x="979" y="423"/>
                  </a:lnTo>
                  <a:lnTo>
                    <a:pt x="979" y="427"/>
                  </a:lnTo>
                  <a:lnTo>
                    <a:pt x="979" y="429"/>
                  </a:lnTo>
                  <a:lnTo>
                    <a:pt x="979" y="433"/>
                  </a:lnTo>
                  <a:lnTo>
                    <a:pt x="977" y="435"/>
                  </a:lnTo>
                  <a:lnTo>
                    <a:pt x="977" y="437"/>
                  </a:lnTo>
                  <a:lnTo>
                    <a:pt x="977" y="438"/>
                  </a:lnTo>
                  <a:lnTo>
                    <a:pt x="977" y="440"/>
                  </a:lnTo>
                  <a:lnTo>
                    <a:pt x="977" y="442"/>
                  </a:lnTo>
                  <a:lnTo>
                    <a:pt x="977" y="444"/>
                  </a:lnTo>
                  <a:lnTo>
                    <a:pt x="977" y="448"/>
                  </a:lnTo>
                  <a:lnTo>
                    <a:pt x="981" y="452"/>
                  </a:lnTo>
                  <a:lnTo>
                    <a:pt x="983" y="453"/>
                  </a:lnTo>
                  <a:lnTo>
                    <a:pt x="984" y="453"/>
                  </a:lnTo>
                  <a:lnTo>
                    <a:pt x="986" y="453"/>
                  </a:lnTo>
                  <a:lnTo>
                    <a:pt x="988" y="453"/>
                  </a:lnTo>
                  <a:lnTo>
                    <a:pt x="990" y="453"/>
                  </a:lnTo>
                  <a:lnTo>
                    <a:pt x="992" y="453"/>
                  </a:lnTo>
                  <a:lnTo>
                    <a:pt x="996" y="455"/>
                  </a:lnTo>
                  <a:lnTo>
                    <a:pt x="999" y="455"/>
                  </a:lnTo>
                  <a:lnTo>
                    <a:pt x="1001" y="457"/>
                  </a:lnTo>
                  <a:lnTo>
                    <a:pt x="1003" y="457"/>
                  </a:lnTo>
                  <a:lnTo>
                    <a:pt x="1005" y="459"/>
                  </a:lnTo>
                  <a:lnTo>
                    <a:pt x="1009" y="461"/>
                  </a:lnTo>
                  <a:lnTo>
                    <a:pt x="1011" y="463"/>
                  </a:lnTo>
                  <a:lnTo>
                    <a:pt x="1013" y="463"/>
                  </a:lnTo>
                  <a:lnTo>
                    <a:pt x="1013" y="461"/>
                  </a:lnTo>
                  <a:lnTo>
                    <a:pt x="1014" y="461"/>
                  </a:lnTo>
                  <a:lnTo>
                    <a:pt x="1016" y="459"/>
                  </a:lnTo>
                  <a:lnTo>
                    <a:pt x="1018" y="459"/>
                  </a:lnTo>
                  <a:lnTo>
                    <a:pt x="1020" y="459"/>
                  </a:lnTo>
                  <a:lnTo>
                    <a:pt x="1024" y="457"/>
                  </a:lnTo>
                  <a:lnTo>
                    <a:pt x="1026" y="457"/>
                  </a:lnTo>
                  <a:lnTo>
                    <a:pt x="1029" y="459"/>
                  </a:lnTo>
                  <a:lnTo>
                    <a:pt x="1031" y="459"/>
                  </a:lnTo>
                  <a:lnTo>
                    <a:pt x="1035" y="459"/>
                  </a:lnTo>
                  <a:lnTo>
                    <a:pt x="1039" y="459"/>
                  </a:lnTo>
                  <a:lnTo>
                    <a:pt x="1041" y="459"/>
                  </a:lnTo>
                  <a:lnTo>
                    <a:pt x="1043" y="459"/>
                  </a:lnTo>
                  <a:lnTo>
                    <a:pt x="1046" y="457"/>
                  </a:lnTo>
                  <a:lnTo>
                    <a:pt x="1048" y="457"/>
                  </a:lnTo>
                  <a:lnTo>
                    <a:pt x="1050" y="457"/>
                  </a:lnTo>
                  <a:lnTo>
                    <a:pt x="1052" y="455"/>
                  </a:lnTo>
                  <a:lnTo>
                    <a:pt x="1056" y="455"/>
                  </a:lnTo>
                  <a:lnTo>
                    <a:pt x="1060" y="455"/>
                  </a:lnTo>
                  <a:lnTo>
                    <a:pt x="1061" y="453"/>
                  </a:lnTo>
                  <a:lnTo>
                    <a:pt x="1065" y="453"/>
                  </a:lnTo>
                  <a:lnTo>
                    <a:pt x="1067" y="455"/>
                  </a:lnTo>
                  <a:lnTo>
                    <a:pt x="1069" y="457"/>
                  </a:lnTo>
                  <a:lnTo>
                    <a:pt x="1071" y="459"/>
                  </a:lnTo>
                  <a:lnTo>
                    <a:pt x="1073" y="461"/>
                  </a:lnTo>
                  <a:lnTo>
                    <a:pt x="1073" y="463"/>
                  </a:lnTo>
                  <a:lnTo>
                    <a:pt x="1075" y="465"/>
                  </a:lnTo>
                  <a:lnTo>
                    <a:pt x="1076" y="467"/>
                  </a:lnTo>
                  <a:lnTo>
                    <a:pt x="1080" y="468"/>
                  </a:lnTo>
                  <a:lnTo>
                    <a:pt x="1082" y="468"/>
                  </a:lnTo>
                  <a:lnTo>
                    <a:pt x="1082" y="470"/>
                  </a:lnTo>
                  <a:lnTo>
                    <a:pt x="1082" y="472"/>
                  </a:lnTo>
                  <a:lnTo>
                    <a:pt x="1084" y="474"/>
                  </a:lnTo>
                  <a:lnTo>
                    <a:pt x="1088" y="474"/>
                  </a:lnTo>
                  <a:lnTo>
                    <a:pt x="1090" y="472"/>
                  </a:lnTo>
                  <a:lnTo>
                    <a:pt x="1091" y="472"/>
                  </a:lnTo>
                  <a:lnTo>
                    <a:pt x="1095" y="474"/>
                  </a:lnTo>
                  <a:lnTo>
                    <a:pt x="1097" y="476"/>
                  </a:lnTo>
                  <a:lnTo>
                    <a:pt x="1099" y="478"/>
                  </a:lnTo>
                  <a:lnTo>
                    <a:pt x="1101" y="478"/>
                  </a:lnTo>
                  <a:lnTo>
                    <a:pt x="1103" y="480"/>
                  </a:lnTo>
                  <a:lnTo>
                    <a:pt x="1106" y="480"/>
                  </a:lnTo>
                  <a:lnTo>
                    <a:pt x="1110" y="478"/>
                  </a:lnTo>
                  <a:lnTo>
                    <a:pt x="1114" y="476"/>
                  </a:lnTo>
                  <a:lnTo>
                    <a:pt x="1116" y="476"/>
                  </a:lnTo>
                  <a:lnTo>
                    <a:pt x="1120" y="474"/>
                  </a:lnTo>
                  <a:lnTo>
                    <a:pt x="1121" y="474"/>
                  </a:lnTo>
                  <a:lnTo>
                    <a:pt x="1123" y="474"/>
                  </a:lnTo>
                  <a:lnTo>
                    <a:pt x="1127" y="474"/>
                  </a:lnTo>
                  <a:lnTo>
                    <a:pt x="1129" y="474"/>
                  </a:lnTo>
                  <a:lnTo>
                    <a:pt x="1133" y="476"/>
                  </a:lnTo>
                  <a:lnTo>
                    <a:pt x="1135" y="478"/>
                  </a:lnTo>
                  <a:lnTo>
                    <a:pt x="1136" y="480"/>
                  </a:lnTo>
                  <a:lnTo>
                    <a:pt x="1138" y="482"/>
                  </a:lnTo>
                  <a:lnTo>
                    <a:pt x="1138" y="484"/>
                  </a:lnTo>
                  <a:lnTo>
                    <a:pt x="1140" y="485"/>
                  </a:lnTo>
                  <a:lnTo>
                    <a:pt x="1142" y="487"/>
                  </a:lnTo>
                  <a:lnTo>
                    <a:pt x="1144" y="489"/>
                  </a:lnTo>
                  <a:lnTo>
                    <a:pt x="1146" y="491"/>
                  </a:lnTo>
                  <a:lnTo>
                    <a:pt x="1148" y="493"/>
                  </a:lnTo>
                  <a:lnTo>
                    <a:pt x="1150" y="495"/>
                  </a:lnTo>
                  <a:lnTo>
                    <a:pt x="1151" y="495"/>
                  </a:lnTo>
                  <a:lnTo>
                    <a:pt x="1153" y="497"/>
                  </a:lnTo>
                  <a:lnTo>
                    <a:pt x="1155" y="499"/>
                  </a:lnTo>
                  <a:lnTo>
                    <a:pt x="1157" y="499"/>
                  </a:lnTo>
                  <a:lnTo>
                    <a:pt x="1159" y="500"/>
                  </a:lnTo>
                  <a:lnTo>
                    <a:pt x="1163" y="500"/>
                  </a:lnTo>
                  <a:lnTo>
                    <a:pt x="1165" y="500"/>
                  </a:lnTo>
                  <a:lnTo>
                    <a:pt x="1168" y="502"/>
                  </a:lnTo>
                  <a:lnTo>
                    <a:pt x="1170" y="504"/>
                  </a:lnTo>
                  <a:lnTo>
                    <a:pt x="1172" y="504"/>
                  </a:lnTo>
                  <a:lnTo>
                    <a:pt x="1172" y="506"/>
                  </a:lnTo>
                  <a:lnTo>
                    <a:pt x="1176" y="508"/>
                  </a:lnTo>
                  <a:lnTo>
                    <a:pt x="1178" y="508"/>
                  </a:lnTo>
                  <a:lnTo>
                    <a:pt x="1180" y="508"/>
                  </a:lnTo>
                  <a:lnTo>
                    <a:pt x="1181" y="508"/>
                  </a:lnTo>
                  <a:lnTo>
                    <a:pt x="1187" y="508"/>
                  </a:lnTo>
                  <a:lnTo>
                    <a:pt x="1191" y="508"/>
                  </a:lnTo>
                  <a:lnTo>
                    <a:pt x="1191" y="506"/>
                  </a:lnTo>
                  <a:lnTo>
                    <a:pt x="1193" y="504"/>
                  </a:lnTo>
                  <a:lnTo>
                    <a:pt x="1195" y="504"/>
                  </a:lnTo>
                  <a:lnTo>
                    <a:pt x="1196" y="504"/>
                  </a:lnTo>
                  <a:lnTo>
                    <a:pt x="1198" y="502"/>
                  </a:lnTo>
                  <a:lnTo>
                    <a:pt x="1198" y="500"/>
                  </a:lnTo>
                  <a:lnTo>
                    <a:pt x="1200" y="500"/>
                  </a:lnTo>
                  <a:lnTo>
                    <a:pt x="1202" y="500"/>
                  </a:lnTo>
                  <a:lnTo>
                    <a:pt x="1206" y="500"/>
                  </a:lnTo>
                  <a:lnTo>
                    <a:pt x="1208" y="500"/>
                  </a:lnTo>
                  <a:lnTo>
                    <a:pt x="1210" y="500"/>
                  </a:lnTo>
                  <a:lnTo>
                    <a:pt x="1211" y="499"/>
                  </a:lnTo>
                  <a:lnTo>
                    <a:pt x="1215" y="499"/>
                  </a:lnTo>
                  <a:lnTo>
                    <a:pt x="1217" y="499"/>
                  </a:lnTo>
                  <a:lnTo>
                    <a:pt x="1219" y="500"/>
                  </a:lnTo>
                  <a:lnTo>
                    <a:pt x="1225" y="502"/>
                  </a:lnTo>
                  <a:lnTo>
                    <a:pt x="1226" y="502"/>
                  </a:lnTo>
                  <a:lnTo>
                    <a:pt x="1232" y="500"/>
                  </a:lnTo>
                  <a:lnTo>
                    <a:pt x="1236" y="500"/>
                  </a:lnTo>
                  <a:lnTo>
                    <a:pt x="1238" y="500"/>
                  </a:lnTo>
                  <a:lnTo>
                    <a:pt x="1240" y="499"/>
                  </a:lnTo>
                  <a:lnTo>
                    <a:pt x="1243" y="499"/>
                  </a:lnTo>
                  <a:lnTo>
                    <a:pt x="1245" y="499"/>
                  </a:lnTo>
                  <a:lnTo>
                    <a:pt x="1247" y="497"/>
                  </a:lnTo>
                  <a:lnTo>
                    <a:pt x="1249" y="497"/>
                  </a:lnTo>
                  <a:lnTo>
                    <a:pt x="1251" y="495"/>
                  </a:lnTo>
                  <a:lnTo>
                    <a:pt x="1253" y="493"/>
                  </a:lnTo>
                  <a:lnTo>
                    <a:pt x="1255" y="493"/>
                  </a:lnTo>
                  <a:lnTo>
                    <a:pt x="1256" y="491"/>
                  </a:lnTo>
                  <a:lnTo>
                    <a:pt x="1258" y="489"/>
                  </a:lnTo>
                  <a:lnTo>
                    <a:pt x="1260" y="489"/>
                  </a:lnTo>
                  <a:lnTo>
                    <a:pt x="1262" y="487"/>
                  </a:lnTo>
                  <a:lnTo>
                    <a:pt x="1266" y="485"/>
                  </a:lnTo>
                  <a:lnTo>
                    <a:pt x="1268" y="484"/>
                  </a:lnTo>
                  <a:lnTo>
                    <a:pt x="1268" y="482"/>
                  </a:lnTo>
                  <a:lnTo>
                    <a:pt x="1268" y="480"/>
                  </a:lnTo>
                  <a:lnTo>
                    <a:pt x="1270" y="480"/>
                  </a:lnTo>
                  <a:lnTo>
                    <a:pt x="1271" y="478"/>
                  </a:lnTo>
                  <a:lnTo>
                    <a:pt x="1273" y="478"/>
                  </a:lnTo>
                  <a:lnTo>
                    <a:pt x="1275" y="478"/>
                  </a:lnTo>
                  <a:lnTo>
                    <a:pt x="1277" y="476"/>
                  </a:lnTo>
                  <a:lnTo>
                    <a:pt x="1279" y="474"/>
                  </a:lnTo>
                  <a:lnTo>
                    <a:pt x="1281" y="474"/>
                  </a:lnTo>
                  <a:lnTo>
                    <a:pt x="1281" y="470"/>
                  </a:lnTo>
                  <a:lnTo>
                    <a:pt x="1281" y="468"/>
                  </a:lnTo>
                  <a:lnTo>
                    <a:pt x="1283" y="467"/>
                  </a:lnTo>
                  <a:lnTo>
                    <a:pt x="1285" y="465"/>
                  </a:lnTo>
                  <a:lnTo>
                    <a:pt x="1286" y="465"/>
                  </a:lnTo>
                  <a:lnTo>
                    <a:pt x="1288" y="467"/>
                  </a:lnTo>
                  <a:lnTo>
                    <a:pt x="1290" y="468"/>
                  </a:lnTo>
                  <a:lnTo>
                    <a:pt x="1292" y="470"/>
                  </a:lnTo>
                  <a:lnTo>
                    <a:pt x="1294" y="470"/>
                  </a:lnTo>
                  <a:lnTo>
                    <a:pt x="1296" y="472"/>
                  </a:lnTo>
                  <a:lnTo>
                    <a:pt x="1300" y="474"/>
                  </a:lnTo>
                  <a:lnTo>
                    <a:pt x="1301" y="474"/>
                  </a:lnTo>
                  <a:lnTo>
                    <a:pt x="1303" y="476"/>
                  </a:lnTo>
                  <a:lnTo>
                    <a:pt x="1303" y="478"/>
                  </a:lnTo>
                  <a:lnTo>
                    <a:pt x="1305" y="480"/>
                  </a:lnTo>
                  <a:lnTo>
                    <a:pt x="1307" y="480"/>
                  </a:lnTo>
                  <a:lnTo>
                    <a:pt x="1307" y="482"/>
                  </a:lnTo>
                  <a:lnTo>
                    <a:pt x="1309" y="484"/>
                  </a:lnTo>
                  <a:lnTo>
                    <a:pt x="1309" y="485"/>
                  </a:lnTo>
                  <a:lnTo>
                    <a:pt x="1309" y="489"/>
                  </a:lnTo>
                  <a:lnTo>
                    <a:pt x="1307" y="491"/>
                  </a:lnTo>
                  <a:lnTo>
                    <a:pt x="1307" y="493"/>
                  </a:lnTo>
                  <a:lnTo>
                    <a:pt x="1307" y="495"/>
                  </a:lnTo>
                  <a:lnTo>
                    <a:pt x="1309" y="497"/>
                  </a:lnTo>
                  <a:lnTo>
                    <a:pt x="1311" y="499"/>
                  </a:lnTo>
                  <a:lnTo>
                    <a:pt x="1313" y="499"/>
                  </a:lnTo>
                  <a:lnTo>
                    <a:pt x="1315" y="500"/>
                  </a:lnTo>
                  <a:lnTo>
                    <a:pt x="1315" y="502"/>
                  </a:lnTo>
                  <a:lnTo>
                    <a:pt x="1316" y="502"/>
                  </a:lnTo>
                  <a:lnTo>
                    <a:pt x="1318" y="504"/>
                  </a:lnTo>
                  <a:lnTo>
                    <a:pt x="1322" y="504"/>
                  </a:lnTo>
                  <a:lnTo>
                    <a:pt x="1324" y="506"/>
                  </a:lnTo>
                  <a:lnTo>
                    <a:pt x="1326" y="506"/>
                  </a:lnTo>
                  <a:lnTo>
                    <a:pt x="1328" y="506"/>
                  </a:lnTo>
                  <a:lnTo>
                    <a:pt x="1331" y="506"/>
                  </a:lnTo>
                  <a:lnTo>
                    <a:pt x="1333" y="506"/>
                  </a:lnTo>
                  <a:lnTo>
                    <a:pt x="1335" y="506"/>
                  </a:lnTo>
                  <a:lnTo>
                    <a:pt x="1337" y="506"/>
                  </a:lnTo>
                  <a:lnTo>
                    <a:pt x="1339" y="506"/>
                  </a:lnTo>
                  <a:lnTo>
                    <a:pt x="1341" y="506"/>
                  </a:lnTo>
                  <a:lnTo>
                    <a:pt x="1343" y="504"/>
                  </a:lnTo>
                  <a:lnTo>
                    <a:pt x="1345" y="502"/>
                  </a:lnTo>
                  <a:lnTo>
                    <a:pt x="1346" y="502"/>
                  </a:lnTo>
                  <a:lnTo>
                    <a:pt x="1346" y="500"/>
                  </a:lnTo>
                  <a:lnTo>
                    <a:pt x="1348" y="500"/>
                  </a:lnTo>
                  <a:lnTo>
                    <a:pt x="1354" y="497"/>
                  </a:lnTo>
                  <a:lnTo>
                    <a:pt x="1356" y="495"/>
                  </a:lnTo>
                  <a:lnTo>
                    <a:pt x="1358" y="495"/>
                  </a:lnTo>
                  <a:lnTo>
                    <a:pt x="1360" y="493"/>
                  </a:lnTo>
                  <a:lnTo>
                    <a:pt x="1361" y="493"/>
                  </a:lnTo>
                  <a:lnTo>
                    <a:pt x="1363" y="493"/>
                  </a:lnTo>
                  <a:lnTo>
                    <a:pt x="1363" y="491"/>
                  </a:lnTo>
                  <a:lnTo>
                    <a:pt x="1363" y="489"/>
                  </a:lnTo>
                  <a:lnTo>
                    <a:pt x="1363" y="487"/>
                  </a:lnTo>
                  <a:lnTo>
                    <a:pt x="1361" y="485"/>
                  </a:lnTo>
                  <a:lnTo>
                    <a:pt x="1361" y="482"/>
                  </a:lnTo>
                  <a:lnTo>
                    <a:pt x="1361" y="480"/>
                  </a:lnTo>
                  <a:lnTo>
                    <a:pt x="1361" y="478"/>
                  </a:lnTo>
                  <a:lnTo>
                    <a:pt x="1363" y="476"/>
                  </a:lnTo>
                  <a:lnTo>
                    <a:pt x="1365" y="474"/>
                  </a:lnTo>
                  <a:lnTo>
                    <a:pt x="1367" y="472"/>
                  </a:lnTo>
                  <a:lnTo>
                    <a:pt x="1369" y="470"/>
                  </a:lnTo>
                  <a:lnTo>
                    <a:pt x="1371" y="468"/>
                  </a:lnTo>
                  <a:lnTo>
                    <a:pt x="1373" y="467"/>
                  </a:lnTo>
                  <a:lnTo>
                    <a:pt x="1375" y="467"/>
                  </a:lnTo>
                  <a:lnTo>
                    <a:pt x="1378" y="465"/>
                  </a:lnTo>
                  <a:lnTo>
                    <a:pt x="1380" y="465"/>
                  </a:lnTo>
                  <a:lnTo>
                    <a:pt x="1382" y="461"/>
                  </a:lnTo>
                  <a:lnTo>
                    <a:pt x="1382" y="459"/>
                  </a:lnTo>
                  <a:lnTo>
                    <a:pt x="1382" y="457"/>
                  </a:lnTo>
                  <a:lnTo>
                    <a:pt x="1382" y="455"/>
                  </a:lnTo>
                  <a:lnTo>
                    <a:pt x="1384" y="453"/>
                  </a:lnTo>
                  <a:lnTo>
                    <a:pt x="1386" y="452"/>
                  </a:lnTo>
                  <a:lnTo>
                    <a:pt x="1388" y="450"/>
                  </a:lnTo>
                  <a:lnTo>
                    <a:pt x="1390" y="448"/>
                  </a:lnTo>
                  <a:lnTo>
                    <a:pt x="1391" y="446"/>
                  </a:lnTo>
                  <a:lnTo>
                    <a:pt x="1391" y="444"/>
                  </a:lnTo>
                  <a:lnTo>
                    <a:pt x="1393" y="444"/>
                  </a:lnTo>
                  <a:lnTo>
                    <a:pt x="1393" y="442"/>
                  </a:lnTo>
                  <a:lnTo>
                    <a:pt x="1395" y="440"/>
                  </a:lnTo>
                  <a:lnTo>
                    <a:pt x="1397" y="440"/>
                  </a:lnTo>
                  <a:lnTo>
                    <a:pt x="1399" y="440"/>
                  </a:lnTo>
                  <a:lnTo>
                    <a:pt x="1401" y="442"/>
                  </a:lnTo>
                  <a:lnTo>
                    <a:pt x="1403" y="442"/>
                  </a:lnTo>
                  <a:lnTo>
                    <a:pt x="1405" y="442"/>
                  </a:lnTo>
                  <a:lnTo>
                    <a:pt x="1406" y="440"/>
                  </a:lnTo>
                  <a:lnTo>
                    <a:pt x="1408" y="440"/>
                  </a:lnTo>
                  <a:lnTo>
                    <a:pt x="1412" y="438"/>
                  </a:lnTo>
                  <a:lnTo>
                    <a:pt x="1412" y="437"/>
                  </a:lnTo>
                  <a:lnTo>
                    <a:pt x="1416" y="437"/>
                  </a:lnTo>
                  <a:lnTo>
                    <a:pt x="1418" y="435"/>
                  </a:lnTo>
                  <a:lnTo>
                    <a:pt x="1420" y="433"/>
                  </a:lnTo>
                  <a:lnTo>
                    <a:pt x="1420" y="431"/>
                  </a:lnTo>
                  <a:lnTo>
                    <a:pt x="1420" y="429"/>
                  </a:lnTo>
                  <a:lnTo>
                    <a:pt x="1420" y="427"/>
                  </a:lnTo>
                  <a:lnTo>
                    <a:pt x="1420" y="425"/>
                  </a:lnTo>
                  <a:lnTo>
                    <a:pt x="1422" y="423"/>
                  </a:lnTo>
                  <a:lnTo>
                    <a:pt x="1423" y="423"/>
                  </a:lnTo>
                  <a:lnTo>
                    <a:pt x="1425" y="425"/>
                  </a:lnTo>
                  <a:lnTo>
                    <a:pt x="1427" y="425"/>
                  </a:lnTo>
                  <a:lnTo>
                    <a:pt x="1429" y="425"/>
                  </a:lnTo>
                  <a:lnTo>
                    <a:pt x="1433" y="423"/>
                  </a:lnTo>
                  <a:lnTo>
                    <a:pt x="1435" y="422"/>
                  </a:lnTo>
                  <a:lnTo>
                    <a:pt x="1437" y="420"/>
                  </a:lnTo>
                  <a:lnTo>
                    <a:pt x="1438" y="418"/>
                  </a:lnTo>
                  <a:lnTo>
                    <a:pt x="1440" y="416"/>
                  </a:lnTo>
                  <a:lnTo>
                    <a:pt x="1442" y="416"/>
                  </a:lnTo>
                  <a:lnTo>
                    <a:pt x="1444" y="416"/>
                  </a:lnTo>
                  <a:lnTo>
                    <a:pt x="1448" y="416"/>
                  </a:lnTo>
                  <a:lnTo>
                    <a:pt x="1450" y="414"/>
                  </a:lnTo>
                  <a:lnTo>
                    <a:pt x="1452" y="414"/>
                  </a:lnTo>
                  <a:lnTo>
                    <a:pt x="1453" y="412"/>
                  </a:lnTo>
                  <a:lnTo>
                    <a:pt x="1453" y="414"/>
                  </a:lnTo>
                  <a:lnTo>
                    <a:pt x="1455" y="414"/>
                  </a:lnTo>
                  <a:lnTo>
                    <a:pt x="1457" y="416"/>
                  </a:lnTo>
                  <a:lnTo>
                    <a:pt x="1459" y="418"/>
                  </a:lnTo>
                  <a:lnTo>
                    <a:pt x="1461" y="416"/>
                  </a:lnTo>
                  <a:lnTo>
                    <a:pt x="1461" y="412"/>
                  </a:lnTo>
                  <a:lnTo>
                    <a:pt x="1463" y="412"/>
                  </a:lnTo>
                  <a:lnTo>
                    <a:pt x="1463" y="410"/>
                  </a:lnTo>
                  <a:lnTo>
                    <a:pt x="1463" y="408"/>
                  </a:lnTo>
                  <a:lnTo>
                    <a:pt x="1463" y="407"/>
                  </a:lnTo>
                  <a:lnTo>
                    <a:pt x="1463" y="405"/>
                  </a:lnTo>
                  <a:lnTo>
                    <a:pt x="1465" y="403"/>
                  </a:lnTo>
                  <a:lnTo>
                    <a:pt x="1467" y="403"/>
                  </a:lnTo>
                  <a:lnTo>
                    <a:pt x="1468" y="403"/>
                  </a:lnTo>
                  <a:lnTo>
                    <a:pt x="1470" y="401"/>
                  </a:lnTo>
                  <a:lnTo>
                    <a:pt x="1472" y="401"/>
                  </a:lnTo>
                  <a:lnTo>
                    <a:pt x="1474" y="401"/>
                  </a:lnTo>
                  <a:lnTo>
                    <a:pt x="1474" y="403"/>
                  </a:lnTo>
                  <a:lnTo>
                    <a:pt x="1476" y="405"/>
                  </a:lnTo>
                  <a:lnTo>
                    <a:pt x="1478" y="407"/>
                  </a:lnTo>
                  <a:lnTo>
                    <a:pt x="1480" y="407"/>
                  </a:lnTo>
                  <a:lnTo>
                    <a:pt x="1482" y="407"/>
                  </a:lnTo>
                  <a:lnTo>
                    <a:pt x="1485" y="407"/>
                  </a:lnTo>
                  <a:lnTo>
                    <a:pt x="1489" y="407"/>
                  </a:lnTo>
                  <a:lnTo>
                    <a:pt x="1491" y="407"/>
                  </a:lnTo>
                  <a:lnTo>
                    <a:pt x="1493" y="407"/>
                  </a:lnTo>
                  <a:lnTo>
                    <a:pt x="1493" y="408"/>
                  </a:lnTo>
                  <a:lnTo>
                    <a:pt x="1495" y="408"/>
                  </a:lnTo>
                  <a:lnTo>
                    <a:pt x="1497" y="410"/>
                  </a:lnTo>
                  <a:lnTo>
                    <a:pt x="1498" y="410"/>
                  </a:lnTo>
                  <a:lnTo>
                    <a:pt x="1498" y="412"/>
                  </a:lnTo>
                  <a:lnTo>
                    <a:pt x="1502" y="412"/>
                  </a:lnTo>
                  <a:lnTo>
                    <a:pt x="1504" y="410"/>
                  </a:lnTo>
                  <a:lnTo>
                    <a:pt x="1506" y="408"/>
                  </a:lnTo>
                  <a:lnTo>
                    <a:pt x="1508" y="408"/>
                  </a:lnTo>
                  <a:lnTo>
                    <a:pt x="1512" y="407"/>
                  </a:lnTo>
                  <a:lnTo>
                    <a:pt x="1515" y="407"/>
                  </a:lnTo>
                  <a:lnTo>
                    <a:pt x="1517" y="407"/>
                  </a:lnTo>
                  <a:lnTo>
                    <a:pt x="1521" y="407"/>
                  </a:lnTo>
                  <a:lnTo>
                    <a:pt x="1523" y="407"/>
                  </a:lnTo>
                  <a:lnTo>
                    <a:pt x="1527" y="408"/>
                  </a:lnTo>
                  <a:lnTo>
                    <a:pt x="1528" y="408"/>
                  </a:lnTo>
                  <a:lnTo>
                    <a:pt x="1530" y="408"/>
                  </a:lnTo>
                  <a:lnTo>
                    <a:pt x="1534" y="410"/>
                  </a:lnTo>
                  <a:lnTo>
                    <a:pt x="1538" y="412"/>
                  </a:lnTo>
                  <a:lnTo>
                    <a:pt x="1542" y="412"/>
                  </a:lnTo>
                  <a:lnTo>
                    <a:pt x="1543" y="414"/>
                  </a:lnTo>
                  <a:lnTo>
                    <a:pt x="1547" y="414"/>
                  </a:lnTo>
                  <a:lnTo>
                    <a:pt x="1549" y="416"/>
                  </a:lnTo>
                  <a:lnTo>
                    <a:pt x="1551" y="416"/>
                  </a:lnTo>
                  <a:lnTo>
                    <a:pt x="1555" y="418"/>
                  </a:lnTo>
                  <a:lnTo>
                    <a:pt x="1557" y="420"/>
                  </a:lnTo>
                  <a:lnTo>
                    <a:pt x="1560" y="420"/>
                  </a:lnTo>
                  <a:lnTo>
                    <a:pt x="1562" y="420"/>
                  </a:lnTo>
                  <a:lnTo>
                    <a:pt x="1564" y="422"/>
                  </a:lnTo>
                  <a:lnTo>
                    <a:pt x="1564" y="423"/>
                  </a:lnTo>
                  <a:lnTo>
                    <a:pt x="1562" y="425"/>
                  </a:lnTo>
                  <a:lnTo>
                    <a:pt x="1562" y="427"/>
                  </a:lnTo>
                  <a:lnTo>
                    <a:pt x="1562" y="429"/>
                  </a:lnTo>
                  <a:lnTo>
                    <a:pt x="1562" y="431"/>
                  </a:lnTo>
                  <a:lnTo>
                    <a:pt x="1560" y="433"/>
                  </a:lnTo>
                  <a:lnTo>
                    <a:pt x="1560" y="435"/>
                  </a:lnTo>
                  <a:lnTo>
                    <a:pt x="1558" y="437"/>
                  </a:lnTo>
                  <a:lnTo>
                    <a:pt x="1558" y="438"/>
                  </a:lnTo>
                  <a:lnTo>
                    <a:pt x="1558" y="440"/>
                  </a:lnTo>
                  <a:lnTo>
                    <a:pt x="1558" y="442"/>
                  </a:lnTo>
                  <a:lnTo>
                    <a:pt x="1558" y="444"/>
                  </a:lnTo>
                  <a:lnTo>
                    <a:pt x="1558" y="448"/>
                  </a:lnTo>
                  <a:lnTo>
                    <a:pt x="1560" y="450"/>
                  </a:lnTo>
                  <a:lnTo>
                    <a:pt x="1558" y="453"/>
                  </a:lnTo>
                  <a:lnTo>
                    <a:pt x="1558" y="455"/>
                  </a:lnTo>
                  <a:lnTo>
                    <a:pt x="1558" y="457"/>
                  </a:lnTo>
                  <a:lnTo>
                    <a:pt x="1558" y="459"/>
                  </a:lnTo>
                  <a:lnTo>
                    <a:pt x="1557" y="461"/>
                  </a:lnTo>
                  <a:lnTo>
                    <a:pt x="1557" y="463"/>
                  </a:lnTo>
                  <a:lnTo>
                    <a:pt x="1555" y="465"/>
                  </a:lnTo>
                  <a:lnTo>
                    <a:pt x="1555" y="467"/>
                  </a:lnTo>
                  <a:lnTo>
                    <a:pt x="1553" y="470"/>
                  </a:lnTo>
                  <a:lnTo>
                    <a:pt x="1553" y="472"/>
                  </a:lnTo>
                  <a:lnTo>
                    <a:pt x="1553" y="476"/>
                  </a:lnTo>
                  <a:lnTo>
                    <a:pt x="1553" y="478"/>
                  </a:lnTo>
                  <a:lnTo>
                    <a:pt x="1553" y="482"/>
                  </a:lnTo>
                  <a:lnTo>
                    <a:pt x="1555" y="484"/>
                  </a:lnTo>
                  <a:lnTo>
                    <a:pt x="1557" y="485"/>
                  </a:lnTo>
                  <a:lnTo>
                    <a:pt x="1558" y="485"/>
                  </a:lnTo>
                  <a:lnTo>
                    <a:pt x="1560" y="484"/>
                  </a:lnTo>
                  <a:lnTo>
                    <a:pt x="1564" y="484"/>
                  </a:lnTo>
                  <a:lnTo>
                    <a:pt x="1566" y="485"/>
                  </a:lnTo>
                  <a:lnTo>
                    <a:pt x="1568" y="485"/>
                  </a:lnTo>
                  <a:lnTo>
                    <a:pt x="1572" y="487"/>
                  </a:lnTo>
                  <a:lnTo>
                    <a:pt x="1573" y="487"/>
                  </a:lnTo>
                  <a:lnTo>
                    <a:pt x="1575" y="489"/>
                  </a:lnTo>
                  <a:lnTo>
                    <a:pt x="1577" y="491"/>
                  </a:lnTo>
                  <a:lnTo>
                    <a:pt x="1585" y="491"/>
                  </a:lnTo>
                  <a:lnTo>
                    <a:pt x="1587" y="493"/>
                  </a:lnTo>
                  <a:lnTo>
                    <a:pt x="1590" y="493"/>
                  </a:lnTo>
                  <a:lnTo>
                    <a:pt x="1592" y="493"/>
                  </a:lnTo>
                  <a:lnTo>
                    <a:pt x="1596" y="493"/>
                  </a:lnTo>
                  <a:lnTo>
                    <a:pt x="1600" y="491"/>
                  </a:lnTo>
                  <a:lnTo>
                    <a:pt x="1602" y="489"/>
                  </a:lnTo>
                  <a:lnTo>
                    <a:pt x="1603" y="487"/>
                  </a:lnTo>
                  <a:lnTo>
                    <a:pt x="1605" y="485"/>
                  </a:lnTo>
                  <a:lnTo>
                    <a:pt x="1607" y="484"/>
                  </a:lnTo>
                  <a:lnTo>
                    <a:pt x="1611" y="482"/>
                  </a:lnTo>
                  <a:lnTo>
                    <a:pt x="1613" y="480"/>
                  </a:lnTo>
                  <a:lnTo>
                    <a:pt x="1615" y="478"/>
                  </a:lnTo>
                  <a:lnTo>
                    <a:pt x="1617" y="476"/>
                  </a:lnTo>
                  <a:lnTo>
                    <a:pt x="1618" y="476"/>
                  </a:lnTo>
                  <a:lnTo>
                    <a:pt x="1622" y="476"/>
                  </a:lnTo>
                  <a:lnTo>
                    <a:pt x="1624" y="476"/>
                  </a:lnTo>
                  <a:lnTo>
                    <a:pt x="1626" y="476"/>
                  </a:lnTo>
                  <a:lnTo>
                    <a:pt x="1628" y="476"/>
                  </a:lnTo>
                  <a:lnTo>
                    <a:pt x="1632" y="476"/>
                  </a:lnTo>
                  <a:lnTo>
                    <a:pt x="1637" y="478"/>
                  </a:lnTo>
                  <a:lnTo>
                    <a:pt x="1639" y="478"/>
                  </a:lnTo>
                  <a:lnTo>
                    <a:pt x="1641" y="478"/>
                  </a:lnTo>
                  <a:lnTo>
                    <a:pt x="1643" y="478"/>
                  </a:lnTo>
                  <a:lnTo>
                    <a:pt x="1645" y="478"/>
                  </a:lnTo>
                  <a:lnTo>
                    <a:pt x="1647" y="478"/>
                  </a:lnTo>
                  <a:lnTo>
                    <a:pt x="1650" y="480"/>
                  </a:lnTo>
                  <a:lnTo>
                    <a:pt x="1652" y="480"/>
                  </a:lnTo>
                  <a:lnTo>
                    <a:pt x="1654" y="482"/>
                  </a:lnTo>
                  <a:lnTo>
                    <a:pt x="1658" y="484"/>
                  </a:lnTo>
                  <a:lnTo>
                    <a:pt x="1662" y="484"/>
                  </a:lnTo>
                  <a:lnTo>
                    <a:pt x="1665" y="485"/>
                  </a:lnTo>
                  <a:lnTo>
                    <a:pt x="1667" y="485"/>
                  </a:lnTo>
                  <a:lnTo>
                    <a:pt x="1671" y="485"/>
                  </a:lnTo>
                  <a:lnTo>
                    <a:pt x="1671" y="487"/>
                  </a:lnTo>
                  <a:lnTo>
                    <a:pt x="1673" y="487"/>
                  </a:lnTo>
                  <a:lnTo>
                    <a:pt x="1675" y="489"/>
                  </a:lnTo>
                  <a:lnTo>
                    <a:pt x="1675" y="491"/>
                  </a:lnTo>
                  <a:lnTo>
                    <a:pt x="1677" y="491"/>
                  </a:lnTo>
                  <a:lnTo>
                    <a:pt x="1677" y="493"/>
                  </a:lnTo>
                  <a:lnTo>
                    <a:pt x="1677" y="495"/>
                  </a:lnTo>
                  <a:lnTo>
                    <a:pt x="1677" y="497"/>
                  </a:lnTo>
                  <a:lnTo>
                    <a:pt x="1678" y="497"/>
                  </a:lnTo>
                  <a:lnTo>
                    <a:pt x="1682" y="499"/>
                  </a:lnTo>
                  <a:lnTo>
                    <a:pt x="1686" y="500"/>
                  </a:lnTo>
                  <a:lnTo>
                    <a:pt x="1690" y="502"/>
                  </a:lnTo>
                  <a:lnTo>
                    <a:pt x="1692" y="502"/>
                  </a:lnTo>
                  <a:lnTo>
                    <a:pt x="1693" y="502"/>
                  </a:lnTo>
                  <a:lnTo>
                    <a:pt x="1699" y="502"/>
                  </a:lnTo>
                  <a:lnTo>
                    <a:pt x="1701" y="502"/>
                  </a:lnTo>
                  <a:lnTo>
                    <a:pt x="1705" y="504"/>
                  </a:lnTo>
                  <a:lnTo>
                    <a:pt x="1708" y="504"/>
                  </a:lnTo>
                  <a:lnTo>
                    <a:pt x="1712" y="504"/>
                  </a:lnTo>
                  <a:lnTo>
                    <a:pt x="1716" y="504"/>
                  </a:lnTo>
                  <a:lnTo>
                    <a:pt x="1720" y="502"/>
                  </a:lnTo>
                  <a:lnTo>
                    <a:pt x="1722" y="502"/>
                  </a:lnTo>
                  <a:lnTo>
                    <a:pt x="1723" y="500"/>
                  </a:lnTo>
                  <a:lnTo>
                    <a:pt x="1727" y="500"/>
                  </a:lnTo>
                  <a:lnTo>
                    <a:pt x="1729" y="502"/>
                  </a:lnTo>
                  <a:lnTo>
                    <a:pt x="1733" y="504"/>
                  </a:lnTo>
                  <a:lnTo>
                    <a:pt x="1735" y="504"/>
                  </a:lnTo>
                  <a:lnTo>
                    <a:pt x="1737" y="508"/>
                  </a:lnTo>
                  <a:lnTo>
                    <a:pt x="1738" y="512"/>
                  </a:lnTo>
                  <a:lnTo>
                    <a:pt x="1738" y="517"/>
                  </a:lnTo>
                  <a:lnTo>
                    <a:pt x="1740" y="521"/>
                  </a:lnTo>
                  <a:lnTo>
                    <a:pt x="1742" y="527"/>
                  </a:lnTo>
                  <a:lnTo>
                    <a:pt x="1744" y="529"/>
                  </a:lnTo>
                  <a:lnTo>
                    <a:pt x="1746" y="534"/>
                  </a:lnTo>
                  <a:lnTo>
                    <a:pt x="1748" y="536"/>
                  </a:lnTo>
                  <a:lnTo>
                    <a:pt x="1750" y="540"/>
                  </a:lnTo>
                  <a:lnTo>
                    <a:pt x="1752" y="542"/>
                  </a:lnTo>
                  <a:lnTo>
                    <a:pt x="1753" y="545"/>
                  </a:lnTo>
                  <a:lnTo>
                    <a:pt x="1755" y="545"/>
                  </a:lnTo>
                  <a:lnTo>
                    <a:pt x="1757" y="545"/>
                  </a:lnTo>
                  <a:lnTo>
                    <a:pt x="1761" y="547"/>
                  </a:lnTo>
                  <a:lnTo>
                    <a:pt x="1763" y="551"/>
                  </a:lnTo>
                  <a:lnTo>
                    <a:pt x="1769" y="559"/>
                  </a:lnTo>
                  <a:lnTo>
                    <a:pt x="1769" y="560"/>
                  </a:lnTo>
                  <a:lnTo>
                    <a:pt x="1767" y="564"/>
                  </a:lnTo>
                  <a:lnTo>
                    <a:pt x="1767" y="566"/>
                  </a:lnTo>
                  <a:lnTo>
                    <a:pt x="1767" y="570"/>
                  </a:lnTo>
                  <a:lnTo>
                    <a:pt x="1765" y="572"/>
                  </a:lnTo>
                  <a:lnTo>
                    <a:pt x="1763" y="574"/>
                  </a:lnTo>
                  <a:lnTo>
                    <a:pt x="1761" y="575"/>
                  </a:lnTo>
                  <a:lnTo>
                    <a:pt x="1761" y="579"/>
                  </a:lnTo>
                  <a:lnTo>
                    <a:pt x="1761" y="581"/>
                  </a:lnTo>
                  <a:lnTo>
                    <a:pt x="1763" y="585"/>
                  </a:lnTo>
                  <a:lnTo>
                    <a:pt x="1767" y="587"/>
                  </a:lnTo>
                  <a:lnTo>
                    <a:pt x="1769" y="587"/>
                  </a:lnTo>
                  <a:lnTo>
                    <a:pt x="1772" y="589"/>
                  </a:lnTo>
                  <a:lnTo>
                    <a:pt x="1776" y="590"/>
                  </a:lnTo>
                  <a:lnTo>
                    <a:pt x="1778" y="592"/>
                  </a:lnTo>
                  <a:lnTo>
                    <a:pt x="1782" y="592"/>
                  </a:lnTo>
                  <a:lnTo>
                    <a:pt x="1785" y="590"/>
                  </a:lnTo>
                  <a:lnTo>
                    <a:pt x="1787" y="590"/>
                  </a:lnTo>
                  <a:lnTo>
                    <a:pt x="1791" y="592"/>
                  </a:lnTo>
                  <a:lnTo>
                    <a:pt x="1793" y="594"/>
                  </a:lnTo>
                  <a:lnTo>
                    <a:pt x="1793" y="598"/>
                  </a:lnTo>
                  <a:lnTo>
                    <a:pt x="1795" y="600"/>
                  </a:lnTo>
                  <a:lnTo>
                    <a:pt x="1797" y="602"/>
                  </a:lnTo>
                  <a:lnTo>
                    <a:pt x="1797" y="604"/>
                  </a:lnTo>
                  <a:lnTo>
                    <a:pt x="1800" y="609"/>
                  </a:lnTo>
                  <a:lnTo>
                    <a:pt x="1802" y="611"/>
                  </a:lnTo>
                  <a:lnTo>
                    <a:pt x="1804" y="615"/>
                  </a:lnTo>
                  <a:lnTo>
                    <a:pt x="1808" y="617"/>
                  </a:lnTo>
                  <a:lnTo>
                    <a:pt x="1812" y="615"/>
                  </a:lnTo>
                  <a:lnTo>
                    <a:pt x="1814" y="615"/>
                  </a:lnTo>
                  <a:lnTo>
                    <a:pt x="1817" y="611"/>
                  </a:lnTo>
                  <a:lnTo>
                    <a:pt x="1819" y="611"/>
                  </a:lnTo>
                  <a:lnTo>
                    <a:pt x="1823" y="609"/>
                  </a:lnTo>
                  <a:lnTo>
                    <a:pt x="1827" y="609"/>
                  </a:lnTo>
                  <a:lnTo>
                    <a:pt x="1830" y="609"/>
                  </a:lnTo>
                  <a:lnTo>
                    <a:pt x="1834" y="607"/>
                  </a:lnTo>
                  <a:lnTo>
                    <a:pt x="1838" y="605"/>
                  </a:lnTo>
                  <a:lnTo>
                    <a:pt x="1842" y="604"/>
                  </a:lnTo>
                  <a:lnTo>
                    <a:pt x="1844" y="604"/>
                  </a:lnTo>
                  <a:lnTo>
                    <a:pt x="1847" y="604"/>
                  </a:lnTo>
                  <a:lnTo>
                    <a:pt x="1849" y="604"/>
                  </a:lnTo>
                  <a:lnTo>
                    <a:pt x="1851" y="604"/>
                  </a:lnTo>
                  <a:lnTo>
                    <a:pt x="1853" y="604"/>
                  </a:lnTo>
                  <a:lnTo>
                    <a:pt x="1855" y="604"/>
                  </a:lnTo>
                  <a:lnTo>
                    <a:pt x="1857" y="604"/>
                  </a:lnTo>
                  <a:lnTo>
                    <a:pt x="1859" y="604"/>
                  </a:lnTo>
                  <a:lnTo>
                    <a:pt x="1860" y="604"/>
                  </a:lnTo>
                  <a:lnTo>
                    <a:pt x="1860" y="605"/>
                  </a:lnTo>
                  <a:lnTo>
                    <a:pt x="1859" y="609"/>
                  </a:lnTo>
                  <a:lnTo>
                    <a:pt x="1859" y="611"/>
                  </a:lnTo>
                  <a:lnTo>
                    <a:pt x="1862" y="609"/>
                  </a:lnTo>
                  <a:lnTo>
                    <a:pt x="1866" y="609"/>
                  </a:lnTo>
                  <a:lnTo>
                    <a:pt x="1868" y="609"/>
                  </a:lnTo>
                  <a:lnTo>
                    <a:pt x="1872" y="611"/>
                  </a:lnTo>
                  <a:lnTo>
                    <a:pt x="1874" y="613"/>
                  </a:lnTo>
                  <a:lnTo>
                    <a:pt x="1877" y="613"/>
                  </a:lnTo>
                  <a:lnTo>
                    <a:pt x="1881" y="613"/>
                  </a:lnTo>
                  <a:lnTo>
                    <a:pt x="1883" y="611"/>
                  </a:lnTo>
                  <a:lnTo>
                    <a:pt x="1885" y="609"/>
                  </a:lnTo>
                  <a:lnTo>
                    <a:pt x="1885" y="607"/>
                  </a:lnTo>
                  <a:lnTo>
                    <a:pt x="1883" y="605"/>
                  </a:lnTo>
                  <a:lnTo>
                    <a:pt x="1883" y="604"/>
                  </a:lnTo>
                  <a:lnTo>
                    <a:pt x="1885" y="602"/>
                  </a:lnTo>
                  <a:lnTo>
                    <a:pt x="1887" y="604"/>
                  </a:lnTo>
                  <a:lnTo>
                    <a:pt x="1889" y="605"/>
                  </a:lnTo>
                  <a:lnTo>
                    <a:pt x="1892" y="605"/>
                  </a:lnTo>
                  <a:lnTo>
                    <a:pt x="1896" y="605"/>
                  </a:lnTo>
                  <a:lnTo>
                    <a:pt x="1902" y="604"/>
                  </a:lnTo>
                  <a:lnTo>
                    <a:pt x="1904" y="602"/>
                  </a:lnTo>
                  <a:lnTo>
                    <a:pt x="1909" y="604"/>
                  </a:lnTo>
                  <a:lnTo>
                    <a:pt x="1915" y="604"/>
                  </a:lnTo>
                  <a:lnTo>
                    <a:pt x="1919" y="604"/>
                  </a:lnTo>
                  <a:lnTo>
                    <a:pt x="1920" y="605"/>
                  </a:lnTo>
                  <a:lnTo>
                    <a:pt x="1928" y="605"/>
                  </a:lnTo>
                  <a:lnTo>
                    <a:pt x="1934" y="604"/>
                  </a:lnTo>
                  <a:lnTo>
                    <a:pt x="1937" y="605"/>
                  </a:lnTo>
                  <a:lnTo>
                    <a:pt x="1939" y="609"/>
                  </a:lnTo>
                  <a:lnTo>
                    <a:pt x="1943" y="609"/>
                  </a:lnTo>
                  <a:lnTo>
                    <a:pt x="1947" y="611"/>
                  </a:lnTo>
                  <a:lnTo>
                    <a:pt x="1950" y="615"/>
                  </a:lnTo>
                  <a:lnTo>
                    <a:pt x="1954" y="620"/>
                  </a:lnTo>
                  <a:lnTo>
                    <a:pt x="1956" y="622"/>
                  </a:lnTo>
                  <a:lnTo>
                    <a:pt x="1960" y="622"/>
                  </a:lnTo>
                  <a:lnTo>
                    <a:pt x="1965" y="622"/>
                  </a:lnTo>
                  <a:lnTo>
                    <a:pt x="1969" y="622"/>
                  </a:lnTo>
                  <a:lnTo>
                    <a:pt x="1977" y="624"/>
                  </a:lnTo>
                  <a:lnTo>
                    <a:pt x="1980" y="626"/>
                  </a:lnTo>
                  <a:lnTo>
                    <a:pt x="1982" y="628"/>
                  </a:lnTo>
                  <a:lnTo>
                    <a:pt x="1984" y="630"/>
                  </a:lnTo>
                  <a:lnTo>
                    <a:pt x="1990" y="630"/>
                  </a:lnTo>
                  <a:lnTo>
                    <a:pt x="1994" y="628"/>
                  </a:lnTo>
                  <a:lnTo>
                    <a:pt x="1995" y="628"/>
                  </a:lnTo>
                  <a:lnTo>
                    <a:pt x="1999" y="630"/>
                  </a:lnTo>
                  <a:lnTo>
                    <a:pt x="2005" y="634"/>
                  </a:lnTo>
                  <a:lnTo>
                    <a:pt x="2010" y="635"/>
                  </a:lnTo>
                  <a:lnTo>
                    <a:pt x="2012" y="635"/>
                  </a:lnTo>
                  <a:lnTo>
                    <a:pt x="2016" y="637"/>
                  </a:lnTo>
                  <a:lnTo>
                    <a:pt x="2018" y="637"/>
                  </a:lnTo>
                  <a:lnTo>
                    <a:pt x="2022" y="635"/>
                  </a:lnTo>
                  <a:lnTo>
                    <a:pt x="2024" y="635"/>
                  </a:lnTo>
                  <a:lnTo>
                    <a:pt x="2027" y="634"/>
                  </a:lnTo>
                  <a:lnTo>
                    <a:pt x="2029" y="639"/>
                  </a:lnTo>
                  <a:lnTo>
                    <a:pt x="2031" y="641"/>
                  </a:lnTo>
                  <a:lnTo>
                    <a:pt x="2035" y="645"/>
                  </a:lnTo>
                  <a:lnTo>
                    <a:pt x="2039" y="647"/>
                  </a:lnTo>
                  <a:lnTo>
                    <a:pt x="2040" y="652"/>
                  </a:lnTo>
                  <a:lnTo>
                    <a:pt x="2042" y="656"/>
                  </a:lnTo>
                  <a:lnTo>
                    <a:pt x="2042" y="660"/>
                  </a:lnTo>
                  <a:lnTo>
                    <a:pt x="2046" y="664"/>
                  </a:lnTo>
                  <a:lnTo>
                    <a:pt x="2048" y="665"/>
                  </a:lnTo>
                  <a:lnTo>
                    <a:pt x="2050" y="665"/>
                  </a:lnTo>
                  <a:lnTo>
                    <a:pt x="2055" y="665"/>
                  </a:lnTo>
                  <a:lnTo>
                    <a:pt x="2063" y="664"/>
                  </a:lnTo>
                  <a:lnTo>
                    <a:pt x="2067" y="665"/>
                  </a:lnTo>
                  <a:lnTo>
                    <a:pt x="2069" y="667"/>
                  </a:lnTo>
                  <a:lnTo>
                    <a:pt x="2070" y="664"/>
                  </a:lnTo>
                  <a:lnTo>
                    <a:pt x="2072" y="662"/>
                  </a:lnTo>
                  <a:lnTo>
                    <a:pt x="2074" y="662"/>
                  </a:lnTo>
                  <a:lnTo>
                    <a:pt x="2076" y="662"/>
                  </a:lnTo>
                  <a:lnTo>
                    <a:pt x="2078" y="662"/>
                  </a:lnTo>
                  <a:lnTo>
                    <a:pt x="2080" y="662"/>
                  </a:lnTo>
                  <a:lnTo>
                    <a:pt x="2082" y="662"/>
                  </a:lnTo>
                  <a:lnTo>
                    <a:pt x="2084" y="664"/>
                  </a:lnTo>
                  <a:lnTo>
                    <a:pt x="2085" y="664"/>
                  </a:lnTo>
                  <a:lnTo>
                    <a:pt x="2087" y="664"/>
                  </a:lnTo>
                  <a:lnTo>
                    <a:pt x="2089" y="664"/>
                  </a:lnTo>
                  <a:lnTo>
                    <a:pt x="2091" y="662"/>
                  </a:lnTo>
                  <a:lnTo>
                    <a:pt x="2093" y="664"/>
                  </a:lnTo>
                  <a:lnTo>
                    <a:pt x="2095" y="664"/>
                  </a:lnTo>
                  <a:lnTo>
                    <a:pt x="2097" y="665"/>
                  </a:lnTo>
                  <a:lnTo>
                    <a:pt x="2100" y="665"/>
                  </a:lnTo>
                  <a:lnTo>
                    <a:pt x="2102" y="665"/>
                  </a:lnTo>
                  <a:lnTo>
                    <a:pt x="2104" y="667"/>
                  </a:lnTo>
                  <a:lnTo>
                    <a:pt x="2106" y="667"/>
                  </a:lnTo>
                  <a:lnTo>
                    <a:pt x="2108" y="669"/>
                  </a:lnTo>
                  <a:lnTo>
                    <a:pt x="2110" y="669"/>
                  </a:lnTo>
                  <a:lnTo>
                    <a:pt x="2110" y="671"/>
                  </a:lnTo>
                  <a:lnTo>
                    <a:pt x="2112" y="671"/>
                  </a:lnTo>
                  <a:lnTo>
                    <a:pt x="2114" y="671"/>
                  </a:lnTo>
                  <a:lnTo>
                    <a:pt x="2114" y="673"/>
                  </a:lnTo>
                  <a:lnTo>
                    <a:pt x="2116" y="673"/>
                  </a:lnTo>
                  <a:lnTo>
                    <a:pt x="2117" y="673"/>
                  </a:lnTo>
                  <a:lnTo>
                    <a:pt x="2119" y="671"/>
                  </a:lnTo>
                  <a:lnTo>
                    <a:pt x="2121" y="671"/>
                  </a:lnTo>
                  <a:lnTo>
                    <a:pt x="2123" y="669"/>
                  </a:lnTo>
                  <a:lnTo>
                    <a:pt x="2125" y="667"/>
                  </a:lnTo>
                  <a:lnTo>
                    <a:pt x="2127" y="665"/>
                  </a:lnTo>
                  <a:lnTo>
                    <a:pt x="2129" y="665"/>
                  </a:lnTo>
                  <a:lnTo>
                    <a:pt x="2131" y="665"/>
                  </a:lnTo>
                  <a:lnTo>
                    <a:pt x="2132" y="665"/>
                  </a:lnTo>
                  <a:lnTo>
                    <a:pt x="2134" y="665"/>
                  </a:lnTo>
                  <a:lnTo>
                    <a:pt x="2134" y="667"/>
                  </a:lnTo>
                  <a:lnTo>
                    <a:pt x="2136" y="669"/>
                  </a:lnTo>
                  <a:lnTo>
                    <a:pt x="2138" y="671"/>
                  </a:lnTo>
                  <a:lnTo>
                    <a:pt x="2140" y="671"/>
                  </a:lnTo>
                  <a:lnTo>
                    <a:pt x="2142" y="673"/>
                  </a:lnTo>
                  <a:lnTo>
                    <a:pt x="2144" y="675"/>
                  </a:lnTo>
                  <a:lnTo>
                    <a:pt x="2144" y="677"/>
                  </a:lnTo>
                  <a:lnTo>
                    <a:pt x="2146" y="677"/>
                  </a:lnTo>
                  <a:lnTo>
                    <a:pt x="2147" y="679"/>
                  </a:lnTo>
                  <a:lnTo>
                    <a:pt x="2149" y="679"/>
                  </a:lnTo>
                  <a:lnTo>
                    <a:pt x="2151" y="679"/>
                  </a:lnTo>
                  <a:lnTo>
                    <a:pt x="2153" y="679"/>
                  </a:lnTo>
                  <a:lnTo>
                    <a:pt x="2155" y="679"/>
                  </a:lnTo>
                  <a:lnTo>
                    <a:pt x="2157" y="679"/>
                  </a:lnTo>
                  <a:lnTo>
                    <a:pt x="2159" y="680"/>
                  </a:lnTo>
                  <a:lnTo>
                    <a:pt x="2161" y="680"/>
                  </a:lnTo>
                  <a:lnTo>
                    <a:pt x="2162" y="679"/>
                  </a:lnTo>
                  <a:lnTo>
                    <a:pt x="2164" y="679"/>
                  </a:lnTo>
                  <a:lnTo>
                    <a:pt x="2166" y="677"/>
                  </a:lnTo>
                  <a:lnTo>
                    <a:pt x="2170" y="677"/>
                  </a:lnTo>
                  <a:lnTo>
                    <a:pt x="2172" y="675"/>
                  </a:lnTo>
                  <a:lnTo>
                    <a:pt x="2176" y="675"/>
                  </a:lnTo>
                  <a:lnTo>
                    <a:pt x="2177" y="673"/>
                  </a:lnTo>
                  <a:lnTo>
                    <a:pt x="2181" y="673"/>
                  </a:lnTo>
                  <a:lnTo>
                    <a:pt x="2185" y="671"/>
                  </a:lnTo>
                  <a:lnTo>
                    <a:pt x="2187" y="671"/>
                  </a:lnTo>
                  <a:lnTo>
                    <a:pt x="2189" y="671"/>
                  </a:lnTo>
                  <a:lnTo>
                    <a:pt x="2191" y="671"/>
                  </a:lnTo>
                  <a:lnTo>
                    <a:pt x="2192" y="671"/>
                  </a:lnTo>
                  <a:lnTo>
                    <a:pt x="2194" y="671"/>
                  </a:lnTo>
                  <a:lnTo>
                    <a:pt x="2198" y="669"/>
                  </a:lnTo>
                  <a:lnTo>
                    <a:pt x="2200" y="669"/>
                  </a:lnTo>
                  <a:lnTo>
                    <a:pt x="2202" y="669"/>
                  </a:lnTo>
                  <a:lnTo>
                    <a:pt x="2204" y="669"/>
                  </a:lnTo>
                  <a:lnTo>
                    <a:pt x="2206" y="669"/>
                  </a:lnTo>
                  <a:lnTo>
                    <a:pt x="2209" y="669"/>
                  </a:lnTo>
                  <a:lnTo>
                    <a:pt x="2209" y="671"/>
                  </a:lnTo>
                  <a:lnTo>
                    <a:pt x="2211" y="671"/>
                  </a:lnTo>
                  <a:lnTo>
                    <a:pt x="2213" y="671"/>
                  </a:lnTo>
                  <a:lnTo>
                    <a:pt x="2215" y="671"/>
                  </a:lnTo>
                  <a:lnTo>
                    <a:pt x="2217" y="671"/>
                  </a:lnTo>
                  <a:lnTo>
                    <a:pt x="2219" y="671"/>
                  </a:lnTo>
                  <a:lnTo>
                    <a:pt x="2221" y="671"/>
                  </a:lnTo>
                  <a:lnTo>
                    <a:pt x="2222" y="671"/>
                  </a:lnTo>
                  <a:lnTo>
                    <a:pt x="2224" y="669"/>
                  </a:lnTo>
                  <a:lnTo>
                    <a:pt x="2226" y="665"/>
                  </a:lnTo>
                  <a:lnTo>
                    <a:pt x="2228" y="664"/>
                  </a:lnTo>
                  <a:lnTo>
                    <a:pt x="2230" y="662"/>
                  </a:lnTo>
                  <a:lnTo>
                    <a:pt x="2232" y="660"/>
                  </a:lnTo>
                  <a:lnTo>
                    <a:pt x="2234" y="656"/>
                  </a:lnTo>
                  <a:lnTo>
                    <a:pt x="2236" y="654"/>
                  </a:lnTo>
                  <a:lnTo>
                    <a:pt x="2237" y="654"/>
                  </a:lnTo>
                  <a:lnTo>
                    <a:pt x="2239" y="652"/>
                  </a:lnTo>
                  <a:lnTo>
                    <a:pt x="2241" y="652"/>
                  </a:lnTo>
                  <a:lnTo>
                    <a:pt x="2245" y="652"/>
                  </a:lnTo>
                  <a:lnTo>
                    <a:pt x="2247" y="652"/>
                  </a:lnTo>
                  <a:lnTo>
                    <a:pt x="2249" y="652"/>
                  </a:lnTo>
                  <a:lnTo>
                    <a:pt x="2251" y="652"/>
                  </a:lnTo>
                  <a:lnTo>
                    <a:pt x="2252" y="652"/>
                  </a:lnTo>
                  <a:lnTo>
                    <a:pt x="2256" y="650"/>
                  </a:lnTo>
                  <a:lnTo>
                    <a:pt x="2258" y="650"/>
                  </a:lnTo>
                  <a:lnTo>
                    <a:pt x="2260" y="649"/>
                  </a:lnTo>
                  <a:lnTo>
                    <a:pt x="2264" y="649"/>
                  </a:lnTo>
                  <a:lnTo>
                    <a:pt x="2269" y="647"/>
                  </a:lnTo>
                  <a:lnTo>
                    <a:pt x="2271" y="647"/>
                  </a:lnTo>
                  <a:lnTo>
                    <a:pt x="2273" y="647"/>
                  </a:lnTo>
                  <a:lnTo>
                    <a:pt x="2277" y="645"/>
                  </a:lnTo>
                  <a:lnTo>
                    <a:pt x="2279" y="645"/>
                  </a:lnTo>
                  <a:lnTo>
                    <a:pt x="2281" y="645"/>
                  </a:lnTo>
                  <a:lnTo>
                    <a:pt x="2284" y="645"/>
                  </a:lnTo>
                  <a:lnTo>
                    <a:pt x="2286" y="643"/>
                  </a:lnTo>
                  <a:lnTo>
                    <a:pt x="2288" y="641"/>
                  </a:lnTo>
                  <a:lnTo>
                    <a:pt x="2290" y="639"/>
                  </a:lnTo>
                  <a:lnTo>
                    <a:pt x="2292" y="637"/>
                  </a:lnTo>
                  <a:lnTo>
                    <a:pt x="2294" y="637"/>
                  </a:lnTo>
                  <a:lnTo>
                    <a:pt x="2296" y="637"/>
                  </a:lnTo>
                  <a:lnTo>
                    <a:pt x="2297" y="635"/>
                  </a:lnTo>
                  <a:lnTo>
                    <a:pt x="2299" y="635"/>
                  </a:lnTo>
                  <a:lnTo>
                    <a:pt x="2303" y="635"/>
                  </a:lnTo>
                  <a:lnTo>
                    <a:pt x="2307" y="634"/>
                  </a:lnTo>
                  <a:lnTo>
                    <a:pt x="2309" y="632"/>
                  </a:lnTo>
                  <a:lnTo>
                    <a:pt x="2312" y="632"/>
                  </a:lnTo>
                  <a:lnTo>
                    <a:pt x="2316" y="632"/>
                  </a:lnTo>
                  <a:lnTo>
                    <a:pt x="2320" y="632"/>
                  </a:lnTo>
                  <a:lnTo>
                    <a:pt x="2322" y="632"/>
                  </a:lnTo>
                  <a:lnTo>
                    <a:pt x="2324" y="634"/>
                  </a:lnTo>
                  <a:lnTo>
                    <a:pt x="2326" y="634"/>
                  </a:lnTo>
                  <a:lnTo>
                    <a:pt x="2327" y="635"/>
                  </a:lnTo>
                  <a:lnTo>
                    <a:pt x="2329" y="635"/>
                  </a:lnTo>
                  <a:lnTo>
                    <a:pt x="2333" y="637"/>
                  </a:lnTo>
                  <a:lnTo>
                    <a:pt x="2335" y="637"/>
                  </a:lnTo>
                  <a:lnTo>
                    <a:pt x="2339" y="639"/>
                  </a:lnTo>
                  <a:lnTo>
                    <a:pt x="2342" y="641"/>
                  </a:lnTo>
                  <a:lnTo>
                    <a:pt x="2346" y="641"/>
                  </a:lnTo>
                  <a:lnTo>
                    <a:pt x="2350" y="643"/>
                  </a:lnTo>
                  <a:lnTo>
                    <a:pt x="2352" y="643"/>
                  </a:lnTo>
                  <a:lnTo>
                    <a:pt x="2354" y="643"/>
                  </a:lnTo>
                  <a:lnTo>
                    <a:pt x="2356" y="645"/>
                  </a:lnTo>
                  <a:lnTo>
                    <a:pt x="2356" y="647"/>
                  </a:lnTo>
                  <a:lnTo>
                    <a:pt x="2357" y="649"/>
                  </a:lnTo>
                  <a:lnTo>
                    <a:pt x="2357" y="650"/>
                  </a:lnTo>
                  <a:lnTo>
                    <a:pt x="2357" y="652"/>
                  </a:lnTo>
                  <a:lnTo>
                    <a:pt x="2356" y="654"/>
                  </a:lnTo>
                  <a:lnTo>
                    <a:pt x="2356" y="656"/>
                  </a:lnTo>
                  <a:lnTo>
                    <a:pt x="2357" y="658"/>
                  </a:lnTo>
                  <a:lnTo>
                    <a:pt x="2359" y="660"/>
                  </a:lnTo>
                  <a:lnTo>
                    <a:pt x="2359" y="662"/>
                  </a:lnTo>
                  <a:lnTo>
                    <a:pt x="2359" y="664"/>
                  </a:lnTo>
                  <a:lnTo>
                    <a:pt x="2357" y="665"/>
                  </a:lnTo>
                  <a:lnTo>
                    <a:pt x="2356" y="667"/>
                  </a:lnTo>
                  <a:lnTo>
                    <a:pt x="2356" y="669"/>
                  </a:lnTo>
                  <a:lnTo>
                    <a:pt x="2354" y="671"/>
                  </a:lnTo>
                  <a:lnTo>
                    <a:pt x="2352" y="673"/>
                  </a:lnTo>
                  <a:lnTo>
                    <a:pt x="2352" y="675"/>
                  </a:lnTo>
                  <a:lnTo>
                    <a:pt x="2350" y="677"/>
                  </a:lnTo>
                  <a:lnTo>
                    <a:pt x="2350" y="679"/>
                  </a:lnTo>
                  <a:lnTo>
                    <a:pt x="2348" y="680"/>
                  </a:lnTo>
                  <a:lnTo>
                    <a:pt x="2346" y="682"/>
                  </a:lnTo>
                  <a:lnTo>
                    <a:pt x="2346" y="684"/>
                  </a:lnTo>
                  <a:lnTo>
                    <a:pt x="2344" y="686"/>
                  </a:lnTo>
                  <a:lnTo>
                    <a:pt x="2344" y="688"/>
                  </a:lnTo>
                  <a:lnTo>
                    <a:pt x="2342" y="690"/>
                  </a:lnTo>
                  <a:lnTo>
                    <a:pt x="2342" y="692"/>
                  </a:lnTo>
                  <a:lnTo>
                    <a:pt x="2342" y="694"/>
                  </a:lnTo>
                  <a:lnTo>
                    <a:pt x="2341" y="695"/>
                  </a:lnTo>
                  <a:lnTo>
                    <a:pt x="2341" y="697"/>
                  </a:lnTo>
                  <a:lnTo>
                    <a:pt x="2339" y="699"/>
                  </a:lnTo>
                  <a:lnTo>
                    <a:pt x="2339" y="701"/>
                  </a:lnTo>
                  <a:lnTo>
                    <a:pt x="2339" y="703"/>
                  </a:lnTo>
                  <a:lnTo>
                    <a:pt x="2341" y="705"/>
                  </a:lnTo>
                  <a:lnTo>
                    <a:pt x="2341" y="707"/>
                  </a:lnTo>
                  <a:lnTo>
                    <a:pt x="2342" y="710"/>
                  </a:lnTo>
                  <a:lnTo>
                    <a:pt x="2344" y="712"/>
                  </a:lnTo>
                  <a:lnTo>
                    <a:pt x="2344" y="714"/>
                  </a:lnTo>
                  <a:lnTo>
                    <a:pt x="2344" y="716"/>
                  </a:lnTo>
                  <a:lnTo>
                    <a:pt x="2346" y="718"/>
                  </a:lnTo>
                  <a:lnTo>
                    <a:pt x="2346" y="720"/>
                  </a:lnTo>
                  <a:lnTo>
                    <a:pt x="2346" y="724"/>
                  </a:lnTo>
                  <a:lnTo>
                    <a:pt x="2348" y="725"/>
                  </a:lnTo>
                  <a:lnTo>
                    <a:pt x="2350" y="727"/>
                  </a:lnTo>
                  <a:lnTo>
                    <a:pt x="2350" y="729"/>
                  </a:lnTo>
                  <a:lnTo>
                    <a:pt x="2352" y="729"/>
                  </a:lnTo>
                  <a:lnTo>
                    <a:pt x="2354" y="729"/>
                  </a:lnTo>
                  <a:lnTo>
                    <a:pt x="2356" y="731"/>
                  </a:lnTo>
                  <a:lnTo>
                    <a:pt x="2357" y="731"/>
                  </a:lnTo>
                  <a:lnTo>
                    <a:pt x="2359" y="733"/>
                  </a:lnTo>
                  <a:lnTo>
                    <a:pt x="2359" y="735"/>
                  </a:lnTo>
                  <a:lnTo>
                    <a:pt x="2361" y="737"/>
                  </a:lnTo>
                  <a:lnTo>
                    <a:pt x="2361" y="740"/>
                  </a:lnTo>
                  <a:lnTo>
                    <a:pt x="2361" y="744"/>
                  </a:lnTo>
                  <a:lnTo>
                    <a:pt x="2363" y="746"/>
                  </a:lnTo>
                  <a:lnTo>
                    <a:pt x="2363" y="748"/>
                  </a:lnTo>
                  <a:lnTo>
                    <a:pt x="2361" y="750"/>
                  </a:lnTo>
                  <a:lnTo>
                    <a:pt x="2361" y="752"/>
                  </a:lnTo>
                  <a:lnTo>
                    <a:pt x="2361" y="754"/>
                  </a:lnTo>
                  <a:lnTo>
                    <a:pt x="2363" y="755"/>
                  </a:lnTo>
                  <a:lnTo>
                    <a:pt x="2363" y="757"/>
                  </a:lnTo>
                  <a:lnTo>
                    <a:pt x="2363" y="759"/>
                  </a:lnTo>
                  <a:lnTo>
                    <a:pt x="2365" y="763"/>
                  </a:lnTo>
                  <a:lnTo>
                    <a:pt x="2367" y="765"/>
                  </a:lnTo>
                  <a:lnTo>
                    <a:pt x="2367" y="769"/>
                  </a:lnTo>
                  <a:lnTo>
                    <a:pt x="2369" y="769"/>
                  </a:lnTo>
                  <a:lnTo>
                    <a:pt x="2369" y="771"/>
                  </a:lnTo>
                  <a:lnTo>
                    <a:pt x="2371" y="772"/>
                  </a:lnTo>
                  <a:lnTo>
                    <a:pt x="2372" y="774"/>
                  </a:lnTo>
                  <a:lnTo>
                    <a:pt x="2374" y="776"/>
                  </a:lnTo>
                  <a:lnTo>
                    <a:pt x="2376" y="774"/>
                  </a:lnTo>
                  <a:lnTo>
                    <a:pt x="2378" y="774"/>
                  </a:lnTo>
                  <a:lnTo>
                    <a:pt x="2380" y="772"/>
                  </a:lnTo>
                  <a:lnTo>
                    <a:pt x="2382" y="772"/>
                  </a:lnTo>
                  <a:lnTo>
                    <a:pt x="2384" y="772"/>
                  </a:lnTo>
                  <a:lnTo>
                    <a:pt x="2386" y="772"/>
                  </a:lnTo>
                  <a:lnTo>
                    <a:pt x="2391" y="774"/>
                  </a:lnTo>
                  <a:lnTo>
                    <a:pt x="2393" y="774"/>
                  </a:lnTo>
                  <a:lnTo>
                    <a:pt x="2397" y="776"/>
                  </a:lnTo>
                  <a:lnTo>
                    <a:pt x="2399" y="776"/>
                  </a:lnTo>
                  <a:lnTo>
                    <a:pt x="2402" y="778"/>
                  </a:lnTo>
                  <a:lnTo>
                    <a:pt x="2404" y="778"/>
                  </a:lnTo>
                  <a:lnTo>
                    <a:pt x="2406" y="780"/>
                  </a:lnTo>
                  <a:lnTo>
                    <a:pt x="2410" y="780"/>
                  </a:lnTo>
                  <a:lnTo>
                    <a:pt x="2412" y="778"/>
                  </a:lnTo>
                  <a:lnTo>
                    <a:pt x="2414" y="778"/>
                  </a:lnTo>
                  <a:lnTo>
                    <a:pt x="2416" y="778"/>
                  </a:lnTo>
                  <a:lnTo>
                    <a:pt x="2417" y="778"/>
                  </a:lnTo>
                  <a:lnTo>
                    <a:pt x="2419" y="778"/>
                  </a:lnTo>
                  <a:lnTo>
                    <a:pt x="2419" y="780"/>
                  </a:lnTo>
                  <a:lnTo>
                    <a:pt x="2419" y="782"/>
                  </a:lnTo>
                  <a:lnTo>
                    <a:pt x="2423" y="782"/>
                  </a:lnTo>
                  <a:lnTo>
                    <a:pt x="2425" y="782"/>
                  </a:lnTo>
                  <a:lnTo>
                    <a:pt x="2429" y="782"/>
                  </a:lnTo>
                  <a:lnTo>
                    <a:pt x="2431" y="782"/>
                  </a:lnTo>
                  <a:lnTo>
                    <a:pt x="2432" y="780"/>
                  </a:lnTo>
                  <a:lnTo>
                    <a:pt x="2434" y="780"/>
                  </a:lnTo>
                  <a:lnTo>
                    <a:pt x="2438" y="778"/>
                  </a:lnTo>
                  <a:lnTo>
                    <a:pt x="2438" y="776"/>
                  </a:lnTo>
                  <a:lnTo>
                    <a:pt x="2440" y="774"/>
                  </a:lnTo>
                  <a:lnTo>
                    <a:pt x="2440" y="772"/>
                  </a:lnTo>
                  <a:lnTo>
                    <a:pt x="2442" y="771"/>
                  </a:lnTo>
                  <a:lnTo>
                    <a:pt x="2442" y="769"/>
                  </a:lnTo>
                  <a:lnTo>
                    <a:pt x="2442" y="767"/>
                  </a:lnTo>
                  <a:lnTo>
                    <a:pt x="2444" y="765"/>
                  </a:lnTo>
                  <a:lnTo>
                    <a:pt x="2444" y="763"/>
                  </a:lnTo>
                  <a:lnTo>
                    <a:pt x="2444" y="761"/>
                  </a:lnTo>
                  <a:lnTo>
                    <a:pt x="2446" y="757"/>
                  </a:lnTo>
                  <a:lnTo>
                    <a:pt x="2447" y="755"/>
                  </a:lnTo>
                  <a:lnTo>
                    <a:pt x="2449" y="755"/>
                  </a:lnTo>
                  <a:lnTo>
                    <a:pt x="2451" y="754"/>
                  </a:lnTo>
                  <a:lnTo>
                    <a:pt x="2453" y="754"/>
                  </a:lnTo>
                  <a:lnTo>
                    <a:pt x="2453" y="752"/>
                  </a:lnTo>
                  <a:lnTo>
                    <a:pt x="2455" y="752"/>
                  </a:lnTo>
                  <a:lnTo>
                    <a:pt x="2455" y="750"/>
                  </a:lnTo>
                  <a:lnTo>
                    <a:pt x="2457" y="748"/>
                  </a:lnTo>
                  <a:lnTo>
                    <a:pt x="2457" y="746"/>
                  </a:lnTo>
                  <a:lnTo>
                    <a:pt x="2459" y="744"/>
                  </a:lnTo>
                  <a:lnTo>
                    <a:pt x="2459" y="742"/>
                  </a:lnTo>
                  <a:lnTo>
                    <a:pt x="2461" y="740"/>
                  </a:lnTo>
                  <a:lnTo>
                    <a:pt x="2461" y="739"/>
                  </a:lnTo>
                  <a:lnTo>
                    <a:pt x="2463" y="737"/>
                  </a:lnTo>
                  <a:lnTo>
                    <a:pt x="2464" y="735"/>
                  </a:lnTo>
                  <a:lnTo>
                    <a:pt x="2464" y="733"/>
                  </a:lnTo>
                  <a:lnTo>
                    <a:pt x="2466" y="731"/>
                  </a:lnTo>
                  <a:lnTo>
                    <a:pt x="2468" y="729"/>
                  </a:lnTo>
                  <a:lnTo>
                    <a:pt x="2470" y="729"/>
                  </a:lnTo>
                  <a:lnTo>
                    <a:pt x="2472" y="729"/>
                  </a:lnTo>
                  <a:lnTo>
                    <a:pt x="2474" y="727"/>
                  </a:lnTo>
                  <a:lnTo>
                    <a:pt x="2476" y="725"/>
                  </a:lnTo>
                  <a:lnTo>
                    <a:pt x="2476" y="724"/>
                  </a:lnTo>
                  <a:lnTo>
                    <a:pt x="2476" y="722"/>
                  </a:lnTo>
                  <a:lnTo>
                    <a:pt x="2476" y="720"/>
                  </a:lnTo>
                  <a:lnTo>
                    <a:pt x="2476" y="718"/>
                  </a:lnTo>
                  <a:lnTo>
                    <a:pt x="2476" y="716"/>
                  </a:lnTo>
                  <a:lnTo>
                    <a:pt x="2478" y="714"/>
                  </a:lnTo>
                  <a:lnTo>
                    <a:pt x="2479" y="714"/>
                  </a:lnTo>
                  <a:lnTo>
                    <a:pt x="2481" y="712"/>
                  </a:lnTo>
                  <a:lnTo>
                    <a:pt x="2481" y="710"/>
                  </a:lnTo>
                  <a:lnTo>
                    <a:pt x="2481" y="709"/>
                  </a:lnTo>
                  <a:lnTo>
                    <a:pt x="2481" y="707"/>
                  </a:lnTo>
                  <a:lnTo>
                    <a:pt x="2483" y="705"/>
                  </a:lnTo>
                  <a:lnTo>
                    <a:pt x="2485" y="703"/>
                  </a:lnTo>
                  <a:lnTo>
                    <a:pt x="2487" y="703"/>
                  </a:lnTo>
                  <a:lnTo>
                    <a:pt x="2489" y="703"/>
                  </a:lnTo>
                  <a:lnTo>
                    <a:pt x="2491" y="703"/>
                  </a:lnTo>
                  <a:lnTo>
                    <a:pt x="2496" y="703"/>
                  </a:lnTo>
                  <a:lnTo>
                    <a:pt x="2498" y="703"/>
                  </a:lnTo>
                  <a:lnTo>
                    <a:pt x="2500" y="703"/>
                  </a:lnTo>
                  <a:lnTo>
                    <a:pt x="2504" y="703"/>
                  </a:lnTo>
                  <a:lnTo>
                    <a:pt x="2506" y="703"/>
                  </a:lnTo>
                  <a:lnTo>
                    <a:pt x="2508" y="701"/>
                  </a:lnTo>
                  <a:lnTo>
                    <a:pt x="2509" y="701"/>
                  </a:lnTo>
                  <a:lnTo>
                    <a:pt x="2511" y="701"/>
                  </a:lnTo>
                  <a:lnTo>
                    <a:pt x="2513" y="701"/>
                  </a:lnTo>
                  <a:lnTo>
                    <a:pt x="2515" y="701"/>
                  </a:lnTo>
                  <a:lnTo>
                    <a:pt x="2517" y="701"/>
                  </a:lnTo>
                  <a:lnTo>
                    <a:pt x="2517" y="699"/>
                  </a:lnTo>
                  <a:lnTo>
                    <a:pt x="2519" y="701"/>
                  </a:lnTo>
                  <a:lnTo>
                    <a:pt x="2523" y="703"/>
                  </a:lnTo>
                  <a:lnTo>
                    <a:pt x="2524" y="703"/>
                  </a:lnTo>
                  <a:lnTo>
                    <a:pt x="2526" y="705"/>
                  </a:lnTo>
                  <a:lnTo>
                    <a:pt x="2532" y="707"/>
                  </a:lnTo>
                  <a:lnTo>
                    <a:pt x="2534" y="707"/>
                  </a:lnTo>
                  <a:lnTo>
                    <a:pt x="2536" y="709"/>
                  </a:lnTo>
                  <a:lnTo>
                    <a:pt x="2539" y="710"/>
                  </a:lnTo>
                  <a:lnTo>
                    <a:pt x="2541" y="712"/>
                  </a:lnTo>
                  <a:lnTo>
                    <a:pt x="2543" y="712"/>
                  </a:lnTo>
                  <a:lnTo>
                    <a:pt x="2545" y="714"/>
                  </a:lnTo>
                  <a:lnTo>
                    <a:pt x="2547" y="716"/>
                  </a:lnTo>
                  <a:lnTo>
                    <a:pt x="2549" y="716"/>
                  </a:lnTo>
                  <a:lnTo>
                    <a:pt x="2551" y="718"/>
                  </a:lnTo>
                  <a:lnTo>
                    <a:pt x="2553" y="720"/>
                  </a:lnTo>
                  <a:lnTo>
                    <a:pt x="2554" y="722"/>
                  </a:lnTo>
                  <a:lnTo>
                    <a:pt x="2556" y="724"/>
                  </a:lnTo>
                  <a:lnTo>
                    <a:pt x="2556" y="725"/>
                  </a:lnTo>
                  <a:lnTo>
                    <a:pt x="2558" y="725"/>
                  </a:lnTo>
                  <a:lnTo>
                    <a:pt x="2560" y="727"/>
                  </a:lnTo>
                  <a:lnTo>
                    <a:pt x="2562" y="729"/>
                  </a:lnTo>
                  <a:lnTo>
                    <a:pt x="2562" y="731"/>
                  </a:lnTo>
                  <a:lnTo>
                    <a:pt x="2564" y="733"/>
                  </a:lnTo>
                  <a:lnTo>
                    <a:pt x="2566" y="735"/>
                  </a:lnTo>
                  <a:lnTo>
                    <a:pt x="2566" y="737"/>
                  </a:lnTo>
                  <a:lnTo>
                    <a:pt x="2568" y="739"/>
                  </a:lnTo>
                  <a:lnTo>
                    <a:pt x="2569" y="740"/>
                  </a:lnTo>
                  <a:lnTo>
                    <a:pt x="2569" y="742"/>
                  </a:lnTo>
                  <a:lnTo>
                    <a:pt x="2571" y="744"/>
                  </a:lnTo>
                  <a:lnTo>
                    <a:pt x="2571" y="746"/>
                  </a:lnTo>
                  <a:lnTo>
                    <a:pt x="2573" y="748"/>
                  </a:lnTo>
                  <a:lnTo>
                    <a:pt x="2573" y="750"/>
                  </a:lnTo>
                  <a:lnTo>
                    <a:pt x="2573" y="752"/>
                  </a:lnTo>
                  <a:lnTo>
                    <a:pt x="2575" y="754"/>
                  </a:lnTo>
                  <a:lnTo>
                    <a:pt x="2577" y="754"/>
                  </a:lnTo>
                  <a:lnTo>
                    <a:pt x="2579" y="755"/>
                  </a:lnTo>
                  <a:lnTo>
                    <a:pt x="2581" y="755"/>
                  </a:lnTo>
                  <a:lnTo>
                    <a:pt x="2583" y="757"/>
                  </a:lnTo>
                  <a:lnTo>
                    <a:pt x="2586" y="757"/>
                  </a:lnTo>
                  <a:lnTo>
                    <a:pt x="2588" y="757"/>
                  </a:lnTo>
                  <a:lnTo>
                    <a:pt x="2592" y="759"/>
                  </a:lnTo>
                  <a:lnTo>
                    <a:pt x="2596" y="759"/>
                  </a:lnTo>
                  <a:lnTo>
                    <a:pt x="2598" y="759"/>
                  </a:lnTo>
                  <a:lnTo>
                    <a:pt x="2601" y="759"/>
                  </a:lnTo>
                  <a:lnTo>
                    <a:pt x="2605" y="759"/>
                  </a:lnTo>
                  <a:lnTo>
                    <a:pt x="2607" y="759"/>
                  </a:lnTo>
                  <a:lnTo>
                    <a:pt x="2611" y="759"/>
                  </a:lnTo>
                  <a:lnTo>
                    <a:pt x="2613" y="759"/>
                  </a:lnTo>
                  <a:lnTo>
                    <a:pt x="2616" y="761"/>
                  </a:lnTo>
                  <a:lnTo>
                    <a:pt x="2618" y="763"/>
                  </a:lnTo>
                  <a:lnTo>
                    <a:pt x="2620" y="763"/>
                  </a:lnTo>
                  <a:lnTo>
                    <a:pt x="2624" y="763"/>
                  </a:lnTo>
                  <a:lnTo>
                    <a:pt x="2628" y="761"/>
                  </a:lnTo>
                  <a:lnTo>
                    <a:pt x="2631" y="761"/>
                  </a:lnTo>
                  <a:lnTo>
                    <a:pt x="2633" y="761"/>
                  </a:lnTo>
                  <a:lnTo>
                    <a:pt x="2637" y="761"/>
                  </a:lnTo>
                  <a:lnTo>
                    <a:pt x="2641" y="761"/>
                  </a:lnTo>
                  <a:lnTo>
                    <a:pt x="2644" y="761"/>
                  </a:lnTo>
                  <a:lnTo>
                    <a:pt x="2648" y="763"/>
                  </a:lnTo>
                  <a:lnTo>
                    <a:pt x="2650" y="765"/>
                  </a:lnTo>
                  <a:lnTo>
                    <a:pt x="2652" y="769"/>
                  </a:lnTo>
                  <a:lnTo>
                    <a:pt x="2656" y="771"/>
                  </a:lnTo>
                  <a:lnTo>
                    <a:pt x="2656" y="772"/>
                  </a:lnTo>
                  <a:lnTo>
                    <a:pt x="2661" y="774"/>
                  </a:lnTo>
                  <a:lnTo>
                    <a:pt x="2665" y="774"/>
                  </a:lnTo>
                  <a:lnTo>
                    <a:pt x="2667" y="772"/>
                  </a:lnTo>
                  <a:lnTo>
                    <a:pt x="2671" y="772"/>
                  </a:lnTo>
                  <a:lnTo>
                    <a:pt x="2673" y="772"/>
                  </a:lnTo>
                  <a:lnTo>
                    <a:pt x="2674" y="774"/>
                  </a:lnTo>
                  <a:lnTo>
                    <a:pt x="2676" y="774"/>
                  </a:lnTo>
                  <a:lnTo>
                    <a:pt x="2678" y="776"/>
                  </a:lnTo>
                  <a:lnTo>
                    <a:pt x="2678" y="778"/>
                  </a:lnTo>
                  <a:lnTo>
                    <a:pt x="2682" y="780"/>
                  </a:lnTo>
                  <a:lnTo>
                    <a:pt x="2684" y="782"/>
                  </a:lnTo>
                  <a:lnTo>
                    <a:pt x="2684" y="784"/>
                  </a:lnTo>
                  <a:lnTo>
                    <a:pt x="2688" y="784"/>
                  </a:lnTo>
                  <a:lnTo>
                    <a:pt x="2689" y="786"/>
                  </a:lnTo>
                  <a:lnTo>
                    <a:pt x="2693" y="787"/>
                  </a:lnTo>
                  <a:lnTo>
                    <a:pt x="2695" y="787"/>
                  </a:lnTo>
                  <a:lnTo>
                    <a:pt x="2701" y="787"/>
                  </a:lnTo>
                  <a:lnTo>
                    <a:pt x="2703" y="789"/>
                  </a:lnTo>
                  <a:lnTo>
                    <a:pt x="2706" y="791"/>
                  </a:lnTo>
                  <a:lnTo>
                    <a:pt x="2708" y="793"/>
                  </a:lnTo>
                  <a:lnTo>
                    <a:pt x="2710" y="797"/>
                  </a:lnTo>
                  <a:lnTo>
                    <a:pt x="2712" y="799"/>
                  </a:lnTo>
                  <a:lnTo>
                    <a:pt x="2714" y="801"/>
                  </a:lnTo>
                  <a:lnTo>
                    <a:pt x="2716" y="802"/>
                  </a:lnTo>
                  <a:lnTo>
                    <a:pt x="2718" y="802"/>
                  </a:lnTo>
                  <a:lnTo>
                    <a:pt x="2719" y="804"/>
                  </a:lnTo>
                  <a:lnTo>
                    <a:pt x="2721" y="806"/>
                  </a:lnTo>
                  <a:lnTo>
                    <a:pt x="2725" y="806"/>
                  </a:lnTo>
                  <a:lnTo>
                    <a:pt x="2729" y="806"/>
                  </a:lnTo>
                  <a:lnTo>
                    <a:pt x="2731" y="806"/>
                  </a:lnTo>
                  <a:lnTo>
                    <a:pt x="2734" y="806"/>
                  </a:lnTo>
                  <a:lnTo>
                    <a:pt x="2736" y="806"/>
                  </a:lnTo>
                  <a:lnTo>
                    <a:pt x="2740" y="806"/>
                  </a:lnTo>
                  <a:lnTo>
                    <a:pt x="2742" y="806"/>
                  </a:lnTo>
                  <a:lnTo>
                    <a:pt x="2744" y="806"/>
                  </a:lnTo>
                  <a:lnTo>
                    <a:pt x="2746" y="808"/>
                  </a:lnTo>
                  <a:lnTo>
                    <a:pt x="2749" y="808"/>
                  </a:lnTo>
                  <a:lnTo>
                    <a:pt x="2751" y="808"/>
                  </a:lnTo>
                  <a:lnTo>
                    <a:pt x="2753" y="808"/>
                  </a:lnTo>
                  <a:lnTo>
                    <a:pt x="2755" y="806"/>
                  </a:lnTo>
                  <a:lnTo>
                    <a:pt x="2757" y="806"/>
                  </a:lnTo>
                  <a:lnTo>
                    <a:pt x="2759" y="808"/>
                  </a:lnTo>
                  <a:lnTo>
                    <a:pt x="2761" y="808"/>
                  </a:lnTo>
                  <a:lnTo>
                    <a:pt x="2761" y="810"/>
                  </a:lnTo>
                  <a:lnTo>
                    <a:pt x="2764" y="812"/>
                  </a:lnTo>
                  <a:lnTo>
                    <a:pt x="2766" y="816"/>
                  </a:lnTo>
                  <a:lnTo>
                    <a:pt x="2768" y="817"/>
                  </a:lnTo>
                  <a:lnTo>
                    <a:pt x="2768" y="819"/>
                  </a:lnTo>
                  <a:lnTo>
                    <a:pt x="2770" y="821"/>
                  </a:lnTo>
                  <a:lnTo>
                    <a:pt x="2772" y="823"/>
                  </a:lnTo>
                  <a:lnTo>
                    <a:pt x="2774" y="823"/>
                  </a:lnTo>
                  <a:lnTo>
                    <a:pt x="2778" y="825"/>
                  </a:lnTo>
                  <a:lnTo>
                    <a:pt x="2779" y="825"/>
                  </a:lnTo>
                  <a:lnTo>
                    <a:pt x="2781" y="827"/>
                  </a:lnTo>
                  <a:lnTo>
                    <a:pt x="2785" y="827"/>
                  </a:lnTo>
                  <a:lnTo>
                    <a:pt x="2787" y="827"/>
                  </a:lnTo>
                  <a:lnTo>
                    <a:pt x="2791" y="829"/>
                  </a:lnTo>
                  <a:lnTo>
                    <a:pt x="2793" y="831"/>
                  </a:lnTo>
                  <a:lnTo>
                    <a:pt x="2794" y="834"/>
                  </a:lnTo>
                  <a:lnTo>
                    <a:pt x="2794" y="836"/>
                  </a:lnTo>
                  <a:lnTo>
                    <a:pt x="2796" y="840"/>
                  </a:lnTo>
                  <a:lnTo>
                    <a:pt x="2798" y="842"/>
                  </a:lnTo>
                  <a:lnTo>
                    <a:pt x="2800" y="842"/>
                  </a:lnTo>
                  <a:lnTo>
                    <a:pt x="2802" y="842"/>
                  </a:lnTo>
                  <a:lnTo>
                    <a:pt x="2806" y="844"/>
                  </a:lnTo>
                  <a:lnTo>
                    <a:pt x="2808" y="844"/>
                  </a:lnTo>
                  <a:lnTo>
                    <a:pt x="2809" y="844"/>
                  </a:lnTo>
                  <a:lnTo>
                    <a:pt x="2811" y="844"/>
                  </a:lnTo>
                  <a:lnTo>
                    <a:pt x="2815" y="846"/>
                  </a:lnTo>
                  <a:lnTo>
                    <a:pt x="2817" y="847"/>
                  </a:lnTo>
                  <a:lnTo>
                    <a:pt x="2819" y="847"/>
                  </a:lnTo>
                  <a:lnTo>
                    <a:pt x="2821" y="847"/>
                  </a:lnTo>
                  <a:lnTo>
                    <a:pt x="2823" y="847"/>
                  </a:lnTo>
                  <a:lnTo>
                    <a:pt x="2826" y="847"/>
                  </a:lnTo>
                  <a:lnTo>
                    <a:pt x="2828" y="847"/>
                  </a:lnTo>
                  <a:lnTo>
                    <a:pt x="2832" y="847"/>
                  </a:lnTo>
                  <a:lnTo>
                    <a:pt x="2834" y="847"/>
                  </a:lnTo>
                  <a:lnTo>
                    <a:pt x="2838" y="847"/>
                  </a:lnTo>
                  <a:lnTo>
                    <a:pt x="2841" y="847"/>
                  </a:lnTo>
                  <a:lnTo>
                    <a:pt x="2843" y="846"/>
                  </a:lnTo>
                  <a:lnTo>
                    <a:pt x="2849" y="847"/>
                  </a:lnTo>
                  <a:lnTo>
                    <a:pt x="2855" y="853"/>
                  </a:lnTo>
                  <a:lnTo>
                    <a:pt x="2856" y="851"/>
                  </a:lnTo>
                  <a:lnTo>
                    <a:pt x="2856" y="849"/>
                  </a:lnTo>
                  <a:lnTo>
                    <a:pt x="2858" y="847"/>
                  </a:lnTo>
                  <a:lnTo>
                    <a:pt x="2860" y="846"/>
                  </a:lnTo>
                  <a:lnTo>
                    <a:pt x="2862" y="846"/>
                  </a:lnTo>
                  <a:lnTo>
                    <a:pt x="2864" y="844"/>
                  </a:lnTo>
                  <a:lnTo>
                    <a:pt x="2866" y="844"/>
                  </a:lnTo>
                  <a:lnTo>
                    <a:pt x="2870" y="842"/>
                  </a:lnTo>
                  <a:lnTo>
                    <a:pt x="2871" y="842"/>
                  </a:lnTo>
                  <a:lnTo>
                    <a:pt x="2875" y="842"/>
                  </a:lnTo>
                  <a:lnTo>
                    <a:pt x="2879" y="842"/>
                  </a:lnTo>
                  <a:lnTo>
                    <a:pt x="2881" y="844"/>
                  </a:lnTo>
                  <a:lnTo>
                    <a:pt x="2883" y="846"/>
                  </a:lnTo>
                  <a:lnTo>
                    <a:pt x="2886" y="847"/>
                  </a:lnTo>
                  <a:lnTo>
                    <a:pt x="2888" y="851"/>
                  </a:lnTo>
                  <a:lnTo>
                    <a:pt x="2890" y="851"/>
                  </a:lnTo>
                  <a:lnTo>
                    <a:pt x="2892" y="853"/>
                  </a:lnTo>
                  <a:lnTo>
                    <a:pt x="2894" y="853"/>
                  </a:lnTo>
                  <a:lnTo>
                    <a:pt x="2896" y="855"/>
                  </a:lnTo>
                  <a:lnTo>
                    <a:pt x="2900" y="855"/>
                  </a:lnTo>
                  <a:lnTo>
                    <a:pt x="2903" y="857"/>
                  </a:lnTo>
                  <a:lnTo>
                    <a:pt x="2905" y="857"/>
                  </a:lnTo>
                  <a:lnTo>
                    <a:pt x="2909" y="859"/>
                  </a:lnTo>
                  <a:lnTo>
                    <a:pt x="2911" y="859"/>
                  </a:lnTo>
                  <a:lnTo>
                    <a:pt x="2913" y="859"/>
                  </a:lnTo>
                  <a:lnTo>
                    <a:pt x="2915" y="857"/>
                  </a:lnTo>
                  <a:lnTo>
                    <a:pt x="2918" y="857"/>
                  </a:lnTo>
                  <a:lnTo>
                    <a:pt x="2920" y="857"/>
                  </a:lnTo>
                  <a:lnTo>
                    <a:pt x="2922" y="857"/>
                  </a:lnTo>
                  <a:lnTo>
                    <a:pt x="2926" y="859"/>
                  </a:lnTo>
                  <a:lnTo>
                    <a:pt x="2928" y="861"/>
                  </a:lnTo>
                  <a:lnTo>
                    <a:pt x="2930" y="861"/>
                  </a:lnTo>
                  <a:lnTo>
                    <a:pt x="2933" y="862"/>
                  </a:lnTo>
                  <a:lnTo>
                    <a:pt x="2937" y="862"/>
                  </a:lnTo>
                  <a:lnTo>
                    <a:pt x="2939" y="862"/>
                  </a:lnTo>
                  <a:lnTo>
                    <a:pt x="2941" y="861"/>
                  </a:lnTo>
                  <a:lnTo>
                    <a:pt x="2943" y="859"/>
                  </a:lnTo>
                  <a:lnTo>
                    <a:pt x="2946" y="857"/>
                  </a:lnTo>
                  <a:lnTo>
                    <a:pt x="2948" y="853"/>
                  </a:lnTo>
                  <a:lnTo>
                    <a:pt x="2950" y="851"/>
                  </a:lnTo>
                  <a:lnTo>
                    <a:pt x="2950" y="847"/>
                  </a:lnTo>
                  <a:lnTo>
                    <a:pt x="2952" y="844"/>
                  </a:lnTo>
                  <a:lnTo>
                    <a:pt x="2952" y="842"/>
                  </a:lnTo>
                  <a:lnTo>
                    <a:pt x="2954" y="838"/>
                  </a:lnTo>
                  <a:lnTo>
                    <a:pt x="2954" y="836"/>
                  </a:lnTo>
                  <a:lnTo>
                    <a:pt x="2956" y="834"/>
                  </a:lnTo>
                  <a:lnTo>
                    <a:pt x="2958" y="831"/>
                  </a:lnTo>
                  <a:lnTo>
                    <a:pt x="2960" y="829"/>
                  </a:lnTo>
                  <a:lnTo>
                    <a:pt x="2961" y="827"/>
                  </a:lnTo>
                  <a:lnTo>
                    <a:pt x="2963" y="827"/>
                  </a:lnTo>
                  <a:lnTo>
                    <a:pt x="2967" y="827"/>
                  </a:lnTo>
                  <a:lnTo>
                    <a:pt x="2969" y="827"/>
                  </a:lnTo>
                  <a:lnTo>
                    <a:pt x="2973" y="827"/>
                  </a:lnTo>
                  <a:lnTo>
                    <a:pt x="2975" y="827"/>
                  </a:lnTo>
                  <a:lnTo>
                    <a:pt x="2976" y="829"/>
                  </a:lnTo>
                  <a:lnTo>
                    <a:pt x="2978" y="831"/>
                  </a:lnTo>
                  <a:lnTo>
                    <a:pt x="2982" y="832"/>
                  </a:lnTo>
                  <a:lnTo>
                    <a:pt x="2984" y="834"/>
                  </a:lnTo>
                  <a:lnTo>
                    <a:pt x="2984" y="836"/>
                  </a:lnTo>
                  <a:lnTo>
                    <a:pt x="2986" y="838"/>
                  </a:lnTo>
                  <a:lnTo>
                    <a:pt x="2988" y="842"/>
                  </a:lnTo>
                  <a:lnTo>
                    <a:pt x="2991" y="846"/>
                  </a:lnTo>
                  <a:lnTo>
                    <a:pt x="2991" y="847"/>
                  </a:lnTo>
                  <a:lnTo>
                    <a:pt x="2993" y="849"/>
                  </a:lnTo>
                  <a:lnTo>
                    <a:pt x="2995" y="851"/>
                  </a:lnTo>
                  <a:lnTo>
                    <a:pt x="2997" y="853"/>
                  </a:lnTo>
                  <a:lnTo>
                    <a:pt x="3001" y="855"/>
                  </a:lnTo>
                  <a:lnTo>
                    <a:pt x="3001" y="857"/>
                  </a:lnTo>
                  <a:lnTo>
                    <a:pt x="3003" y="859"/>
                  </a:lnTo>
                  <a:lnTo>
                    <a:pt x="3005" y="861"/>
                  </a:lnTo>
                  <a:lnTo>
                    <a:pt x="3008" y="859"/>
                  </a:lnTo>
                  <a:lnTo>
                    <a:pt x="3010" y="859"/>
                  </a:lnTo>
                  <a:lnTo>
                    <a:pt x="3016" y="857"/>
                  </a:lnTo>
                  <a:lnTo>
                    <a:pt x="3018" y="857"/>
                  </a:lnTo>
                  <a:lnTo>
                    <a:pt x="3021" y="855"/>
                  </a:lnTo>
                  <a:lnTo>
                    <a:pt x="3025" y="853"/>
                  </a:lnTo>
                  <a:lnTo>
                    <a:pt x="3029" y="853"/>
                  </a:lnTo>
                  <a:lnTo>
                    <a:pt x="3033" y="853"/>
                  </a:lnTo>
                  <a:lnTo>
                    <a:pt x="3035" y="853"/>
                  </a:lnTo>
                  <a:lnTo>
                    <a:pt x="3036" y="853"/>
                  </a:lnTo>
                  <a:lnTo>
                    <a:pt x="3040" y="853"/>
                  </a:lnTo>
                  <a:lnTo>
                    <a:pt x="3042" y="853"/>
                  </a:lnTo>
                  <a:lnTo>
                    <a:pt x="3046" y="851"/>
                  </a:lnTo>
                  <a:lnTo>
                    <a:pt x="3048" y="849"/>
                  </a:lnTo>
                  <a:lnTo>
                    <a:pt x="3051" y="846"/>
                  </a:lnTo>
                  <a:lnTo>
                    <a:pt x="3053" y="842"/>
                  </a:lnTo>
                  <a:lnTo>
                    <a:pt x="3055" y="840"/>
                  </a:lnTo>
                  <a:lnTo>
                    <a:pt x="3055" y="838"/>
                  </a:lnTo>
                  <a:lnTo>
                    <a:pt x="3055" y="832"/>
                  </a:lnTo>
                  <a:lnTo>
                    <a:pt x="3055" y="831"/>
                  </a:lnTo>
                  <a:lnTo>
                    <a:pt x="3055" y="829"/>
                  </a:lnTo>
                  <a:lnTo>
                    <a:pt x="3057" y="827"/>
                  </a:lnTo>
                  <a:lnTo>
                    <a:pt x="3057" y="823"/>
                  </a:lnTo>
                  <a:lnTo>
                    <a:pt x="3057" y="821"/>
                  </a:lnTo>
                  <a:lnTo>
                    <a:pt x="3057" y="819"/>
                  </a:lnTo>
                  <a:lnTo>
                    <a:pt x="3055" y="817"/>
                  </a:lnTo>
                  <a:lnTo>
                    <a:pt x="3053" y="816"/>
                  </a:lnTo>
                  <a:lnTo>
                    <a:pt x="3053" y="814"/>
                  </a:lnTo>
                  <a:lnTo>
                    <a:pt x="3051" y="812"/>
                  </a:lnTo>
                  <a:lnTo>
                    <a:pt x="3051" y="808"/>
                  </a:lnTo>
                  <a:lnTo>
                    <a:pt x="3050" y="802"/>
                  </a:lnTo>
                  <a:lnTo>
                    <a:pt x="3050" y="801"/>
                  </a:lnTo>
                  <a:lnTo>
                    <a:pt x="3050" y="799"/>
                  </a:lnTo>
                  <a:lnTo>
                    <a:pt x="3050" y="797"/>
                  </a:lnTo>
                  <a:lnTo>
                    <a:pt x="3048" y="797"/>
                  </a:lnTo>
                  <a:lnTo>
                    <a:pt x="3046" y="795"/>
                  </a:lnTo>
                  <a:lnTo>
                    <a:pt x="3044" y="795"/>
                  </a:lnTo>
                  <a:lnTo>
                    <a:pt x="3044" y="793"/>
                  </a:lnTo>
                  <a:lnTo>
                    <a:pt x="3044" y="791"/>
                  </a:lnTo>
                  <a:lnTo>
                    <a:pt x="3044" y="787"/>
                  </a:lnTo>
                  <a:lnTo>
                    <a:pt x="3044" y="786"/>
                  </a:lnTo>
                  <a:lnTo>
                    <a:pt x="3042" y="784"/>
                  </a:lnTo>
                  <a:lnTo>
                    <a:pt x="3042" y="780"/>
                  </a:lnTo>
                  <a:lnTo>
                    <a:pt x="3042" y="778"/>
                  </a:lnTo>
                  <a:lnTo>
                    <a:pt x="3042" y="774"/>
                  </a:lnTo>
                  <a:lnTo>
                    <a:pt x="3042" y="772"/>
                  </a:lnTo>
                  <a:lnTo>
                    <a:pt x="3042" y="771"/>
                  </a:lnTo>
                  <a:lnTo>
                    <a:pt x="3040" y="767"/>
                  </a:lnTo>
                  <a:lnTo>
                    <a:pt x="3040" y="765"/>
                  </a:lnTo>
                  <a:lnTo>
                    <a:pt x="3038" y="763"/>
                  </a:lnTo>
                  <a:lnTo>
                    <a:pt x="3038" y="759"/>
                  </a:lnTo>
                  <a:lnTo>
                    <a:pt x="3038" y="757"/>
                  </a:lnTo>
                  <a:lnTo>
                    <a:pt x="3036" y="755"/>
                  </a:lnTo>
                  <a:lnTo>
                    <a:pt x="3036" y="754"/>
                  </a:lnTo>
                  <a:lnTo>
                    <a:pt x="3036" y="752"/>
                  </a:lnTo>
                  <a:lnTo>
                    <a:pt x="3036" y="750"/>
                  </a:lnTo>
                  <a:lnTo>
                    <a:pt x="3038" y="746"/>
                  </a:lnTo>
                  <a:lnTo>
                    <a:pt x="3038" y="744"/>
                  </a:lnTo>
                  <a:lnTo>
                    <a:pt x="3036" y="742"/>
                  </a:lnTo>
                  <a:lnTo>
                    <a:pt x="3033" y="739"/>
                  </a:lnTo>
                  <a:lnTo>
                    <a:pt x="3033" y="737"/>
                  </a:lnTo>
                  <a:lnTo>
                    <a:pt x="3033" y="735"/>
                  </a:lnTo>
                  <a:lnTo>
                    <a:pt x="3031" y="733"/>
                  </a:lnTo>
                  <a:lnTo>
                    <a:pt x="3029" y="731"/>
                  </a:lnTo>
                  <a:lnTo>
                    <a:pt x="3027" y="731"/>
                  </a:lnTo>
                  <a:lnTo>
                    <a:pt x="3025" y="729"/>
                  </a:lnTo>
                  <a:lnTo>
                    <a:pt x="3023" y="727"/>
                  </a:lnTo>
                  <a:lnTo>
                    <a:pt x="3025" y="725"/>
                  </a:lnTo>
                  <a:lnTo>
                    <a:pt x="3027" y="724"/>
                  </a:lnTo>
                  <a:lnTo>
                    <a:pt x="3027" y="722"/>
                  </a:lnTo>
                  <a:lnTo>
                    <a:pt x="3025" y="722"/>
                  </a:lnTo>
                  <a:lnTo>
                    <a:pt x="3023" y="720"/>
                  </a:lnTo>
                  <a:lnTo>
                    <a:pt x="3021" y="718"/>
                  </a:lnTo>
                  <a:lnTo>
                    <a:pt x="3020" y="716"/>
                  </a:lnTo>
                  <a:lnTo>
                    <a:pt x="3020" y="714"/>
                  </a:lnTo>
                  <a:lnTo>
                    <a:pt x="3020" y="712"/>
                  </a:lnTo>
                  <a:lnTo>
                    <a:pt x="3018" y="710"/>
                  </a:lnTo>
                  <a:lnTo>
                    <a:pt x="3020" y="707"/>
                  </a:lnTo>
                  <a:lnTo>
                    <a:pt x="3020" y="705"/>
                  </a:lnTo>
                  <a:lnTo>
                    <a:pt x="3021" y="703"/>
                  </a:lnTo>
                  <a:lnTo>
                    <a:pt x="3023" y="701"/>
                  </a:lnTo>
                  <a:lnTo>
                    <a:pt x="3021" y="699"/>
                  </a:lnTo>
                  <a:lnTo>
                    <a:pt x="3020" y="699"/>
                  </a:lnTo>
                  <a:lnTo>
                    <a:pt x="3018" y="697"/>
                  </a:lnTo>
                  <a:lnTo>
                    <a:pt x="3016" y="697"/>
                  </a:lnTo>
                  <a:lnTo>
                    <a:pt x="3012" y="697"/>
                  </a:lnTo>
                  <a:lnTo>
                    <a:pt x="3010" y="695"/>
                  </a:lnTo>
                  <a:lnTo>
                    <a:pt x="3008" y="694"/>
                  </a:lnTo>
                  <a:lnTo>
                    <a:pt x="3005" y="692"/>
                  </a:lnTo>
                  <a:lnTo>
                    <a:pt x="3005" y="690"/>
                  </a:lnTo>
                  <a:lnTo>
                    <a:pt x="3003" y="690"/>
                  </a:lnTo>
                  <a:lnTo>
                    <a:pt x="3001" y="686"/>
                  </a:lnTo>
                  <a:lnTo>
                    <a:pt x="2997" y="66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108" y="1898"/>
              <a:ext cx="1148" cy="883"/>
            </a:xfrm>
            <a:custGeom>
              <a:avLst/>
              <a:gdLst>
                <a:gd name="T0" fmla="*/ 36 w 1148"/>
                <a:gd name="T1" fmla="*/ 6 h 883"/>
                <a:gd name="T2" fmla="*/ 71 w 1148"/>
                <a:gd name="T3" fmla="*/ 11 h 883"/>
                <a:gd name="T4" fmla="*/ 101 w 1148"/>
                <a:gd name="T5" fmla="*/ 15 h 883"/>
                <a:gd name="T6" fmla="*/ 126 w 1148"/>
                <a:gd name="T7" fmla="*/ 43 h 883"/>
                <a:gd name="T8" fmla="*/ 148 w 1148"/>
                <a:gd name="T9" fmla="*/ 56 h 883"/>
                <a:gd name="T10" fmla="*/ 150 w 1148"/>
                <a:gd name="T11" fmla="*/ 82 h 883"/>
                <a:gd name="T12" fmla="*/ 178 w 1148"/>
                <a:gd name="T13" fmla="*/ 92 h 883"/>
                <a:gd name="T14" fmla="*/ 257 w 1148"/>
                <a:gd name="T15" fmla="*/ 126 h 883"/>
                <a:gd name="T16" fmla="*/ 291 w 1148"/>
                <a:gd name="T17" fmla="*/ 113 h 883"/>
                <a:gd name="T18" fmla="*/ 328 w 1148"/>
                <a:gd name="T19" fmla="*/ 116 h 883"/>
                <a:gd name="T20" fmla="*/ 347 w 1148"/>
                <a:gd name="T21" fmla="*/ 103 h 883"/>
                <a:gd name="T22" fmla="*/ 366 w 1148"/>
                <a:gd name="T23" fmla="*/ 79 h 883"/>
                <a:gd name="T24" fmla="*/ 385 w 1148"/>
                <a:gd name="T25" fmla="*/ 58 h 883"/>
                <a:gd name="T26" fmla="*/ 405 w 1148"/>
                <a:gd name="T27" fmla="*/ 52 h 883"/>
                <a:gd name="T28" fmla="*/ 431 w 1148"/>
                <a:gd name="T29" fmla="*/ 49 h 883"/>
                <a:gd name="T30" fmla="*/ 448 w 1148"/>
                <a:gd name="T31" fmla="*/ 58 h 883"/>
                <a:gd name="T32" fmla="*/ 465 w 1148"/>
                <a:gd name="T33" fmla="*/ 75 h 883"/>
                <a:gd name="T34" fmla="*/ 484 w 1148"/>
                <a:gd name="T35" fmla="*/ 82 h 883"/>
                <a:gd name="T36" fmla="*/ 486 w 1148"/>
                <a:gd name="T37" fmla="*/ 103 h 883"/>
                <a:gd name="T38" fmla="*/ 486 w 1148"/>
                <a:gd name="T39" fmla="*/ 126 h 883"/>
                <a:gd name="T40" fmla="*/ 467 w 1148"/>
                <a:gd name="T41" fmla="*/ 163 h 883"/>
                <a:gd name="T42" fmla="*/ 435 w 1148"/>
                <a:gd name="T43" fmla="*/ 188 h 883"/>
                <a:gd name="T44" fmla="*/ 433 w 1148"/>
                <a:gd name="T45" fmla="*/ 218 h 883"/>
                <a:gd name="T46" fmla="*/ 439 w 1148"/>
                <a:gd name="T47" fmla="*/ 255 h 883"/>
                <a:gd name="T48" fmla="*/ 448 w 1148"/>
                <a:gd name="T49" fmla="*/ 308 h 883"/>
                <a:gd name="T50" fmla="*/ 482 w 1148"/>
                <a:gd name="T51" fmla="*/ 330 h 883"/>
                <a:gd name="T52" fmla="*/ 506 w 1148"/>
                <a:gd name="T53" fmla="*/ 360 h 883"/>
                <a:gd name="T54" fmla="*/ 493 w 1148"/>
                <a:gd name="T55" fmla="*/ 398 h 883"/>
                <a:gd name="T56" fmla="*/ 467 w 1148"/>
                <a:gd name="T57" fmla="*/ 435 h 883"/>
                <a:gd name="T58" fmla="*/ 452 w 1148"/>
                <a:gd name="T59" fmla="*/ 463 h 883"/>
                <a:gd name="T60" fmla="*/ 463 w 1148"/>
                <a:gd name="T61" fmla="*/ 503 h 883"/>
                <a:gd name="T62" fmla="*/ 484 w 1148"/>
                <a:gd name="T63" fmla="*/ 520 h 883"/>
                <a:gd name="T64" fmla="*/ 505 w 1148"/>
                <a:gd name="T65" fmla="*/ 540 h 883"/>
                <a:gd name="T66" fmla="*/ 540 w 1148"/>
                <a:gd name="T67" fmla="*/ 544 h 883"/>
                <a:gd name="T68" fmla="*/ 587 w 1148"/>
                <a:gd name="T69" fmla="*/ 527 h 883"/>
                <a:gd name="T70" fmla="*/ 628 w 1148"/>
                <a:gd name="T71" fmla="*/ 495 h 883"/>
                <a:gd name="T72" fmla="*/ 657 w 1148"/>
                <a:gd name="T73" fmla="*/ 465 h 883"/>
                <a:gd name="T74" fmla="*/ 694 w 1148"/>
                <a:gd name="T75" fmla="*/ 491 h 883"/>
                <a:gd name="T76" fmla="*/ 696 w 1148"/>
                <a:gd name="T77" fmla="*/ 536 h 883"/>
                <a:gd name="T78" fmla="*/ 692 w 1148"/>
                <a:gd name="T79" fmla="*/ 572 h 883"/>
                <a:gd name="T80" fmla="*/ 672 w 1148"/>
                <a:gd name="T81" fmla="*/ 606 h 883"/>
                <a:gd name="T82" fmla="*/ 668 w 1148"/>
                <a:gd name="T83" fmla="*/ 647 h 883"/>
                <a:gd name="T84" fmla="*/ 696 w 1148"/>
                <a:gd name="T85" fmla="*/ 673 h 883"/>
                <a:gd name="T86" fmla="*/ 739 w 1148"/>
                <a:gd name="T87" fmla="*/ 677 h 883"/>
                <a:gd name="T88" fmla="*/ 771 w 1148"/>
                <a:gd name="T89" fmla="*/ 698 h 883"/>
                <a:gd name="T90" fmla="*/ 808 w 1148"/>
                <a:gd name="T91" fmla="*/ 717 h 883"/>
                <a:gd name="T92" fmla="*/ 835 w 1148"/>
                <a:gd name="T93" fmla="*/ 750 h 883"/>
                <a:gd name="T94" fmla="*/ 852 w 1148"/>
                <a:gd name="T95" fmla="*/ 758 h 883"/>
                <a:gd name="T96" fmla="*/ 891 w 1148"/>
                <a:gd name="T97" fmla="*/ 750 h 883"/>
                <a:gd name="T98" fmla="*/ 930 w 1148"/>
                <a:gd name="T99" fmla="*/ 762 h 883"/>
                <a:gd name="T100" fmla="*/ 960 w 1148"/>
                <a:gd name="T101" fmla="*/ 786 h 883"/>
                <a:gd name="T102" fmla="*/ 944 w 1148"/>
                <a:gd name="T103" fmla="*/ 810 h 883"/>
                <a:gd name="T104" fmla="*/ 985 w 1148"/>
                <a:gd name="T105" fmla="*/ 814 h 883"/>
                <a:gd name="T106" fmla="*/ 1004 w 1148"/>
                <a:gd name="T107" fmla="*/ 814 h 883"/>
                <a:gd name="T108" fmla="*/ 1030 w 1148"/>
                <a:gd name="T109" fmla="*/ 801 h 883"/>
                <a:gd name="T110" fmla="*/ 1039 w 1148"/>
                <a:gd name="T111" fmla="*/ 831 h 883"/>
                <a:gd name="T112" fmla="*/ 1049 w 1148"/>
                <a:gd name="T113" fmla="*/ 863 h 883"/>
                <a:gd name="T114" fmla="*/ 1086 w 1148"/>
                <a:gd name="T115" fmla="*/ 867 h 883"/>
                <a:gd name="T116" fmla="*/ 1124 w 1148"/>
                <a:gd name="T117" fmla="*/ 872 h 883"/>
                <a:gd name="T118" fmla="*/ 1148 w 1148"/>
                <a:gd name="T119" fmla="*/ 86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8" h="883">
                  <a:moveTo>
                    <a:pt x="0" y="11"/>
                  </a:moveTo>
                  <a:lnTo>
                    <a:pt x="4" y="13"/>
                  </a:lnTo>
                  <a:lnTo>
                    <a:pt x="4" y="11"/>
                  </a:lnTo>
                  <a:lnTo>
                    <a:pt x="6" y="9"/>
                  </a:lnTo>
                  <a:lnTo>
                    <a:pt x="9" y="7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7" y="4"/>
                  </a:lnTo>
                  <a:lnTo>
                    <a:pt x="21" y="2"/>
                  </a:lnTo>
                  <a:lnTo>
                    <a:pt x="26" y="6"/>
                  </a:lnTo>
                  <a:lnTo>
                    <a:pt x="26" y="7"/>
                  </a:lnTo>
                  <a:lnTo>
                    <a:pt x="28" y="7"/>
                  </a:lnTo>
                  <a:lnTo>
                    <a:pt x="30" y="6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9" y="6"/>
                  </a:lnTo>
                  <a:lnTo>
                    <a:pt x="41" y="4"/>
                  </a:lnTo>
                  <a:lnTo>
                    <a:pt x="43" y="4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49" y="4"/>
                  </a:lnTo>
                  <a:lnTo>
                    <a:pt x="49" y="6"/>
                  </a:lnTo>
                  <a:lnTo>
                    <a:pt x="51" y="6"/>
                  </a:lnTo>
                  <a:lnTo>
                    <a:pt x="53" y="7"/>
                  </a:lnTo>
                  <a:lnTo>
                    <a:pt x="54" y="7"/>
                  </a:lnTo>
                  <a:lnTo>
                    <a:pt x="56" y="9"/>
                  </a:lnTo>
                  <a:lnTo>
                    <a:pt x="60" y="13"/>
                  </a:lnTo>
                  <a:lnTo>
                    <a:pt x="60" y="11"/>
                  </a:lnTo>
                  <a:lnTo>
                    <a:pt x="69" y="13"/>
                  </a:lnTo>
                  <a:lnTo>
                    <a:pt x="71" y="11"/>
                  </a:lnTo>
                  <a:lnTo>
                    <a:pt x="73" y="11"/>
                  </a:lnTo>
                  <a:lnTo>
                    <a:pt x="75" y="11"/>
                  </a:lnTo>
                  <a:lnTo>
                    <a:pt x="77" y="11"/>
                  </a:lnTo>
                  <a:lnTo>
                    <a:pt x="79" y="13"/>
                  </a:lnTo>
                  <a:lnTo>
                    <a:pt x="81" y="13"/>
                  </a:lnTo>
                  <a:lnTo>
                    <a:pt x="83" y="13"/>
                  </a:lnTo>
                  <a:lnTo>
                    <a:pt x="84" y="13"/>
                  </a:lnTo>
                  <a:lnTo>
                    <a:pt x="86" y="11"/>
                  </a:lnTo>
                  <a:lnTo>
                    <a:pt x="88" y="11"/>
                  </a:lnTo>
                  <a:lnTo>
                    <a:pt x="90" y="11"/>
                  </a:lnTo>
                  <a:lnTo>
                    <a:pt x="92" y="11"/>
                  </a:lnTo>
                  <a:lnTo>
                    <a:pt x="94" y="11"/>
                  </a:lnTo>
                  <a:lnTo>
                    <a:pt x="96" y="11"/>
                  </a:lnTo>
                  <a:lnTo>
                    <a:pt x="98" y="13"/>
                  </a:lnTo>
                  <a:lnTo>
                    <a:pt x="98" y="15"/>
                  </a:lnTo>
                  <a:lnTo>
                    <a:pt x="99" y="15"/>
                  </a:lnTo>
                  <a:lnTo>
                    <a:pt x="101" y="15"/>
                  </a:lnTo>
                  <a:lnTo>
                    <a:pt x="103" y="15"/>
                  </a:lnTo>
                  <a:lnTo>
                    <a:pt x="105" y="17"/>
                  </a:lnTo>
                  <a:lnTo>
                    <a:pt x="109" y="19"/>
                  </a:lnTo>
                  <a:lnTo>
                    <a:pt x="109" y="22"/>
                  </a:lnTo>
                  <a:lnTo>
                    <a:pt x="111" y="22"/>
                  </a:lnTo>
                  <a:lnTo>
                    <a:pt x="113" y="24"/>
                  </a:lnTo>
                  <a:lnTo>
                    <a:pt x="113" y="26"/>
                  </a:lnTo>
                  <a:lnTo>
                    <a:pt x="113" y="30"/>
                  </a:lnTo>
                  <a:lnTo>
                    <a:pt x="113" y="34"/>
                  </a:lnTo>
                  <a:lnTo>
                    <a:pt x="114" y="36"/>
                  </a:lnTo>
                  <a:lnTo>
                    <a:pt x="118" y="36"/>
                  </a:lnTo>
                  <a:lnTo>
                    <a:pt x="122" y="37"/>
                  </a:lnTo>
                  <a:lnTo>
                    <a:pt x="122" y="39"/>
                  </a:lnTo>
                  <a:lnTo>
                    <a:pt x="124" y="39"/>
                  </a:lnTo>
                  <a:lnTo>
                    <a:pt x="124" y="41"/>
                  </a:lnTo>
                  <a:lnTo>
                    <a:pt x="126" y="41"/>
                  </a:lnTo>
                  <a:lnTo>
                    <a:pt x="126" y="43"/>
                  </a:lnTo>
                  <a:lnTo>
                    <a:pt x="126" y="45"/>
                  </a:lnTo>
                  <a:lnTo>
                    <a:pt x="126" y="47"/>
                  </a:lnTo>
                  <a:lnTo>
                    <a:pt x="126" y="49"/>
                  </a:lnTo>
                  <a:lnTo>
                    <a:pt x="128" y="49"/>
                  </a:lnTo>
                  <a:lnTo>
                    <a:pt x="129" y="49"/>
                  </a:lnTo>
                  <a:lnTo>
                    <a:pt x="129" y="51"/>
                  </a:lnTo>
                  <a:lnTo>
                    <a:pt x="131" y="51"/>
                  </a:lnTo>
                  <a:lnTo>
                    <a:pt x="133" y="51"/>
                  </a:lnTo>
                  <a:lnTo>
                    <a:pt x="135" y="51"/>
                  </a:lnTo>
                  <a:lnTo>
                    <a:pt x="137" y="51"/>
                  </a:lnTo>
                  <a:lnTo>
                    <a:pt x="139" y="51"/>
                  </a:lnTo>
                  <a:lnTo>
                    <a:pt x="141" y="52"/>
                  </a:lnTo>
                  <a:lnTo>
                    <a:pt x="143" y="52"/>
                  </a:lnTo>
                  <a:lnTo>
                    <a:pt x="143" y="54"/>
                  </a:lnTo>
                  <a:lnTo>
                    <a:pt x="144" y="56"/>
                  </a:lnTo>
                  <a:lnTo>
                    <a:pt x="146" y="56"/>
                  </a:lnTo>
                  <a:lnTo>
                    <a:pt x="148" y="56"/>
                  </a:lnTo>
                  <a:lnTo>
                    <a:pt x="150" y="56"/>
                  </a:lnTo>
                  <a:lnTo>
                    <a:pt x="148" y="62"/>
                  </a:lnTo>
                  <a:lnTo>
                    <a:pt x="148" y="66"/>
                  </a:lnTo>
                  <a:lnTo>
                    <a:pt x="146" y="67"/>
                  </a:lnTo>
                  <a:lnTo>
                    <a:pt x="146" y="69"/>
                  </a:lnTo>
                  <a:lnTo>
                    <a:pt x="146" y="71"/>
                  </a:lnTo>
                  <a:lnTo>
                    <a:pt x="148" y="71"/>
                  </a:lnTo>
                  <a:lnTo>
                    <a:pt x="148" y="73"/>
                  </a:lnTo>
                  <a:lnTo>
                    <a:pt x="148" y="75"/>
                  </a:lnTo>
                  <a:lnTo>
                    <a:pt x="146" y="75"/>
                  </a:lnTo>
                  <a:lnTo>
                    <a:pt x="146" y="77"/>
                  </a:lnTo>
                  <a:lnTo>
                    <a:pt x="146" y="79"/>
                  </a:lnTo>
                  <a:lnTo>
                    <a:pt x="144" y="81"/>
                  </a:lnTo>
                  <a:lnTo>
                    <a:pt x="146" y="81"/>
                  </a:lnTo>
                  <a:lnTo>
                    <a:pt x="148" y="81"/>
                  </a:lnTo>
                  <a:lnTo>
                    <a:pt x="148" y="82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8" y="82"/>
                  </a:lnTo>
                  <a:lnTo>
                    <a:pt x="158" y="84"/>
                  </a:lnTo>
                  <a:lnTo>
                    <a:pt x="159" y="84"/>
                  </a:lnTo>
                  <a:lnTo>
                    <a:pt x="161" y="84"/>
                  </a:lnTo>
                  <a:lnTo>
                    <a:pt x="161" y="86"/>
                  </a:lnTo>
                  <a:lnTo>
                    <a:pt x="163" y="88"/>
                  </a:lnTo>
                  <a:lnTo>
                    <a:pt x="163" y="90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9" y="92"/>
                  </a:lnTo>
                  <a:lnTo>
                    <a:pt x="171" y="92"/>
                  </a:lnTo>
                  <a:lnTo>
                    <a:pt x="171" y="94"/>
                  </a:lnTo>
                  <a:lnTo>
                    <a:pt x="173" y="94"/>
                  </a:lnTo>
                  <a:lnTo>
                    <a:pt x="175" y="94"/>
                  </a:lnTo>
                  <a:lnTo>
                    <a:pt x="178" y="94"/>
                  </a:lnTo>
                  <a:lnTo>
                    <a:pt x="178" y="92"/>
                  </a:lnTo>
                  <a:lnTo>
                    <a:pt x="180" y="92"/>
                  </a:lnTo>
                  <a:lnTo>
                    <a:pt x="180" y="94"/>
                  </a:lnTo>
                  <a:lnTo>
                    <a:pt x="182" y="94"/>
                  </a:lnTo>
                  <a:lnTo>
                    <a:pt x="184" y="96"/>
                  </a:lnTo>
                  <a:lnTo>
                    <a:pt x="186" y="96"/>
                  </a:lnTo>
                  <a:lnTo>
                    <a:pt x="190" y="96"/>
                  </a:lnTo>
                  <a:lnTo>
                    <a:pt x="191" y="97"/>
                  </a:lnTo>
                  <a:lnTo>
                    <a:pt x="191" y="96"/>
                  </a:lnTo>
                  <a:lnTo>
                    <a:pt x="191" y="97"/>
                  </a:lnTo>
                  <a:lnTo>
                    <a:pt x="193" y="97"/>
                  </a:lnTo>
                  <a:lnTo>
                    <a:pt x="195" y="97"/>
                  </a:lnTo>
                  <a:lnTo>
                    <a:pt x="197" y="97"/>
                  </a:lnTo>
                  <a:lnTo>
                    <a:pt x="199" y="97"/>
                  </a:lnTo>
                  <a:lnTo>
                    <a:pt x="201" y="99"/>
                  </a:lnTo>
                  <a:lnTo>
                    <a:pt x="203" y="97"/>
                  </a:lnTo>
                  <a:lnTo>
                    <a:pt x="229" y="111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65" y="118"/>
                  </a:lnTo>
                  <a:lnTo>
                    <a:pt x="266" y="118"/>
                  </a:lnTo>
                  <a:lnTo>
                    <a:pt x="268" y="118"/>
                  </a:lnTo>
                  <a:lnTo>
                    <a:pt x="270" y="118"/>
                  </a:lnTo>
                  <a:lnTo>
                    <a:pt x="272" y="118"/>
                  </a:lnTo>
                  <a:lnTo>
                    <a:pt x="274" y="118"/>
                  </a:lnTo>
                  <a:lnTo>
                    <a:pt x="278" y="118"/>
                  </a:lnTo>
                  <a:lnTo>
                    <a:pt x="278" y="116"/>
                  </a:lnTo>
                  <a:lnTo>
                    <a:pt x="278" y="114"/>
                  </a:lnTo>
                  <a:lnTo>
                    <a:pt x="280" y="113"/>
                  </a:lnTo>
                  <a:lnTo>
                    <a:pt x="283" y="113"/>
                  </a:lnTo>
                  <a:lnTo>
                    <a:pt x="285" y="113"/>
                  </a:lnTo>
                  <a:lnTo>
                    <a:pt x="287" y="111"/>
                  </a:lnTo>
                  <a:lnTo>
                    <a:pt x="289" y="111"/>
                  </a:lnTo>
                  <a:lnTo>
                    <a:pt x="289" y="113"/>
                  </a:lnTo>
                  <a:lnTo>
                    <a:pt x="291" y="113"/>
                  </a:lnTo>
                  <a:lnTo>
                    <a:pt x="295" y="113"/>
                  </a:lnTo>
                  <a:lnTo>
                    <a:pt x="298" y="111"/>
                  </a:lnTo>
                  <a:lnTo>
                    <a:pt x="298" y="109"/>
                  </a:lnTo>
                  <a:lnTo>
                    <a:pt x="300" y="109"/>
                  </a:lnTo>
                  <a:lnTo>
                    <a:pt x="304" y="109"/>
                  </a:lnTo>
                  <a:lnTo>
                    <a:pt x="306" y="109"/>
                  </a:lnTo>
                  <a:lnTo>
                    <a:pt x="308" y="109"/>
                  </a:lnTo>
                  <a:lnTo>
                    <a:pt x="310" y="109"/>
                  </a:lnTo>
                  <a:lnTo>
                    <a:pt x="311" y="109"/>
                  </a:lnTo>
                  <a:lnTo>
                    <a:pt x="313" y="109"/>
                  </a:lnTo>
                  <a:lnTo>
                    <a:pt x="317" y="109"/>
                  </a:lnTo>
                  <a:lnTo>
                    <a:pt x="319" y="113"/>
                  </a:lnTo>
                  <a:lnTo>
                    <a:pt x="319" y="114"/>
                  </a:lnTo>
                  <a:lnTo>
                    <a:pt x="319" y="118"/>
                  </a:lnTo>
                  <a:lnTo>
                    <a:pt x="325" y="118"/>
                  </a:lnTo>
                  <a:lnTo>
                    <a:pt x="325" y="116"/>
                  </a:lnTo>
                  <a:lnTo>
                    <a:pt x="328" y="116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4" y="114"/>
                  </a:lnTo>
                  <a:lnTo>
                    <a:pt x="336" y="114"/>
                  </a:lnTo>
                  <a:lnTo>
                    <a:pt x="336" y="113"/>
                  </a:lnTo>
                  <a:lnTo>
                    <a:pt x="338" y="113"/>
                  </a:lnTo>
                  <a:lnTo>
                    <a:pt x="340" y="113"/>
                  </a:lnTo>
                  <a:lnTo>
                    <a:pt x="341" y="113"/>
                  </a:lnTo>
                  <a:lnTo>
                    <a:pt x="343" y="111"/>
                  </a:lnTo>
                  <a:lnTo>
                    <a:pt x="345" y="111"/>
                  </a:lnTo>
                  <a:lnTo>
                    <a:pt x="345" y="109"/>
                  </a:lnTo>
                  <a:lnTo>
                    <a:pt x="347" y="109"/>
                  </a:lnTo>
                  <a:lnTo>
                    <a:pt x="349" y="107"/>
                  </a:lnTo>
                  <a:lnTo>
                    <a:pt x="351" y="105"/>
                  </a:lnTo>
                  <a:lnTo>
                    <a:pt x="349" y="105"/>
                  </a:lnTo>
                  <a:lnTo>
                    <a:pt x="349" y="103"/>
                  </a:lnTo>
                  <a:lnTo>
                    <a:pt x="347" y="103"/>
                  </a:lnTo>
                  <a:lnTo>
                    <a:pt x="345" y="103"/>
                  </a:lnTo>
                  <a:lnTo>
                    <a:pt x="345" y="101"/>
                  </a:lnTo>
                  <a:lnTo>
                    <a:pt x="345" y="99"/>
                  </a:lnTo>
                  <a:lnTo>
                    <a:pt x="347" y="97"/>
                  </a:lnTo>
                  <a:lnTo>
                    <a:pt x="349" y="96"/>
                  </a:lnTo>
                  <a:lnTo>
                    <a:pt x="351" y="96"/>
                  </a:lnTo>
                  <a:lnTo>
                    <a:pt x="351" y="94"/>
                  </a:lnTo>
                  <a:lnTo>
                    <a:pt x="353" y="92"/>
                  </a:lnTo>
                  <a:lnTo>
                    <a:pt x="355" y="90"/>
                  </a:lnTo>
                  <a:lnTo>
                    <a:pt x="355" y="88"/>
                  </a:lnTo>
                  <a:lnTo>
                    <a:pt x="356" y="88"/>
                  </a:lnTo>
                  <a:lnTo>
                    <a:pt x="356" y="86"/>
                  </a:lnTo>
                  <a:lnTo>
                    <a:pt x="358" y="84"/>
                  </a:lnTo>
                  <a:lnTo>
                    <a:pt x="360" y="82"/>
                  </a:lnTo>
                  <a:lnTo>
                    <a:pt x="362" y="81"/>
                  </a:lnTo>
                  <a:lnTo>
                    <a:pt x="364" y="79"/>
                  </a:lnTo>
                  <a:lnTo>
                    <a:pt x="366" y="79"/>
                  </a:lnTo>
                  <a:lnTo>
                    <a:pt x="368" y="79"/>
                  </a:lnTo>
                  <a:lnTo>
                    <a:pt x="368" y="77"/>
                  </a:lnTo>
                  <a:lnTo>
                    <a:pt x="368" y="75"/>
                  </a:lnTo>
                  <a:lnTo>
                    <a:pt x="370" y="75"/>
                  </a:lnTo>
                  <a:lnTo>
                    <a:pt x="370" y="73"/>
                  </a:lnTo>
                  <a:lnTo>
                    <a:pt x="371" y="71"/>
                  </a:lnTo>
                  <a:lnTo>
                    <a:pt x="373" y="69"/>
                  </a:lnTo>
                  <a:lnTo>
                    <a:pt x="375" y="69"/>
                  </a:lnTo>
                  <a:lnTo>
                    <a:pt x="375" y="67"/>
                  </a:lnTo>
                  <a:lnTo>
                    <a:pt x="377" y="66"/>
                  </a:lnTo>
                  <a:lnTo>
                    <a:pt x="379" y="66"/>
                  </a:lnTo>
                  <a:lnTo>
                    <a:pt x="381" y="66"/>
                  </a:lnTo>
                  <a:lnTo>
                    <a:pt x="383" y="66"/>
                  </a:lnTo>
                  <a:lnTo>
                    <a:pt x="383" y="64"/>
                  </a:lnTo>
                  <a:lnTo>
                    <a:pt x="383" y="62"/>
                  </a:lnTo>
                  <a:lnTo>
                    <a:pt x="385" y="60"/>
                  </a:lnTo>
                  <a:lnTo>
                    <a:pt x="385" y="58"/>
                  </a:lnTo>
                  <a:lnTo>
                    <a:pt x="386" y="58"/>
                  </a:lnTo>
                  <a:lnTo>
                    <a:pt x="388" y="58"/>
                  </a:lnTo>
                  <a:lnTo>
                    <a:pt x="390" y="56"/>
                  </a:lnTo>
                  <a:lnTo>
                    <a:pt x="392" y="56"/>
                  </a:lnTo>
                  <a:lnTo>
                    <a:pt x="390" y="56"/>
                  </a:lnTo>
                  <a:lnTo>
                    <a:pt x="392" y="54"/>
                  </a:lnTo>
                  <a:lnTo>
                    <a:pt x="392" y="52"/>
                  </a:lnTo>
                  <a:lnTo>
                    <a:pt x="392" y="51"/>
                  </a:lnTo>
                  <a:lnTo>
                    <a:pt x="394" y="49"/>
                  </a:lnTo>
                  <a:lnTo>
                    <a:pt x="396" y="49"/>
                  </a:lnTo>
                  <a:lnTo>
                    <a:pt x="398" y="49"/>
                  </a:lnTo>
                  <a:lnTo>
                    <a:pt x="398" y="51"/>
                  </a:lnTo>
                  <a:lnTo>
                    <a:pt x="400" y="51"/>
                  </a:lnTo>
                  <a:lnTo>
                    <a:pt x="401" y="51"/>
                  </a:lnTo>
                  <a:lnTo>
                    <a:pt x="403" y="51"/>
                  </a:lnTo>
                  <a:lnTo>
                    <a:pt x="405" y="51"/>
                  </a:lnTo>
                  <a:lnTo>
                    <a:pt x="405" y="52"/>
                  </a:lnTo>
                  <a:lnTo>
                    <a:pt x="407" y="52"/>
                  </a:lnTo>
                  <a:lnTo>
                    <a:pt x="407" y="54"/>
                  </a:lnTo>
                  <a:lnTo>
                    <a:pt x="409" y="56"/>
                  </a:lnTo>
                  <a:lnTo>
                    <a:pt x="411" y="56"/>
                  </a:lnTo>
                  <a:lnTo>
                    <a:pt x="413" y="56"/>
                  </a:lnTo>
                  <a:lnTo>
                    <a:pt x="415" y="56"/>
                  </a:lnTo>
                  <a:lnTo>
                    <a:pt x="416" y="56"/>
                  </a:lnTo>
                  <a:lnTo>
                    <a:pt x="418" y="54"/>
                  </a:lnTo>
                  <a:lnTo>
                    <a:pt x="418" y="52"/>
                  </a:lnTo>
                  <a:lnTo>
                    <a:pt x="420" y="52"/>
                  </a:lnTo>
                  <a:lnTo>
                    <a:pt x="420" y="51"/>
                  </a:lnTo>
                  <a:lnTo>
                    <a:pt x="422" y="51"/>
                  </a:lnTo>
                  <a:lnTo>
                    <a:pt x="424" y="49"/>
                  </a:lnTo>
                  <a:lnTo>
                    <a:pt x="426" y="49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31" y="49"/>
                  </a:lnTo>
                  <a:lnTo>
                    <a:pt x="431" y="47"/>
                  </a:lnTo>
                  <a:lnTo>
                    <a:pt x="433" y="47"/>
                  </a:lnTo>
                  <a:lnTo>
                    <a:pt x="435" y="45"/>
                  </a:lnTo>
                  <a:lnTo>
                    <a:pt x="435" y="47"/>
                  </a:lnTo>
                  <a:lnTo>
                    <a:pt x="437" y="47"/>
                  </a:lnTo>
                  <a:lnTo>
                    <a:pt x="437" y="49"/>
                  </a:lnTo>
                  <a:lnTo>
                    <a:pt x="439" y="49"/>
                  </a:lnTo>
                  <a:lnTo>
                    <a:pt x="441" y="49"/>
                  </a:lnTo>
                  <a:lnTo>
                    <a:pt x="441" y="51"/>
                  </a:lnTo>
                  <a:lnTo>
                    <a:pt x="443" y="51"/>
                  </a:lnTo>
                  <a:lnTo>
                    <a:pt x="445" y="51"/>
                  </a:lnTo>
                  <a:lnTo>
                    <a:pt x="445" y="52"/>
                  </a:lnTo>
                  <a:lnTo>
                    <a:pt x="446" y="52"/>
                  </a:lnTo>
                  <a:lnTo>
                    <a:pt x="446" y="54"/>
                  </a:lnTo>
                  <a:lnTo>
                    <a:pt x="446" y="56"/>
                  </a:lnTo>
                  <a:lnTo>
                    <a:pt x="448" y="56"/>
                  </a:lnTo>
                  <a:lnTo>
                    <a:pt x="448" y="58"/>
                  </a:lnTo>
                  <a:lnTo>
                    <a:pt x="448" y="60"/>
                  </a:lnTo>
                  <a:lnTo>
                    <a:pt x="450" y="60"/>
                  </a:lnTo>
                  <a:lnTo>
                    <a:pt x="452" y="60"/>
                  </a:lnTo>
                  <a:lnTo>
                    <a:pt x="454" y="62"/>
                  </a:lnTo>
                  <a:lnTo>
                    <a:pt x="454" y="64"/>
                  </a:lnTo>
                  <a:lnTo>
                    <a:pt x="454" y="66"/>
                  </a:lnTo>
                  <a:lnTo>
                    <a:pt x="454" y="67"/>
                  </a:lnTo>
                  <a:lnTo>
                    <a:pt x="456" y="67"/>
                  </a:lnTo>
                  <a:lnTo>
                    <a:pt x="458" y="67"/>
                  </a:lnTo>
                  <a:lnTo>
                    <a:pt x="458" y="69"/>
                  </a:lnTo>
                  <a:lnTo>
                    <a:pt x="460" y="69"/>
                  </a:lnTo>
                  <a:lnTo>
                    <a:pt x="460" y="71"/>
                  </a:lnTo>
                  <a:lnTo>
                    <a:pt x="461" y="71"/>
                  </a:lnTo>
                  <a:lnTo>
                    <a:pt x="461" y="73"/>
                  </a:lnTo>
                  <a:lnTo>
                    <a:pt x="463" y="73"/>
                  </a:lnTo>
                  <a:lnTo>
                    <a:pt x="463" y="75"/>
                  </a:lnTo>
                  <a:lnTo>
                    <a:pt x="465" y="75"/>
                  </a:lnTo>
                  <a:lnTo>
                    <a:pt x="467" y="75"/>
                  </a:lnTo>
                  <a:lnTo>
                    <a:pt x="467" y="77"/>
                  </a:lnTo>
                  <a:lnTo>
                    <a:pt x="469" y="75"/>
                  </a:lnTo>
                  <a:lnTo>
                    <a:pt x="471" y="75"/>
                  </a:lnTo>
                  <a:lnTo>
                    <a:pt x="473" y="75"/>
                  </a:lnTo>
                  <a:lnTo>
                    <a:pt x="475" y="75"/>
                  </a:lnTo>
                  <a:lnTo>
                    <a:pt x="476" y="75"/>
                  </a:lnTo>
                  <a:lnTo>
                    <a:pt x="478" y="73"/>
                  </a:lnTo>
                  <a:lnTo>
                    <a:pt x="478" y="75"/>
                  </a:lnTo>
                  <a:lnTo>
                    <a:pt x="480" y="75"/>
                  </a:lnTo>
                  <a:lnTo>
                    <a:pt x="482" y="75"/>
                  </a:lnTo>
                  <a:lnTo>
                    <a:pt x="482" y="77"/>
                  </a:lnTo>
                  <a:lnTo>
                    <a:pt x="484" y="77"/>
                  </a:lnTo>
                  <a:lnTo>
                    <a:pt x="486" y="77"/>
                  </a:lnTo>
                  <a:lnTo>
                    <a:pt x="484" y="79"/>
                  </a:lnTo>
                  <a:lnTo>
                    <a:pt x="484" y="81"/>
                  </a:lnTo>
                  <a:lnTo>
                    <a:pt x="484" y="82"/>
                  </a:lnTo>
                  <a:lnTo>
                    <a:pt x="482" y="82"/>
                  </a:lnTo>
                  <a:lnTo>
                    <a:pt x="484" y="84"/>
                  </a:lnTo>
                  <a:lnTo>
                    <a:pt x="486" y="84"/>
                  </a:lnTo>
                  <a:lnTo>
                    <a:pt x="488" y="84"/>
                  </a:lnTo>
                  <a:lnTo>
                    <a:pt x="490" y="84"/>
                  </a:lnTo>
                  <a:lnTo>
                    <a:pt x="490" y="86"/>
                  </a:lnTo>
                  <a:lnTo>
                    <a:pt x="491" y="86"/>
                  </a:lnTo>
                  <a:lnTo>
                    <a:pt x="491" y="88"/>
                  </a:lnTo>
                  <a:lnTo>
                    <a:pt x="491" y="90"/>
                  </a:lnTo>
                  <a:lnTo>
                    <a:pt x="491" y="92"/>
                  </a:lnTo>
                  <a:lnTo>
                    <a:pt x="490" y="92"/>
                  </a:lnTo>
                  <a:lnTo>
                    <a:pt x="490" y="94"/>
                  </a:lnTo>
                  <a:lnTo>
                    <a:pt x="490" y="96"/>
                  </a:lnTo>
                  <a:lnTo>
                    <a:pt x="488" y="97"/>
                  </a:lnTo>
                  <a:lnTo>
                    <a:pt x="486" y="99"/>
                  </a:lnTo>
                  <a:lnTo>
                    <a:pt x="486" y="101"/>
                  </a:lnTo>
                  <a:lnTo>
                    <a:pt x="486" y="103"/>
                  </a:lnTo>
                  <a:lnTo>
                    <a:pt x="484" y="103"/>
                  </a:lnTo>
                  <a:lnTo>
                    <a:pt x="482" y="103"/>
                  </a:lnTo>
                  <a:lnTo>
                    <a:pt x="482" y="105"/>
                  </a:lnTo>
                  <a:lnTo>
                    <a:pt x="480" y="105"/>
                  </a:lnTo>
                  <a:lnTo>
                    <a:pt x="478" y="107"/>
                  </a:lnTo>
                  <a:lnTo>
                    <a:pt x="475" y="107"/>
                  </a:lnTo>
                  <a:lnTo>
                    <a:pt x="475" y="109"/>
                  </a:lnTo>
                  <a:lnTo>
                    <a:pt x="476" y="111"/>
                  </a:lnTo>
                  <a:lnTo>
                    <a:pt x="476" y="113"/>
                  </a:lnTo>
                  <a:lnTo>
                    <a:pt x="478" y="113"/>
                  </a:lnTo>
                  <a:lnTo>
                    <a:pt x="480" y="114"/>
                  </a:lnTo>
                  <a:lnTo>
                    <a:pt x="480" y="116"/>
                  </a:lnTo>
                  <a:lnTo>
                    <a:pt x="480" y="120"/>
                  </a:lnTo>
                  <a:lnTo>
                    <a:pt x="482" y="122"/>
                  </a:lnTo>
                  <a:lnTo>
                    <a:pt x="484" y="124"/>
                  </a:lnTo>
                  <a:lnTo>
                    <a:pt x="486" y="124"/>
                  </a:lnTo>
                  <a:lnTo>
                    <a:pt x="486" y="126"/>
                  </a:lnTo>
                  <a:lnTo>
                    <a:pt x="486" y="128"/>
                  </a:lnTo>
                  <a:lnTo>
                    <a:pt x="486" y="129"/>
                  </a:lnTo>
                  <a:lnTo>
                    <a:pt x="484" y="131"/>
                  </a:lnTo>
                  <a:lnTo>
                    <a:pt x="484" y="133"/>
                  </a:lnTo>
                  <a:lnTo>
                    <a:pt x="484" y="135"/>
                  </a:lnTo>
                  <a:lnTo>
                    <a:pt x="486" y="137"/>
                  </a:lnTo>
                  <a:lnTo>
                    <a:pt x="486" y="143"/>
                  </a:lnTo>
                  <a:lnTo>
                    <a:pt x="484" y="146"/>
                  </a:lnTo>
                  <a:lnTo>
                    <a:pt x="484" y="148"/>
                  </a:lnTo>
                  <a:lnTo>
                    <a:pt x="484" y="152"/>
                  </a:lnTo>
                  <a:lnTo>
                    <a:pt x="476" y="152"/>
                  </a:lnTo>
                  <a:lnTo>
                    <a:pt x="471" y="152"/>
                  </a:lnTo>
                  <a:lnTo>
                    <a:pt x="469" y="156"/>
                  </a:lnTo>
                  <a:lnTo>
                    <a:pt x="471" y="159"/>
                  </a:lnTo>
                  <a:lnTo>
                    <a:pt x="469" y="159"/>
                  </a:lnTo>
                  <a:lnTo>
                    <a:pt x="467" y="161"/>
                  </a:lnTo>
                  <a:lnTo>
                    <a:pt x="467" y="163"/>
                  </a:lnTo>
                  <a:lnTo>
                    <a:pt x="463" y="167"/>
                  </a:lnTo>
                  <a:lnTo>
                    <a:pt x="463" y="173"/>
                  </a:lnTo>
                  <a:lnTo>
                    <a:pt x="463" y="174"/>
                  </a:lnTo>
                  <a:lnTo>
                    <a:pt x="463" y="176"/>
                  </a:lnTo>
                  <a:lnTo>
                    <a:pt x="460" y="182"/>
                  </a:lnTo>
                  <a:lnTo>
                    <a:pt x="458" y="184"/>
                  </a:lnTo>
                  <a:lnTo>
                    <a:pt x="452" y="182"/>
                  </a:lnTo>
                  <a:lnTo>
                    <a:pt x="446" y="184"/>
                  </a:lnTo>
                  <a:lnTo>
                    <a:pt x="445" y="184"/>
                  </a:lnTo>
                  <a:lnTo>
                    <a:pt x="445" y="182"/>
                  </a:lnTo>
                  <a:lnTo>
                    <a:pt x="443" y="182"/>
                  </a:lnTo>
                  <a:lnTo>
                    <a:pt x="441" y="182"/>
                  </a:lnTo>
                  <a:lnTo>
                    <a:pt x="441" y="184"/>
                  </a:lnTo>
                  <a:lnTo>
                    <a:pt x="437" y="184"/>
                  </a:lnTo>
                  <a:lnTo>
                    <a:pt x="437" y="186"/>
                  </a:lnTo>
                  <a:lnTo>
                    <a:pt x="437" y="188"/>
                  </a:lnTo>
                  <a:lnTo>
                    <a:pt x="435" y="188"/>
                  </a:lnTo>
                  <a:lnTo>
                    <a:pt x="433" y="189"/>
                  </a:lnTo>
                  <a:lnTo>
                    <a:pt x="433" y="193"/>
                  </a:lnTo>
                  <a:lnTo>
                    <a:pt x="433" y="195"/>
                  </a:lnTo>
                  <a:lnTo>
                    <a:pt x="431" y="195"/>
                  </a:lnTo>
                  <a:lnTo>
                    <a:pt x="431" y="197"/>
                  </a:lnTo>
                  <a:lnTo>
                    <a:pt x="428" y="201"/>
                  </a:lnTo>
                  <a:lnTo>
                    <a:pt x="426" y="203"/>
                  </a:lnTo>
                  <a:lnTo>
                    <a:pt x="424" y="203"/>
                  </a:lnTo>
                  <a:lnTo>
                    <a:pt x="424" y="206"/>
                  </a:lnTo>
                  <a:lnTo>
                    <a:pt x="426" y="208"/>
                  </a:lnTo>
                  <a:lnTo>
                    <a:pt x="426" y="210"/>
                  </a:lnTo>
                  <a:lnTo>
                    <a:pt x="428" y="212"/>
                  </a:lnTo>
                  <a:lnTo>
                    <a:pt x="431" y="214"/>
                  </a:lnTo>
                  <a:lnTo>
                    <a:pt x="433" y="214"/>
                  </a:lnTo>
                  <a:lnTo>
                    <a:pt x="435" y="214"/>
                  </a:lnTo>
                  <a:lnTo>
                    <a:pt x="433" y="216"/>
                  </a:lnTo>
                  <a:lnTo>
                    <a:pt x="433" y="218"/>
                  </a:lnTo>
                  <a:lnTo>
                    <a:pt x="433" y="219"/>
                  </a:lnTo>
                  <a:lnTo>
                    <a:pt x="433" y="221"/>
                  </a:lnTo>
                  <a:lnTo>
                    <a:pt x="433" y="223"/>
                  </a:lnTo>
                  <a:lnTo>
                    <a:pt x="433" y="225"/>
                  </a:lnTo>
                  <a:lnTo>
                    <a:pt x="435" y="227"/>
                  </a:lnTo>
                  <a:lnTo>
                    <a:pt x="435" y="229"/>
                  </a:lnTo>
                  <a:lnTo>
                    <a:pt x="435" y="231"/>
                  </a:lnTo>
                  <a:lnTo>
                    <a:pt x="437" y="233"/>
                  </a:lnTo>
                  <a:lnTo>
                    <a:pt x="437" y="234"/>
                  </a:lnTo>
                  <a:lnTo>
                    <a:pt x="435" y="236"/>
                  </a:lnTo>
                  <a:lnTo>
                    <a:pt x="435" y="238"/>
                  </a:lnTo>
                  <a:lnTo>
                    <a:pt x="439" y="242"/>
                  </a:lnTo>
                  <a:lnTo>
                    <a:pt x="439" y="244"/>
                  </a:lnTo>
                  <a:lnTo>
                    <a:pt x="443" y="246"/>
                  </a:lnTo>
                  <a:lnTo>
                    <a:pt x="443" y="249"/>
                  </a:lnTo>
                  <a:lnTo>
                    <a:pt x="439" y="253"/>
                  </a:lnTo>
                  <a:lnTo>
                    <a:pt x="439" y="255"/>
                  </a:lnTo>
                  <a:lnTo>
                    <a:pt x="441" y="255"/>
                  </a:lnTo>
                  <a:lnTo>
                    <a:pt x="439" y="257"/>
                  </a:lnTo>
                  <a:lnTo>
                    <a:pt x="439" y="259"/>
                  </a:lnTo>
                  <a:lnTo>
                    <a:pt x="441" y="261"/>
                  </a:lnTo>
                  <a:lnTo>
                    <a:pt x="439" y="263"/>
                  </a:lnTo>
                  <a:lnTo>
                    <a:pt x="437" y="263"/>
                  </a:lnTo>
                  <a:lnTo>
                    <a:pt x="435" y="264"/>
                  </a:lnTo>
                  <a:lnTo>
                    <a:pt x="435" y="266"/>
                  </a:lnTo>
                  <a:lnTo>
                    <a:pt x="435" y="268"/>
                  </a:lnTo>
                  <a:lnTo>
                    <a:pt x="433" y="274"/>
                  </a:lnTo>
                  <a:lnTo>
                    <a:pt x="430" y="279"/>
                  </a:lnTo>
                  <a:lnTo>
                    <a:pt x="435" y="285"/>
                  </a:lnTo>
                  <a:lnTo>
                    <a:pt x="437" y="287"/>
                  </a:lnTo>
                  <a:lnTo>
                    <a:pt x="439" y="289"/>
                  </a:lnTo>
                  <a:lnTo>
                    <a:pt x="445" y="306"/>
                  </a:lnTo>
                  <a:lnTo>
                    <a:pt x="446" y="308"/>
                  </a:lnTo>
                  <a:lnTo>
                    <a:pt x="448" y="308"/>
                  </a:lnTo>
                  <a:lnTo>
                    <a:pt x="450" y="311"/>
                  </a:lnTo>
                  <a:lnTo>
                    <a:pt x="452" y="313"/>
                  </a:lnTo>
                  <a:lnTo>
                    <a:pt x="456" y="313"/>
                  </a:lnTo>
                  <a:lnTo>
                    <a:pt x="458" y="315"/>
                  </a:lnTo>
                  <a:lnTo>
                    <a:pt x="460" y="317"/>
                  </a:lnTo>
                  <a:lnTo>
                    <a:pt x="463" y="319"/>
                  </a:lnTo>
                  <a:lnTo>
                    <a:pt x="465" y="321"/>
                  </a:lnTo>
                  <a:lnTo>
                    <a:pt x="467" y="323"/>
                  </a:lnTo>
                  <a:lnTo>
                    <a:pt x="467" y="326"/>
                  </a:lnTo>
                  <a:lnTo>
                    <a:pt x="469" y="328"/>
                  </a:lnTo>
                  <a:lnTo>
                    <a:pt x="471" y="330"/>
                  </a:lnTo>
                  <a:lnTo>
                    <a:pt x="473" y="330"/>
                  </a:lnTo>
                  <a:lnTo>
                    <a:pt x="475" y="332"/>
                  </a:lnTo>
                  <a:lnTo>
                    <a:pt x="476" y="330"/>
                  </a:lnTo>
                  <a:lnTo>
                    <a:pt x="478" y="330"/>
                  </a:lnTo>
                  <a:lnTo>
                    <a:pt x="480" y="330"/>
                  </a:lnTo>
                  <a:lnTo>
                    <a:pt x="482" y="330"/>
                  </a:lnTo>
                  <a:lnTo>
                    <a:pt x="482" y="332"/>
                  </a:lnTo>
                  <a:lnTo>
                    <a:pt x="484" y="332"/>
                  </a:lnTo>
                  <a:lnTo>
                    <a:pt x="486" y="336"/>
                  </a:lnTo>
                  <a:lnTo>
                    <a:pt x="488" y="338"/>
                  </a:lnTo>
                  <a:lnTo>
                    <a:pt x="490" y="339"/>
                  </a:lnTo>
                  <a:lnTo>
                    <a:pt x="491" y="339"/>
                  </a:lnTo>
                  <a:lnTo>
                    <a:pt x="493" y="341"/>
                  </a:lnTo>
                  <a:lnTo>
                    <a:pt x="495" y="343"/>
                  </a:lnTo>
                  <a:lnTo>
                    <a:pt x="495" y="345"/>
                  </a:lnTo>
                  <a:lnTo>
                    <a:pt x="497" y="347"/>
                  </a:lnTo>
                  <a:lnTo>
                    <a:pt x="497" y="349"/>
                  </a:lnTo>
                  <a:lnTo>
                    <a:pt x="499" y="351"/>
                  </a:lnTo>
                  <a:lnTo>
                    <a:pt x="501" y="353"/>
                  </a:lnTo>
                  <a:lnTo>
                    <a:pt x="503" y="354"/>
                  </a:lnTo>
                  <a:lnTo>
                    <a:pt x="505" y="356"/>
                  </a:lnTo>
                  <a:lnTo>
                    <a:pt x="506" y="358"/>
                  </a:lnTo>
                  <a:lnTo>
                    <a:pt x="506" y="360"/>
                  </a:lnTo>
                  <a:lnTo>
                    <a:pt x="506" y="362"/>
                  </a:lnTo>
                  <a:lnTo>
                    <a:pt x="506" y="368"/>
                  </a:lnTo>
                  <a:lnTo>
                    <a:pt x="506" y="369"/>
                  </a:lnTo>
                  <a:lnTo>
                    <a:pt x="505" y="371"/>
                  </a:lnTo>
                  <a:lnTo>
                    <a:pt x="505" y="373"/>
                  </a:lnTo>
                  <a:lnTo>
                    <a:pt x="503" y="375"/>
                  </a:lnTo>
                  <a:lnTo>
                    <a:pt x="501" y="377"/>
                  </a:lnTo>
                  <a:lnTo>
                    <a:pt x="499" y="379"/>
                  </a:lnTo>
                  <a:lnTo>
                    <a:pt x="497" y="379"/>
                  </a:lnTo>
                  <a:lnTo>
                    <a:pt x="495" y="381"/>
                  </a:lnTo>
                  <a:lnTo>
                    <a:pt x="495" y="383"/>
                  </a:lnTo>
                  <a:lnTo>
                    <a:pt x="495" y="386"/>
                  </a:lnTo>
                  <a:lnTo>
                    <a:pt x="493" y="388"/>
                  </a:lnTo>
                  <a:lnTo>
                    <a:pt x="493" y="390"/>
                  </a:lnTo>
                  <a:lnTo>
                    <a:pt x="493" y="394"/>
                  </a:lnTo>
                  <a:lnTo>
                    <a:pt x="493" y="396"/>
                  </a:lnTo>
                  <a:lnTo>
                    <a:pt x="493" y="398"/>
                  </a:lnTo>
                  <a:lnTo>
                    <a:pt x="493" y="399"/>
                  </a:lnTo>
                  <a:lnTo>
                    <a:pt x="491" y="401"/>
                  </a:lnTo>
                  <a:lnTo>
                    <a:pt x="491" y="405"/>
                  </a:lnTo>
                  <a:lnTo>
                    <a:pt x="488" y="407"/>
                  </a:lnTo>
                  <a:lnTo>
                    <a:pt x="486" y="409"/>
                  </a:lnTo>
                  <a:lnTo>
                    <a:pt x="484" y="409"/>
                  </a:lnTo>
                  <a:lnTo>
                    <a:pt x="480" y="411"/>
                  </a:lnTo>
                  <a:lnTo>
                    <a:pt x="476" y="411"/>
                  </a:lnTo>
                  <a:lnTo>
                    <a:pt x="475" y="415"/>
                  </a:lnTo>
                  <a:lnTo>
                    <a:pt x="471" y="416"/>
                  </a:lnTo>
                  <a:lnTo>
                    <a:pt x="469" y="418"/>
                  </a:lnTo>
                  <a:lnTo>
                    <a:pt x="467" y="422"/>
                  </a:lnTo>
                  <a:lnTo>
                    <a:pt x="465" y="424"/>
                  </a:lnTo>
                  <a:lnTo>
                    <a:pt x="465" y="428"/>
                  </a:lnTo>
                  <a:lnTo>
                    <a:pt x="465" y="430"/>
                  </a:lnTo>
                  <a:lnTo>
                    <a:pt x="467" y="433"/>
                  </a:lnTo>
                  <a:lnTo>
                    <a:pt x="467" y="435"/>
                  </a:lnTo>
                  <a:lnTo>
                    <a:pt x="467" y="439"/>
                  </a:lnTo>
                  <a:lnTo>
                    <a:pt x="465" y="439"/>
                  </a:lnTo>
                  <a:lnTo>
                    <a:pt x="463" y="441"/>
                  </a:lnTo>
                  <a:lnTo>
                    <a:pt x="460" y="443"/>
                  </a:lnTo>
                  <a:lnTo>
                    <a:pt x="456" y="445"/>
                  </a:lnTo>
                  <a:lnTo>
                    <a:pt x="452" y="445"/>
                  </a:lnTo>
                  <a:lnTo>
                    <a:pt x="450" y="445"/>
                  </a:lnTo>
                  <a:lnTo>
                    <a:pt x="446" y="446"/>
                  </a:lnTo>
                  <a:lnTo>
                    <a:pt x="443" y="448"/>
                  </a:lnTo>
                  <a:lnTo>
                    <a:pt x="441" y="450"/>
                  </a:lnTo>
                  <a:lnTo>
                    <a:pt x="441" y="454"/>
                  </a:lnTo>
                  <a:lnTo>
                    <a:pt x="443" y="456"/>
                  </a:lnTo>
                  <a:lnTo>
                    <a:pt x="443" y="458"/>
                  </a:lnTo>
                  <a:lnTo>
                    <a:pt x="443" y="461"/>
                  </a:lnTo>
                  <a:lnTo>
                    <a:pt x="446" y="461"/>
                  </a:lnTo>
                  <a:lnTo>
                    <a:pt x="450" y="463"/>
                  </a:lnTo>
                  <a:lnTo>
                    <a:pt x="452" y="463"/>
                  </a:lnTo>
                  <a:lnTo>
                    <a:pt x="454" y="467"/>
                  </a:lnTo>
                  <a:lnTo>
                    <a:pt x="454" y="469"/>
                  </a:lnTo>
                  <a:lnTo>
                    <a:pt x="456" y="473"/>
                  </a:lnTo>
                  <a:lnTo>
                    <a:pt x="456" y="476"/>
                  </a:lnTo>
                  <a:lnTo>
                    <a:pt x="456" y="478"/>
                  </a:lnTo>
                  <a:lnTo>
                    <a:pt x="456" y="480"/>
                  </a:lnTo>
                  <a:lnTo>
                    <a:pt x="456" y="482"/>
                  </a:lnTo>
                  <a:lnTo>
                    <a:pt x="454" y="484"/>
                  </a:lnTo>
                  <a:lnTo>
                    <a:pt x="452" y="486"/>
                  </a:lnTo>
                  <a:lnTo>
                    <a:pt x="450" y="488"/>
                  </a:lnTo>
                  <a:lnTo>
                    <a:pt x="450" y="491"/>
                  </a:lnTo>
                  <a:lnTo>
                    <a:pt x="448" y="495"/>
                  </a:lnTo>
                  <a:lnTo>
                    <a:pt x="450" y="497"/>
                  </a:lnTo>
                  <a:lnTo>
                    <a:pt x="452" y="499"/>
                  </a:lnTo>
                  <a:lnTo>
                    <a:pt x="458" y="501"/>
                  </a:lnTo>
                  <a:lnTo>
                    <a:pt x="461" y="503"/>
                  </a:lnTo>
                  <a:lnTo>
                    <a:pt x="463" y="503"/>
                  </a:lnTo>
                  <a:lnTo>
                    <a:pt x="465" y="503"/>
                  </a:lnTo>
                  <a:lnTo>
                    <a:pt x="467" y="503"/>
                  </a:lnTo>
                  <a:lnTo>
                    <a:pt x="467" y="505"/>
                  </a:lnTo>
                  <a:lnTo>
                    <a:pt x="471" y="505"/>
                  </a:lnTo>
                  <a:lnTo>
                    <a:pt x="473" y="505"/>
                  </a:lnTo>
                  <a:lnTo>
                    <a:pt x="475" y="506"/>
                  </a:lnTo>
                  <a:lnTo>
                    <a:pt x="476" y="506"/>
                  </a:lnTo>
                  <a:lnTo>
                    <a:pt x="478" y="506"/>
                  </a:lnTo>
                  <a:lnTo>
                    <a:pt x="480" y="506"/>
                  </a:lnTo>
                  <a:lnTo>
                    <a:pt x="482" y="506"/>
                  </a:lnTo>
                  <a:lnTo>
                    <a:pt x="484" y="508"/>
                  </a:lnTo>
                  <a:lnTo>
                    <a:pt x="484" y="510"/>
                  </a:lnTo>
                  <a:lnTo>
                    <a:pt x="482" y="512"/>
                  </a:lnTo>
                  <a:lnTo>
                    <a:pt x="482" y="514"/>
                  </a:lnTo>
                  <a:lnTo>
                    <a:pt x="482" y="516"/>
                  </a:lnTo>
                  <a:lnTo>
                    <a:pt x="484" y="518"/>
                  </a:lnTo>
                  <a:lnTo>
                    <a:pt x="484" y="520"/>
                  </a:lnTo>
                  <a:lnTo>
                    <a:pt x="484" y="521"/>
                  </a:lnTo>
                  <a:lnTo>
                    <a:pt x="484" y="523"/>
                  </a:lnTo>
                  <a:lnTo>
                    <a:pt x="482" y="525"/>
                  </a:lnTo>
                  <a:lnTo>
                    <a:pt x="482" y="527"/>
                  </a:lnTo>
                  <a:lnTo>
                    <a:pt x="480" y="529"/>
                  </a:lnTo>
                  <a:lnTo>
                    <a:pt x="480" y="531"/>
                  </a:lnTo>
                  <a:lnTo>
                    <a:pt x="480" y="533"/>
                  </a:lnTo>
                  <a:lnTo>
                    <a:pt x="482" y="538"/>
                  </a:lnTo>
                  <a:lnTo>
                    <a:pt x="486" y="538"/>
                  </a:lnTo>
                  <a:lnTo>
                    <a:pt x="488" y="538"/>
                  </a:lnTo>
                  <a:lnTo>
                    <a:pt x="490" y="538"/>
                  </a:lnTo>
                  <a:lnTo>
                    <a:pt x="493" y="538"/>
                  </a:lnTo>
                  <a:lnTo>
                    <a:pt x="495" y="538"/>
                  </a:lnTo>
                  <a:lnTo>
                    <a:pt x="497" y="538"/>
                  </a:lnTo>
                  <a:lnTo>
                    <a:pt x="501" y="538"/>
                  </a:lnTo>
                  <a:lnTo>
                    <a:pt x="503" y="540"/>
                  </a:lnTo>
                  <a:lnTo>
                    <a:pt x="505" y="540"/>
                  </a:lnTo>
                  <a:lnTo>
                    <a:pt x="506" y="540"/>
                  </a:lnTo>
                  <a:lnTo>
                    <a:pt x="508" y="540"/>
                  </a:lnTo>
                  <a:lnTo>
                    <a:pt x="510" y="540"/>
                  </a:lnTo>
                  <a:lnTo>
                    <a:pt x="512" y="540"/>
                  </a:lnTo>
                  <a:lnTo>
                    <a:pt x="514" y="540"/>
                  </a:lnTo>
                  <a:lnTo>
                    <a:pt x="518" y="540"/>
                  </a:lnTo>
                  <a:lnTo>
                    <a:pt x="520" y="538"/>
                  </a:lnTo>
                  <a:lnTo>
                    <a:pt x="520" y="540"/>
                  </a:lnTo>
                  <a:lnTo>
                    <a:pt x="522" y="540"/>
                  </a:lnTo>
                  <a:lnTo>
                    <a:pt x="523" y="540"/>
                  </a:lnTo>
                  <a:lnTo>
                    <a:pt x="525" y="540"/>
                  </a:lnTo>
                  <a:lnTo>
                    <a:pt x="527" y="540"/>
                  </a:lnTo>
                  <a:lnTo>
                    <a:pt x="529" y="540"/>
                  </a:lnTo>
                  <a:lnTo>
                    <a:pt x="531" y="540"/>
                  </a:lnTo>
                  <a:lnTo>
                    <a:pt x="535" y="542"/>
                  </a:lnTo>
                  <a:lnTo>
                    <a:pt x="537" y="542"/>
                  </a:lnTo>
                  <a:lnTo>
                    <a:pt x="540" y="544"/>
                  </a:lnTo>
                  <a:lnTo>
                    <a:pt x="542" y="546"/>
                  </a:lnTo>
                  <a:lnTo>
                    <a:pt x="546" y="546"/>
                  </a:lnTo>
                  <a:lnTo>
                    <a:pt x="548" y="546"/>
                  </a:lnTo>
                  <a:lnTo>
                    <a:pt x="550" y="546"/>
                  </a:lnTo>
                  <a:lnTo>
                    <a:pt x="552" y="544"/>
                  </a:lnTo>
                  <a:lnTo>
                    <a:pt x="553" y="540"/>
                  </a:lnTo>
                  <a:lnTo>
                    <a:pt x="557" y="538"/>
                  </a:lnTo>
                  <a:lnTo>
                    <a:pt x="559" y="536"/>
                  </a:lnTo>
                  <a:lnTo>
                    <a:pt x="563" y="533"/>
                  </a:lnTo>
                  <a:lnTo>
                    <a:pt x="565" y="533"/>
                  </a:lnTo>
                  <a:lnTo>
                    <a:pt x="568" y="531"/>
                  </a:lnTo>
                  <a:lnTo>
                    <a:pt x="572" y="531"/>
                  </a:lnTo>
                  <a:lnTo>
                    <a:pt x="576" y="531"/>
                  </a:lnTo>
                  <a:lnTo>
                    <a:pt x="580" y="531"/>
                  </a:lnTo>
                  <a:lnTo>
                    <a:pt x="583" y="529"/>
                  </a:lnTo>
                  <a:lnTo>
                    <a:pt x="585" y="529"/>
                  </a:lnTo>
                  <a:lnTo>
                    <a:pt x="587" y="527"/>
                  </a:lnTo>
                  <a:lnTo>
                    <a:pt x="589" y="523"/>
                  </a:lnTo>
                  <a:lnTo>
                    <a:pt x="591" y="521"/>
                  </a:lnTo>
                  <a:lnTo>
                    <a:pt x="591" y="518"/>
                  </a:lnTo>
                  <a:lnTo>
                    <a:pt x="593" y="514"/>
                  </a:lnTo>
                  <a:lnTo>
                    <a:pt x="595" y="514"/>
                  </a:lnTo>
                  <a:lnTo>
                    <a:pt x="598" y="512"/>
                  </a:lnTo>
                  <a:lnTo>
                    <a:pt x="602" y="512"/>
                  </a:lnTo>
                  <a:lnTo>
                    <a:pt x="604" y="510"/>
                  </a:lnTo>
                  <a:lnTo>
                    <a:pt x="608" y="510"/>
                  </a:lnTo>
                  <a:lnTo>
                    <a:pt x="610" y="508"/>
                  </a:lnTo>
                  <a:lnTo>
                    <a:pt x="612" y="506"/>
                  </a:lnTo>
                  <a:lnTo>
                    <a:pt x="615" y="506"/>
                  </a:lnTo>
                  <a:lnTo>
                    <a:pt x="617" y="505"/>
                  </a:lnTo>
                  <a:lnTo>
                    <a:pt x="621" y="503"/>
                  </a:lnTo>
                  <a:lnTo>
                    <a:pt x="623" y="501"/>
                  </a:lnTo>
                  <a:lnTo>
                    <a:pt x="627" y="497"/>
                  </a:lnTo>
                  <a:lnTo>
                    <a:pt x="628" y="495"/>
                  </a:lnTo>
                  <a:lnTo>
                    <a:pt x="632" y="493"/>
                  </a:lnTo>
                  <a:lnTo>
                    <a:pt x="634" y="493"/>
                  </a:lnTo>
                  <a:lnTo>
                    <a:pt x="636" y="490"/>
                  </a:lnTo>
                  <a:lnTo>
                    <a:pt x="636" y="488"/>
                  </a:lnTo>
                  <a:lnTo>
                    <a:pt x="638" y="484"/>
                  </a:lnTo>
                  <a:lnTo>
                    <a:pt x="638" y="482"/>
                  </a:lnTo>
                  <a:lnTo>
                    <a:pt x="638" y="480"/>
                  </a:lnTo>
                  <a:lnTo>
                    <a:pt x="640" y="478"/>
                  </a:lnTo>
                  <a:lnTo>
                    <a:pt x="643" y="478"/>
                  </a:lnTo>
                  <a:lnTo>
                    <a:pt x="645" y="478"/>
                  </a:lnTo>
                  <a:lnTo>
                    <a:pt x="647" y="478"/>
                  </a:lnTo>
                  <a:lnTo>
                    <a:pt x="651" y="478"/>
                  </a:lnTo>
                  <a:lnTo>
                    <a:pt x="651" y="475"/>
                  </a:lnTo>
                  <a:lnTo>
                    <a:pt x="651" y="473"/>
                  </a:lnTo>
                  <a:lnTo>
                    <a:pt x="653" y="469"/>
                  </a:lnTo>
                  <a:lnTo>
                    <a:pt x="655" y="467"/>
                  </a:lnTo>
                  <a:lnTo>
                    <a:pt x="657" y="465"/>
                  </a:lnTo>
                  <a:lnTo>
                    <a:pt x="658" y="463"/>
                  </a:lnTo>
                  <a:lnTo>
                    <a:pt x="662" y="461"/>
                  </a:lnTo>
                  <a:lnTo>
                    <a:pt x="664" y="465"/>
                  </a:lnTo>
                  <a:lnTo>
                    <a:pt x="666" y="469"/>
                  </a:lnTo>
                  <a:lnTo>
                    <a:pt x="668" y="469"/>
                  </a:lnTo>
                  <a:lnTo>
                    <a:pt x="670" y="471"/>
                  </a:lnTo>
                  <a:lnTo>
                    <a:pt x="672" y="473"/>
                  </a:lnTo>
                  <a:lnTo>
                    <a:pt x="675" y="473"/>
                  </a:lnTo>
                  <a:lnTo>
                    <a:pt x="677" y="475"/>
                  </a:lnTo>
                  <a:lnTo>
                    <a:pt x="679" y="476"/>
                  </a:lnTo>
                  <a:lnTo>
                    <a:pt x="681" y="478"/>
                  </a:lnTo>
                  <a:lnTo>
                    <a:pt x="683" y="480"/>
                  </a:lnTo>
                  <a:lnTo>
                    <a:pt x="685" y="482"/>
                  </a:lnTo>
                  <a:lnTo>
                    <a:pt x="688" y="486"/>
                  </a:lnTo>
                  <a:lnTo>
                    <a:pt x="690" y="488"/>
                  </a:lnTo>
                  <a:lnTo>
                    <a:pt x="692" y="490"/>
                  </a:lnTo>
                  <a:lnTo>
                    <a:pt x="694" y="491"/>
                  </a:lnTo>
                  <a:lnTo>
                    <a:pt x="696" y="495"/>
                  </a:lnTo>
                  <a:lnTo>
                    <a:pt x="698" y="497"/>
                  </a:lnTo>
                  <a:lnTo>
                    <a:pt x="698" y="501"/>
                  </a:lnTo>
                  <a:lnTo>
                    <a:pt x="698" y="503"/>
                  </a:lnTo>
                  <a:lnTo>
                    <a:pt x="698" y="506"/>
                  </a:lnTo>
                  <a:lnTo>
                    <a:pt x="698" y="510"/>
                  </a:lnTo>
                  <a:lnTo>
                    <a:pt x="698" y="512"/>
                  </a:lnTo>
                  <a:lnTo>
                    <a:pt x="698" y="514"/>
                  </a:lnTo>
                  <a:lnTo>
                    <a:pt x="698" y="518"/>
                  </a:lnTo>
                  <a:lnTo>
                    <a:pt x="696" y="520"/>
                  </a:lnTo>
                  <a:lnTo>
                    <a:pt x="696" y="521"/>
                  </a:lnTo>
                  <a:lnTo>
                    <a:pt x="696" y="523"/>
                  </a:lnTo>
                  <a:lnTo>
                    <a:pt x="694" y="527"/>
                  </a:lnTo>
                  <a:lnTo>
                    <a:pt x="694" y="529"/>
                  </a:lnTo>
                  <a:lnTo>
                    <a:pt x="696" y="531"/>
                  </a:lnTo>
                  <a:lnTo>
                    <a:pt x="696" y="533"/>
                  </a:lnTo>
                  <a:lnTo>
                    <a:pt x="696" y="536"/>
                  </a:lnTo>
                  <a:lnTo>
                    <a:pt x="696" y="538"/>
                  </a:lnTo>
                  <a:lnTo>
                    <a:pt x="694" y="540"/>
                  </a:lnTo>
                  <a:lnTo>
                    <a:pt x="692" y="540"/>
                  </a:lnTo>
                  <a:lnTo>
                    <a:pt x="690" y="540"/>
                  </a:lnTo>
                  <a:lnTo>
                    <a:pt x="688" y="542"/>
                  </a:lnTo>
                  <a:lnTo>
                    <a:pt x="688" y="544"/>
                  </a:lnTo>
                  <a:lnTo>
                    <a:pt x="688" y="546"/>
                  </a:lnTo>
                  <a:lnTo>
                    <a:pt x="688" y="548"/>
                  </a:lnTo>
                  <a:lnTo>
                    <a:pt x="688" y="550"/>
                  </a:lnTo>
                  <a:lnTo>
                    <a:pt x="688" y="551"/>
                  </a:lnTo>
                  <a:lnTo>
                    <a:pt x="688" y="555"/>
                  </a:lnTo>
                  <a:lnTo>
                    <a:pt x="688" y="557"/>
                  </a:lnTo>
                  <a:lnTo>
                    <a:pt x="688" y="559"/>
                  </a:lnTo>
                  <a:lnTo>
                    <a:pt x="688" y="561"/>
                  </a:lnTo>
                  <a:lnTo>
                    <a:pt x="690" y="566"/>
                  </a:lnTo>
                  <a:lnTo>
                    <a:pt x="692" y="568"/>
                  </a:lnTo>
                  <a:lnTo>
                    <a:pt x="692" y="572"/>
                  </a:lnTo>
                  <a:lnTo>
                    <a:pt x="692" y="574"/>
                  </a:lnTo>
                  <a:lnTo>
                    <a:pt x="692" y="576"/>
                  </a:lnTo>
                  <a:lnTo>
                    <a:pt x="692" y="578"/>
                  </a:lnTo>
                  <a:lnTo>
                    <a:pt x="692" y="580"/>
                  </a:lnTo>
                  <a:lnTo>
                    <a:pt x="690" y="581"/>
                  </a:lnTo>
                  <a:lnTo>
                    <a:pt x="690" y="583"/>
                  </a:lnTo>
                  <a:lnTo>
                    <a:pt x="688" y="585"/>
                  </a:lnTo>
                  <a:lnTo>
                    <a:pt x="688" y="587"/>
                  </a:lnTo>
                  <a:lnTo>
                    <a:pt x="687" y="589"/>
                  </a:lnTo>
                  <a:lnTo>
                    <a:pt x="687" y="593"/>
                  </a:lnTo>
                  <a:lnTo>
                    <a:pt x="685" y="596"/>
                  </a:lnTo>
                  <a:lnTo>
                    <a:pt x="685" y="598"/>
                  </a:lnTo>
                  <a:lnTo>
                    <a:pt x="683" y="600"/>
                  </a:lnTo>
                  <a:lnTo>
                    <a:pt x="679" y="602"/>
                  </a:lnTo>
                  <a:lnTo>
                    <a:pt x="677" y="602"/>
                  </a:lnTo>
                  <a:lnTo>
                    <a:pt x="673" y="604"/>
                  </a:lnTo>
                  <a:lnTo>
                    <a:pt x="672" y="606"/>
                  </a:lnTo>
                  <a:lnTo>
                    <a:pt x="670" y="610"/>
                  </a:lnTo>
                  <a:lnTo>
                    <a:pt x="670" y="611"/>
                  </a:lnTo>
                  <a:lnTo>
                    <a:pt x="670" y="613"/>
                  </a:lnTo>
                  <a:lnTo>
                    <a:pt x="672" y="617"/>
                  </a:lnTo>
                  <a:lnTo>
                    <a:pt x="673" y="619"/>
                  </a:lnTo>
                  <a:lnTo>
                    <a:pt x="675" y="621"/>
                  </a:lnTo>
                  <a:lnTo>
                    <a:pt x="677" y="625"/>
                  </a:lnTo>
                  <a:lnTo>
                    <a:pt x="675" y="626"/>
                  </a:lnTo>
                  <a:lnTo>
                    <a:pt x="673" y="628"/>
                  </a:lnTo>
                  <a:lnTo>
                    <a:pt x="672" y="630"/>
                  </a:lnTo>
                  <a:lnTo>
                    <a:pt x="670" y="632"/>
                  </a:lnTo>
                  <a:lnTo>
                    <a:pt x="670" y="634"/>
                  </a:lnTo>
                  <a:lnTo>
                    <a:pt x="668" y="638"/>
                  </a:lnTo>
                  <a:lnTo>
                    <a:pt x="668" y="641"/>
                  </a:lnTo>
                  <a:lnTo>
                    <a:pt x="668" y="643"/>
                  </a:lnTo>
                  <a:lnTo>
                    <a:pt x="668" y="645"/>
                  </a:lnTo>
                  <a:lnTo>
                    <a:pt x="668" y="647"/>
                  </a:lnTo>
                  <a:lnTo>
                    <a:pt x="670" y="647"/>
                  </a:lnTo>
                  <a:lnTo>
                    <a:pt x="672" y="649"/>
                  </a:lnTo>
                  <a:lnTo>
                    <a:pt x="673" y="649"/>
                  </a:lnTo>
                  <a:lnTo>
                    <a:pt x="675" y="651"/>
                  </a:lnTo>
                  <a:lnTo>
                    <a:pt x="677" y="655"/>
                  </a:lnTo>
                  <a:lnTo>
                    <a:pt x="677" y="656"/>
                  </a:lnTo>
                  <a:lnTo>
                    <a:pt x="677" y="660"/>
                  </a:lnTo>
                  <a:lnTo>
                    <a:pt x="677" y="662"/>
                  </a:lnTo>
                  <a:lnTo>
                    <a:pt x="679" y="668"/>
                  </a:lnTo>
                  <a:lnTo>
                    <a:pt x="681" y="670"/>
                  </a:lnTo>
                  <a:lnTo>
                    <a:pt x="683" y="670"/>
                  </a:lnTo>
                  <a:lnTo>
                    <a:pt x="685" y="670"/>
                  </a:lnTo>
                  <a:lnTo>
                    <a:pt x="688" y="670"/>
                  </a:lnTo>
                  <a:lnTo>
                    <a:pt x="690" y="671"/>
                  </a:lnTo>
                  <a:lnTo>
                    <a:pt x="692" y="671"/>
                  </a:lnTo>
                  <a:lnTo>
                    <a:pt x="694" y="671"/>
                  </a:lnTo>
                  <a:lnTo>
                    <a:pt x="696" y="673"/>
                  </a:lnTo>
                  <a:lnTo>
                    <a:pt x="698" y="673"/>
                  </a:lnTo>
                  <a:lnTo>
                    <a:pt x="700" y="675"/>
                  </a:lnTo>
                  <a:lnTo>
                    <a:pt x="702" y="677"/>
                  </a:lnTo>
                  <a:lnTo>
                    <a:pt x="705" y="675"/>
                  </a:lnTo>
                  <a:lnTo>
                    <a:pt x="709" y="675"/>
                  </a:lnTo>
                  <a:lnTo>
                    <a:pt x="713" y="675"/>
                  </a:lnTo>
                  <a:lnTo>
                    <a:pt x="715" y="673"/>
                  </a:lnTo>
                  <a:lnTo>
                    <a:pt x="717" y="671"/>
                  </a:lnTo>
                  <a:lnTo>
                    <a:pt x="720" y="671"/>
                  </a:lnTo>
                  <a:lnTo>
                    <a:pt x="722" y="670"/>
                  </a:lnTo>
                  <a:lnTo>
                    <a:pt x="726" y="668"/>
                  </a:lnTo>
                  <a:lnTo>
                    <a:pt x="728" y="668"/>
                  </a:lnTo>
                  <a:lnTo>
                    <a:pt x="732" y="670"/>
                  </a:lnTo>
                  <a:lnTo>
                    <a:pt x="733" y="670"/>
                  </a:lnTo>
                  <a:lnTo>
                    <a:pt x="735" y="671"/>
                  </a:lnTo>
                  <a:lnTo>
                    <a:pt x="737" y="675"/>
                  </a:lnTo>
                  <a:lnTo>
                    <a:pt x="739" y="677"/>
                  </a:lnTo>
                  <a:lnTo>
                    <a:pt x="739" y="679"/>
                  </a:lnTo>
                  <a:lnTo>
                    <a:pt x="741" y="681"/>
                  </a:lnTo>
                  <a:lnTo>
                    <a:pt x="743" y="685"/>
                  </a:lnTo>
                  <a:lnTo>
                    <a:pt x="743" y="686"/>
                  </a:lnTo>
                  <a:lnTo>
                    <a:pt x="745" y="688"/>
                  </a:lnTo>
                  <a:lnTo>
                    <a:pt x="747" y="690"/>
                  </a:lnTo>
                  <a:lnTo>
                    <a:pt x="748" y="692"/>
                  </a:lnTo>
                  <a:lnTo>
                    <a:pt x="748" y="694"/>
                  </a:lnTo>
                  <a:lnTo>
                    <a:pt x="756" y="696"/>
                  </a:lnTo>
                  <a:lnTo>
                    <a:pt x="758" y="696"/>
                  </a:lnTo>
                  <a:lnTo>
                    <a:pt x="760" y="698"/>
                  </a:lnTo>
                  <a:lnTo>
                    <a:pt x="762" y="698"/>
                  </a:lnTo>
                  <a:lnTo>
                    <a:pt x="763" y="698"/>
                  </a:lnTo>
                  <a:lnTo>
                    <a:pt x="765" y="698"/>
                  </a:lnTo>
                  <a:lnTo>
                    <a:pt x="767" y="698"/>
                  </a:lnTo>
                  <a:lnTo>
                    <a:pt x="769" y="698"/>
                  </a:lnTo>
                  <a:lnTo>
                    <a:pt x="771" y="698"/>
                  </a:lnTo>
                  <a:lnTo>
                    <a:pt x="773" y="698"/>
                  </a:lnTo>
                  <a:lnTo>
                    <a:pt x="775" y="696"/>
                  </a:lnTo>
                  <a:lnTo>
                    <a:pt x="777" y="698"/>
                  </a:lnTo>
                  <a:lnTo>
                    <a:pt x="778" y="700"/>
                  </a:lnTo>
                  <a:lnTo>
                    <a:pt x="780" y="701"/>
                  </a:lnTo>
                  <a:lnTo>
                    <a:pt x="786" y="707"/>
                  </a:lnTo>
                  <a:lnTo>
                    <a:pt x="788" y="707"/>
                  </a:lnTo>
                  <a:lnTo>
                    <a:pt x="790" y="709"/>
                  </a:lnTo>
                  <a:lnTo>
                    <a:pt x="792" y="711"/>
                  </a:lnTo>
                  <a:lnTo>
                    <a:pt x="795" y="713"/>
                  </a:lnTo>
                  <a:lnTo>
                    <a:pt x="797" y="713"/>
                  </a:lnTo>
                  <a:lnTo>
                    <a:pt x="799" y="715"/>
                  </a:lnTo>
                  <a:lnTo>
                    <a:pt x="801" y="715"/>
                  </a:lnTo>
                  <a:lnTo>
                    <a:pt x="803" y="715"/>
                  </a:lnTo>
                  <a:lnTo>
                    <a:pt x="805" y="715"/>
                  </a:lnTo>
                  <a:lnTo>
                    <a:pt x="807" y="717"/>
                  </a:lnTo>
                  <a:lnTo>
                    <a:pt x="808" y="717"/>
                  </a:lnTo>
                  <a:lnTo>
                    <a:pt x="810" y="720"/>
                  </a:lnTo>
                  <a:lnTo>
                    <a:pt x="812" y="720"/>
                  </a:lnTo>
                  <a:lnTo>
                    <a:pt x="814" y="722"/>
                  </a:lnTo>
                  <a:lnTo>
                    <a:pt x="816" y="724"/>
                  </a:lnTo>
                  <a:lnTo>
                    <a:pt x="818" y="724"/>
                  </a:lnTo>
                  <a:lnTo>
                    <a:pt x="820" y="726"/>
                  </a:lnTo>
                  <a:lnTo>
                    <a:pt x="822" y="728"/>
                  </a:lnTo>
                  <a:lnTo>
                    <a:pt x="823" y="728"/>
                  </a:lnTo>
                  <a:lnTo>
                    <a:pt x="825" y="732"/>
                  </a:lnTo>
                  <a:lnTo>
                    <a:pt x="827" y="735"/>
                  </a:lnTo>
                  <a:lnTo>
                    <a:pt x="827" y="737"/>
                  </a:lnTo>
                  <a:lnTo>
                    <a:pt x="827" y="739"/>
                  </a:lnTo>
                  <a:lnTo>
                    <a:pt x="829" y="741"/>
                  </a:lnTo>
                  <a:lnTo>
                    <a:pt x="831" y="743"/>
                  </a:lnTo>
                  <a:lnTo>
                    <a:pt x="833" y="747"/>
                  </a:lnTo>
                  <a:lnTo>
                    <a:pt x="833" y="748"/>
                  </a:lnTo>
                  <a:lnTo>
                    <a:pt x="835" y="750"/>
                  </a:lnTo>
                  <a:lnTo>
                    <a:pt x="835" y="752"/>
                  </a:lnTo>
                  <a:lnTo>
                    <a:pt x="837" y="754"/>
                  </a:lnTo>
                  <a:lnTo>
                    <a:pt x="838" y="756"/>
                  </a:lnTo>
                  <a:lnTo>
                    <a:pt x="840" y="758"/>
                  </a:lnTo>
                  <a:lnTo>
                    <a:pt x="842" y="760"/>
                  </a:lnTo>
                  <a:lnTo>
                    <a:pt x="842" y="762"/>
                  </a:lnTo>
                  <a:lnTo>
                    <a:pt x="842" y="765"/>
                  </a:lnTo>
                  <a:lnTo>
                    <a:pt x="842" y="769"/>
                  </a:lnTo>
                  <a:lnTo>
                    <a:pt x="844" y="769"/>
                  </a:lnTo>
                  <a:lnTo>
                    <a:pt x="846" y="769"/>
                  </a:lnTo>
                  <a:lnTo>
                    <a:pt x="846" y="767"/>
                  </a:lnTo>
                  <a:lnTo>
                    <a:pt x="848" y="765"/>
                  </a:lnTo>
                  <a:lnTo>
                    <a:pt x="848" y="763"/>
                  </a:lnTo>
                  <a:lnTo>
                    <a:pt x="848" y="762"/>
                  </a:lnTo>
                  <a:lnTo>
                    <a:pt x="850" y="760"/>
                  </a:lnTo>
                  <a:lnTo>
                    <a:pt x="850" y="758"/>
                  </a:lnTo>
                  <a:lnTo>
                    <a:pt x="852" y="758"/>
                  </a:lnTo>
                  <a:lnTo>
                    <a:pt x="852" y="756"/>
                  </a:lnTo>
                  <a:lnTo>
                    <a:pt x="855" y="752"/>
                  </a:lnTo>
                  <a:lnTo>
                    <a:pt x="857" y="750"/>
                  </a:lnTo>
                  <a:lnTo>
                    <a:pt x="859" y="748"/>
                  </a:lnTo>
                  <a:lnTo>
                    <a:pt x="859" y="747"/>
                  </a:lnTo>
                  <a:lnTo>
                    <a:pt x="861" y="747"/>
                  </a:lnTo>
                  <a:lnTo>
                    <a:pt x="867" y="745"/>
                  </a:lnTo>
                  <a:lnTo>
                    <a:pt x="868" y="745"/>
                  </a:lnTo>
                  <a:lnTo>
                    <a:pt x="872" y="747"/>
                  </a:lnTo>
                  <a:lnTo>
                    <a:pt x="874" y="747"/>
                  </a:lnTo>
                  <a:lnTo>
                    <a:pt x="878" y="747"/>
                  </a:lnTo>
                  <a:lnTo>
                    <a:pt x="880" y="748"/>
                  </a:lnTo>
                  <a:lnTo>
                    <a:pt x="884" y="748"/>
                  </a:lnTo>
                  <a:lnTo>
                    <a:pt x="885" y="748"/>
                  </a:lnTo>
                  <a:lnTo>
                    <a:pt x="887" y="748"/>
                  </a:lnTo>
                  <a:lnTo>
                    <a:pt x="889" y="750"/>
                  </a:lnTo>
                  <a:lnTo>
                    <a:pt x="891" y="750"/>
                  </a:lnTo>
                  <a:lnTo>
                    <a:pt x="893" y="750"/>
                  </a:lnTo>
                  <a:lnTo>
                    <a:pt x="897" y="750"/>
                  </a:lnTo>
                  <a:lnTo>
                    <a:pt x="899" y="752"/>
                  </a:lnTo>
                  <a:lnTo>
                    <a:pt x="902" y="752"/>
                  </a:lnTo>
                  <a:lnTo>
                    <a:pt x="906" y="752"/>
                  </a:lnTo>
                  <a:lnTo>
                    <a:pt x="908" y="750"/>
                  </a:lnTo>
                  <a:lnTo>
                    <a:pt x="910" y="750"/>
                  </a:lnTo>
                  <a:lnTo>
                    <a:pt x="912" y="750"/>
                  </a:lnTo>
                  <a:lnTo>
                    <a:pt x="914" y="750"/>
                  </a:lnTo>
                  <a:lnTo>
                    <a:pt x="917" y="748"/>
                  </a:lnTo>
                  <a:lnTo>
                    <a:pt x="921" y="750"/>
                  </a:lnTo>
                  <a:lnTo>
                    <a:pt x="921" y="752"/>
                  </a:lnTo>
                  <a:lnTo>
                    <a:pt x="923" y="754"/>
                  </a:lnTo>
                  <a:lnTo>
                    <a:pt x="923" y="756"/>
                  </a:lnTo>
                  <a:lnTo>
                    <a:pt x="925" y="756"/>
                  </a:lnTo>
                  <a:lnTo>
                    <a:pt x="925" y="758"/>
                  </a:lnTo>
                  <a:lnTo>
                    <a:pt x="930" y="762"/>
                  </a:lnTo>
                  <a:lnTo>
                    <a:pt x="932" y="762"/>
                  </a:lnTo>
                  <a:lnTo>
                    <a:pt x="934" y="763"/>
                  </a:lnTo>
                  <a:lnTo>
                    <a:pt x="936" y="763"/>
                  </a:lnTo>
                  <a:lnTo>
                    <a:pt x="936" y="765"/>
                  </a:lnTo>
                  <a:lnTo>
                    <a:pt x="938" y="767"/>
                  </a:lnTo>
                  <a:lnTo>
                    <a:pt x="942" y="771"/>
                  </a:lnTo>
                  <a:lnTo>
                    <a:pt x="944" y="771"/>
                  </a:lnTo>
                  <a:lnTo>
                    <a:pt x="945" y="771"/>
                  </a:lnTo>
                  <a:lnTo>
                    <a:pt x="947" y="773"/>
                  </a:lnTo>
                  <a:lnTo>
                    <a:pt x="949" y="775"/>
                  </a:lnTo>
                  <a:lnTo>
                    <a:pt x="951" y="777"/>
                  </a:lnTo>
                  <a:lnTo>
                    <a:pt x="953" y="778"/>
                  </a:lnTo>
                  <a:lnTo>
                    <a:pt x="955" y="778"/>
                  </a:lnTo>
                  <a:lnTo>
                    <a:pt x="957" y="780"/>
                  </a:lnTo>
                  <a:lnTo>
                    <a:pt x="959" y="782"/>
                  </a:lnTo>
                  <a:lnTo>
                    <a:pt x="960" y="784"/>
                  </a:lnTo>
                  <a:lnTo>
                    <a:pt x="960" y="786"/>
                  </a:lnTo>
                  <a:lnTo>
                    <a:pt x="962" y="788"/>
                  </a:lnTo>
                  <a:lnTo>
                    <a:pt x="962" y="790"/>
                  </a:lnTo>
                  <a:lnTo>
                    <a:pt x="960" y="790"/>
                  </a:lnTo>
                  <a:lnTo>
                    <a:pt x="960" y="792"/>
                  </a:lnTo>
                  <a:lnTo>
                    <a:pt x="960" y="793"/>
                  </a:lnTo>
                  <a:lnTo>
                    <a:pt x="959" y="795"/>
                  </a:lnTo>
                  <a:lnTo>
                    <a:pt x="959" y="797"/>
                  </a:lnTo>
                  <a:lnTo>
                    <a:pt x="957" y="799"/>
                  </a:lnTo>
                  <a:lnTo>
                    <a:pt x="955" y="799"/>
                  </a:lnTo>
                  <a:lnTo>
                    <a:pt x="951" y="801"/>
                  </a:lnTo>
                  <a:lnTo>
                    <a:pt x="949" y="801"/>
                  </a:lnTo>
                  <a:lnTo>
                    <a:pt x="947" y="803"/>
                  </a:lnTo>
                  <a:lnTo>
                    <a:pt x="947" y="805"/>
                  </a:lnTo>
                  <a:lnTo>
                    <a:pt x="945" y="807"/>
                  </a:lnTo>
                  <a:lnTo>
                    <a:pt x="945" y="808"/>
                  </a:lnTo>
                  <a:lnTo>
                    <a:pt x="945" y="810"/>
                  </a:lnTo>
                  <a:lnTo>
                    <a:pt x="944" y="810"/>
                  </a:lnTo>
                  <a:lnTo>
                    <a:pt x="945" y="812"/>
                  </a:lnTo>
                  <a:lnTo>
                    <a:pt x="947" y="812"/>
                  </a:lnTo>
                  <a:lnTo>
                    <a:pt x="949" y="812"/>
                  </a:lnTo>
                  <a:lnTo>
                    <a:pt x="953" y="812"/>
                  </a:lnTo>
                  <a:lnTo>
                    <a:pt x="955" y="812"/>
                  </a:lnTo>
                  <a:lnTo>
                    <a:pt x="959" y="814"/>
                  </a:lnTo>
                  <a:lnTo>
                    <a:pt x="960" y="816"/>
                  </a:lnTo>
                  <a:lnTo>
                    <a:pt x="964" y="816"/>
                  </a:lnTo>
                  <a:lnTo>
                    <a:pt x="966" y="816"/>
                  </a:lnTo>
                  <a:lnTo>
                    <a:pt x="970" y="816"/>
                  </a:lnTo>
                  <a:lnTo>
                    <a:pt x="974" y="816"/>
                  </a:lnTo>
                  <a:lnTo>
                    <a:pt x="975" y="816"/>
                  </a:lnTo>
                  <a:lnTo>
                    <a:pt x="975" y="814"/>
                  </a:lnTo>
                  <a:lnTo>
                    <a:pt x="979" y="812"/>
                  </a:lnTo>
                  <a:lnTo>
                    <a:pt x="981" y="812"/>
                  </a:lnTo>
                  <a:lnTo>
                    <a:pt x="983" y="814"/>
                  </a:lnTo>
                  <a:lnTo>
                    <a:pt x="985" y="814"/>
                  </a:lnTo>
                  <a:lnTo>
                    <a:pt x="987" y="814"/>
                  </a:lnTo>
                  <a:lnTo>
                    <a:pt x="989" y="814"/>
                  </a:lnTo>
                  <a:lnTo>
                    <a:pt x="992" y="814"/>
                  </a:lnTo>
                  <a:lnTo>
                    <a:pt x="992" y="816"/>
                  </a:lnTo>
                  <a:lnTo>
                    <a:pt x="994" y="818"/>
                  </a:lnTo>
                  <a:lnTo>
                    <a:pt x="994" y="820"/>
                  </a:lnTo>
                  <a:lnTo>
                    <a:pt x="996" y="822"/>
                  </a:lnTo>
                  <a:lnTo>
                    <a:pt x="996" y="823"/>
                  </a:lnTo>
                  <a:lnTo>
                    <a:pt x="1000" y="825"/>
                  </a:lnTo>
                  <a:lnTo>
                    <a:pt x="1002" y="825"/>
                  </a:lnTo>
                  <a:lnTo>
                    <a:pt x="1004" y="823"/>
                  </a:lnTo>
                  <a:lnTo>
                    <a:pt x="1005" y="822"/>
                  </a:lnTo>
                  <a:lnTo>
                    <a:pt x="1004" y="822"/>
                  </a:lnTo>
                  <a:lnTo>
                    <a:pt x="1004" y="820"/>
                  </a:lnTo>
                  <a:lnTo>
                    <a:pt x="1004" y="818"/>
                  </a:lnTo>
                  <a:lnTo>
                    <a:pt x="1004" y="816"/>
                  </a:lnTo>
                  <a:lnTo>
                    <a:pt x="1004" y="814"/>
                  </a:lnTo>
                  <a:lnTo>
                    <a:pt x="1005" y="810"/>
                  </a:lnTo>
                  <a:lnTo>
                    <a:pt x="1007" y="808"/>
                  </a:lnTo>
                  <a:lnTo>
                    <a:pt x="1007" y="807"/>
                  </a:lnTo>
                  <a:lnTo>
                    <a:pt x="1009" y="805"/>
                  </a:lnTo>
                  <a:lnTo>
                    <a:pt x="1007" y="801"/>
                  </a:lnTo>
                  <a:lnTo>
                    <a:pt x="1009" y="801"/>
                  </a:lnTo>
                  <a:lnTo>
                    <a:pt x="1011" y="801"/>
                  </a:lnTo>
                  <a:lnTo>
                    <a:pt x="1013" y="803"/>
                  </a:lnTo>
                  <a:lnTo>
                    <a:pt x="1017" y="805"/>
                  </a:lnTo>
                  <a:lnTo>
                    <a:pt x="1019" y="803"/>
                  </a:lnTo>
                  <a:lnTo>
                    <a:pt x="1019" y="801"/>
                  </a:lnTo>
                  <a:lnTo>
                    <a:pt x="1020" y="801"/>
                  </a:lnTo>
                  <a:lnTo>
                    <a:pt x="1022" y="799"/>
                  </a:lnTo>
                  <a:lnTo>
                    <a:pt x="1024" y="799"/>
                  </a:lnTo>
                  <a:lnTo>
                    <a:pt x="1026" y="799"/>
                  </a:lnTo>
                  <a:lnTo>
                    <a:pt x="1028" y="799"/>
                  </a:lnTo>
                  <a:lnTo>
                    <a:pt x="1030" y="801"/>
                  </a:lnTo>
                  <a:lnTo>
                    <a:pt x="1032" y="803"/>
                  </a:lnTo>
                  <a:lnTo>
                    <a:pt x="1032" y="805"/>
                  </a:lnTo>
                  <a:lnTo>
                    <a:pt x="1032" y="807"/>
                  </a:lnTo>
                  <a:lnTo>
                    <a:pt x="1032" y="808"/>
                  </a:lnTo>
                  <a:lnTo>
                    <a:pt x="1032" y="810"/>
                  </a:lnTo>
                  <a:lnTo>
                    <a:pt x="1032" y="812"/>
                  </a:lnTo>
                  <a:lnTo>
                    <a:pt x="1032" y="814"/>
                  </a:lnTo>
                  <a:lnTo>
                    <a:pt x="1032" y="816"/>
                  </a:lnTo>
                  <a:lnTo>
                    <a:pt x="1032" y="818"/>
                  </a:lnTo>
                  <a:lnTo>
                    <a:pt x="1032" y="820"/>
                  </a:lnTo>
                  <a:lnTo>
                    <a:pt x="1034" y="822"/>
                  </a:lnTo>
                  <a:lnTo>
                    <a:pt x="1034" y="823"/>
                  </a:lnTo>
                  <a:lnTo>
                    <a:pt x="1035" y="825"/>
                  </a:lnTo>
                  <a:lnTo>
                    <a:pt x="1035" y="827"/>
                  </a:lnTo>
                  <a:lnTo>
                    <a:pt x="1037" y="829"/>
                  </a:lnTo>
                  <a:lnTo>
                    <a:pt x="1039" y="829"/>
                  </a:lnTo>
                  <a:lnTo>
                    <a:pt x="1039" y="831"/>
                  </a:lnTo>
                  <a:lnTo>
                    <a:pt x="1041" y="833"/>
                  </a:lnTo>
                  <a:lnTo>
                    <a:pt x="1043" y="835"/>
                  </a:lnTo>
                  <a:lnTo>
                    <a:pt x="1043" y="837"/>
                  </a:lnTo>
                  <a:lnTo>
                    <a:pt x="1043" y="838"/>
                  </a:lnTo>
                  <a:lnTo>
                    <a:pt x="1041" y="842"/>
                  </a:lnTo>
                  <a:lnTo>
                    <a:pt x="1041" y="844"/>
                  </a:lnTo>
                  <a:lnTo>
                    <a:pt x="1045" y="848"/>
                  </a:lnTo>
                  <a:lnTo>
                    <a:pt x="1043" y="850"/>
                  </a:lnTo>
                  <a:lnTo>
                    <a:pt x="1043" y="852"/>
                  </a:lnTo>
                  <a:lnTo>
                    <a:pt x="1043" y="853"/>
                  </a:lnTo>
                  <a:lnTo>
                    <a:pt x="1041" y="855"/>
                  </a:lnTo>
                  <a:lnTo>
                    <a:pt x="1041" y="859"/>
                  </a:lnTo>
                  <a:lnTo>
                    <a:pt x="1043" y="859"/>
                  </a:lnTo>
                  <a:lnTo>
                    <a:pt x="1045" y="859"/>
                  </a:lnTo>
                  <a:lnTo>
                    <a:pt x="1047" y="861"/>
                  </a:lnTo>
                  <a:lnTo>
                    <a:pt x="1049" y="861"/>
                  </a:lnTo>
                  <a:lnTo>
                    <a:pt x="1049" y="863"/>
                  </a:lnTo>
                  <a:lnTo>
                    <a:pt x="1050" y="863"/>
                  </a:lnTo>
                  <a:lnTo>
                    <a:pt x="1052" y="865"/>
                  </a:lnTo>
                  <a:lnTo>
                    <a:pt x="1054" y="865"/>
                  </a:lnTo>
                  <a:lnTo>
                    <a:pt x="1058" y="865"/>
                  </a:lnTo>
                  <a:lnTo>
                    <a:pt x="1060" y="865"/>
                  </a:lnTo>
                  <a:lnTo>
                    <a:pt x="1064" y="863"/>
                  </a:lnTo>
                  <a:lnTo>
                    <a:pt x="1067" y="863"/>
                  </a:lnTo>
                  <a:lnTo>
                    <a:pt x="1069" y="863"/>
                  </a:lnTo>
                  <a:lnTo>
                    <a:pt x="1071" y="863"/>
                  </a:lnTo>
                  <a:lnTo>
                    <a:pt x="1071" y="865"/>
                  </a:lnTo>
                  <a:lnTo>
                    <a:pt x="1075" y="865"/>
                  </a:lnTo>
                  <a:lnTo>
                    <a:pt x="1077" y="867"/>
                  </a:lnTo>
                  <a:lnTo>
                    <a:pt x="1079" y="867"/>
                  </a:lnTo>
                  <a:lnTo>
                    <a:pt x="1079" y="868"/>
                  </a:lnTo>
                  <a:lnTo>
                    <a:pt x="1082" y="867"/>
                  </a:lnTo>
                  <a:lnTo>
                    <a:pt x="1084" y="867"/>
                  </a:lnTo>
                  <a:lnTo>
                    <a:pt x="1086" y="867"/>
                  </a:lnTo>
                  <a:lnTo>
                    <a:pt x="1088" y="867"/>
                  </a:lnTo>
                  <a:lnTo>
                    <a:pt x="1090" y="867"/>
                  </a:lnTo>
                  <a:lnTo>
                    <a:pt x="1092" y="867"/>
                  </a:lnTo>
                  <a:lnTo>
                    <a:pt x="1094" y="867"/>
                  </a:lnTo>
                  <a:lnTo>
                    <a:pt x="1095" y="865"/>
                  </a:lnTo>
                  <a:lnTo>
                    <a:pt x="1097" y="865"/>
                  </a:lnTo>
                  <a:lnTo>
                    <a:pt x="1099" y="865"/>
                  </a:lnTo>
                  <a:lnTo>
                    <a:pt x="1101" y="865"/>
                  </a:lnTo>
                  <a:lnTo>
                    <a:pt x="1103" y="867"/>
                  </a:lnTo>
                  <a:lnTo>
                    <a:pt x="1105" y="867"/>
                  </a:lnTo>
                  <a:lnTo>
                    <a:pt x="1109" y="867"/>
                  </a:lnTo>
                  <a:lnTo>
                    <a:pt x="1114" y="865"/>
                  </a:lnTo>
                  <a:lnTo>
                    <a:pt x="1118" y="865"/>
                  </a:lnTo>
                  <a:lnTo>
                    <a:pt x="1120" y="867"/>
                  </a:lnTo>
                  <a:lnTo>
                    <a:pt x="1120" y="868"/>
                  </a:lnTo>
                  <a:lnTo>
                    <a:pt x="1122" y="870"/>
                  </a:lnTo>
                  <a:lnTo>
                    <a:pt x="1124" y="872"/>
                  </a:lnTo>
                  <a:lnTo>
                    <a:pt x="1124" y="874"/>
                  </a:lnTo>
                  <a:lnTo>
                    <a:pt x="1125" y="876"/>
                  </a:lnTo>
                  <a:lnTo>
                    <a:pt x="1127" y="878"/>
                  </a:lnTo>
                  <a:lnTo>
                    <a:pt x="1129" y="880"/>
                  </a:lnTo>
                  <a:lnTo>
                    <a:pt x="1129" y="882"/>
                  </a:lnTo>
                  <a:lnTo>
                    <a:pt x="1129" y="883"/>
                  </a:lnTo>
                  <a:lnTo>
                    <a:pt x="1133" y="883"/>
                  </a:lnTo>
                  <a:lnTo>
                    <a:pt x="1135" y="882"/>
                  </a:lnTo>
                  <a:lnTo>
                    <a:pt x="1137" y="880"/>
                  </a:lnTo>
                  <a:lnTo>
                    <a:pt x="1137" y="878"/>
                  </a:lnTo>
                  <a:lnTo>
                    <a:pt x="1139" y="876"/>
                  </a:lnTo>
                  <a:lnTo>
                    <a:pt x="1140" y="874"/>
                  </a:lnTo>
                  <a:lnTo>
                    <a:pt x="1140" y="872"/>
                  </a:lnTo>
                  <a:lnTo>
                    <a:pt x="1142" y="870"/>
                  </a:lnTo>
                  <a:lnTo>
                    <a:pt x="1144" y="868"/>
                  </a:lnTo>
                  <a:lnTo>
                    <a:pt x="1148" y="867"/>
                  </a:lnTo>
                  <a:lnTo>
                    <a:pt x="1148" y="865"/>
                  </a:lnTo>
                  <a:lnTo>
                    <a:pt x="1148" y="863"/>
                  </a:lnTo>
                  <a:lnTo>
                    <a:pt x="1148" y="861"/>
                  </a:lnTo>
                  <a:lnTo>
                    <a:pt x="1148" y="859"/>
                  </a:lnTo>
                  <a:lnTo>
                    <a:pt x="1148" y="85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256" y="2536"/>
              <a:ext cx="1296" cy="478"/>
            </a:xfrm>
            <a:custGeom>
              <a:avLst/>
              <a:gdLst>
                <a:gd name="T0" fmla="*/ 15 w 1296"/>
                <a:gd name="T1" fmla="*/ 195 h 478"/>
                <a:gd name="T2" fmla="*/ 45 w 1296"/>
                <a:gd name="T3" fmla="*/ 170 h 478"/>
                <a:gd name="T4" fmla="*/ 79 w 1296"/>
                <a:gd name="T5" fmla="*/ 161 h 478"/>
                <a:gd name="T6" fmla="*/ 107 w 1296"/>
                <a:gd name="T7" fmla="*/ 152 h 478"/>
                <a:gd name="T8" fmla="*/ 118 w 1296"/>
                <a:gd name="T9" fmla="*/ 127 h 478"/>
                <a:gd name="T10" fmla="*/ 135 w 1296"/>
                <a:gd name="T11" fmla="*/ 101 h 478"/>
                <a:gd name="T12" fmla="*/ 167 w 1296"/>
                <a:gd name="T13" fmla="*/ 92 h 478"/>
                <a:gd name="T14" fmla="*/ 195 w 1296"/>
                <a:gd name="T15" fmla="*/ 71 h 478"/>
                <a:gd name="T16" fmla="*/ 186 w 1296"/>
                <a:gd name="T17" fmla="*/ 39 h 478"/>
                <a:gd name="T18" fmla="*/ 199 w 1296"/>
                <a:gd name="T19" fmla="*/ 9 h 478"/>
                <a:gd name="T20" fmla="*/ 231 w 1296"/>
                <a:gd name="T21" fmla="*/ 7 h 478"/>
                <a:gd name="T22" fmla="*/ 261 w 1296"/>
                <a:gd name="T23" fmla="*/ 17 h 478"/>
                <a:gd name="T24" fmla="*/ 293 w 1296"/>
                <a:gd name="T25" fmla="*/ 20 h 478"/>
                <a:gd name="T26" fmla="*/ 294 w 1296"/>
                <a:gd name="T27" fmla="*/ 50 h 478"/>
                <a:gd name="T28" fmla="*/ 281 w 1296"/>
                <a:gd name="T29" fmla="*/ 82 h 478"/>
                <a:gd name="T30" fmla="*/ 248 w 1296"/>
                <a:gd name="T31" fmla="*/ 94 h 478"/>
                <a:gd name="T32" fmla="*/ 216 w 1296"/>
                <a:gd name="T33" fmla="*/ 110 h 478"/>
                <a:gd name="T34" fmla="*/ 193 w 1296"/>
                <a:gd name="T35" fmla="*/ 159 h 478"/>
                <a:gd name="T36" fmla="*/ 161 w 1296"/>
                <a:gd name="T37" fmla="*/ 180 h 478"/>
                <a:gd name="T38" fmla="*/ 154 w 1296"/>
                <a:gd name="T39" fmla="*/ 212 h 478"/>
                <a:gd name="T40" fmla="*/ 186 w 1296"/>
                <a:gd name="T41" fmla="*/ 230 h 478"/>
                <a:gd name="T42" fmla="*/ 216 w 1296"/>
                <a:gd name="T43" fmla="*/ 259 h 478"/>
                <a:gd name="T44" fmla="*/ 268 w 1296"/>
                <a:gd name="T45" fmla="*/ 298 h 478"/>
                <a:gd name="T46" fmla="*/ 315 w 1296"/>
                <a:gd name="T47" fmla="*/ 335 h 478"/>
                <a:gd name="T48" fmla="*/ 373 w 1296"/>
                <a:gd name="T49" fmla="*/ 313 h 478"/>
                <a:gd name="T50" fmla="*/ 403 w 1296"/>
                <a:gd name="T51" fmla="*/ 300 h 478"/>
                <a:gd name="T52" fmla="*/ 465 w 1296"/>
                <a:gd name="T53" fmla="*/ 270 h 478"/>
                <a:gd name="T54" fmla="*/ 505 w 1296"/>
                <a:gd name="T55" fmla="*/ 275 h 478"/>
                <a:gd name="T56" fmla="*/ 542 w 1296"/>
                <a:gd name="T57" fmla="*/ 268 h 478"/>
                <a:gd name="T58" fmla="*/ 568 w 1296"/>
                <a:gd name="T59" fmla="*/ 262 h 478"/>
                <a:gd name="T60" fmla="*/ 606 w 1296"/>
                <a:gd name="T61" fmla="*/ 270 h 478"/>
                <a:gd name="T62" fmla="*/ 643 w 1296"/>
                <a:gd name="T63" fmla="*/ 264 h 478"/>
                <a:gd name="T64" fmla="*/ 677 w 1296"/>
                <a:gd name="T65" fmla="*/ 259 h 478"/>
                <a:gd name="T66" fmla="*/ 679 w 1296"/>
                <a:gd name="T67" fmla="*/ 279 h 478"/>
                <a:gd name="T68" fmla="*/ 692 w 1296"/>
                <a:gd name="T69" fmla="*/ 302 h 478"/>
                <a:gd name="T70" fmla="*/ 713 w 1296"/>
                <a:gd name="T71" fmla="*/ 320 h 478"/>
                <a:gd name="T72" fmla="*/ 722 w 1296"/>
                <a:gd name="T73" fmla="*/ 343 h 478"/>
                <a:gd name="T74" fmla="*/ 730 w 1296"/>
                <a:gd name="T75" fmla="*/ 371 h 478"/>
                <a:gd name="T76" fmla="*/ 730 w 1296"/>
                <a:gd name="T77" fmla="*/ 396 h 478"/>
                <a:gd name="T78" fmla="*/ 748 w 1296"/>
                <a:gd name="T79" fmla="*/ 420 h 478"/>
                <a:gd name="T80" fmla="*/ 769 w 1296"/>
                <a:gd name="T81" fmla="*/ 444 h 478"/>
                <a:gd name="T82" fmla="*/ 803 w 1296"/>
                <a:gd name="T83" fmla="*/ 446 h 478"/>
                <a:gd name="T84" fmla="*/ 837 w 1296"/>
                <a:gd name="T85" fmla="*/ 441 h 478"/>
                <a:gd name="T86" fmla="*/ 853 w 1296"/>
                <a:gd name="T87" fmla="*/ 459 h 478"/>
                <a:gd name="T88" fmla="*/ 872 w 1296"/>
                <a:gd name="T89" fmla="*/ 472 h 478"/>
                <a:gd name="T90" fmla="*/ 897 w 1296"/>
                <a:gd name="T91" fmla="*/ 450 h 478"/>
                <a:gd name="T92" fmla="*/ 913 w 1296"/>
                <a:gd name="T93" fmla="*/ 429 h 478"/>
                <a:gd name="T94" fmla="*/ 923 w 1296"/>
                <a:gd name="T95" fmla="*/ 399 h 478"/>
                <a:gd name="T96" fmla="*/ 945 w 1296"/>
                <a:gd name="T97" fmla="*/ 373 h 478"/>
                <a:gd name="T98" fmla="*/ 983 w 1296"/>
                <a:gd name="T99" fmla="*/ 377 h 478"/>
                <a:gd name="T100" fmla="*/ 1020 w 1296"/>
                <a:gd name="T101" fmla="*/ 381 h 478"/>
                <a:gd name="T102" fmla="*/ 1063 w 1296"/>
                <a:gd name="T103" fmla="*/ 381 h 478"/>
                <a:gd name="T104" fmla="*/ 1092 w 1296"/>
                <a:gd name="T105" fmla="*/ 379 h 478"/>
                <a:gd name="T106" fmla="*/ 1122 w 1296"/>
                <a:gd name="T107" fmla="*/ 382 h 478"/>
                <a:gd name="T108" fmla="*/ 1155 w 1296"/>
                <a:gd name="T109" fmla="*/ 382 h 478"/>
                <a:gd name="T110" fmla="*/ 1185 w 1296"/>
                <a:gd name="T111" fmla="*/ 381 h 478"/>
                <a:gd name="T112" fmla="*/ 1214 w 1296"/>
                <a:gd name="T113" fmla="*/ 377 h 478"/>
                <a:gd name="T114" fmla="*/ 1242 w 1296"/>
                <a:gd name="T115" fmla="*/ 379 h 478"/>
                <a:gd name="T116" fmla="*/ 1270 w 1296"/>
                <a:gd name="T117" fmla="*/ 358 h 478"/>
                <a:gd name="T118" fmla="*/ 1290 w 1296"/>
                <a:gd name="T119" fmla="*/ 33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6" h="478">
                  <a:moveTo>
                    <a:pt x="0" y="219"/>
                  </a:moveTo>
                  <a:lnTo>
                    <a:pt x="2" y="217"/>
                  </a:lnTo>
                  <a:lnTo>
                    <a:pt x="4" y="217"/>
                  </a:lnTo>
                  <a:lnTo>
                    <a:pt x="4" y="215"/>
                  </a:lnTo>
                  <a:lnTo>
                    <a:pt x="6" y="215"/>
                  </a:lnTo>
                  <a:lnTo>
                    <a:pt x="6" y="214"/>
                  </a:lnTo>
                  <a:lnTo>
                    <a:pt x="6" y="212"/>
                  </a:lnTo>
                  <a:lnTo>
                    <a:pt x="7" y="212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7" y="206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9" y="200"/>
                  </a:lnTo>
                  <a:lnTo>
                    <a:pt x="11" y="199"/>
                  </a:lnTo>
                  <a:lnTo>
                    <a:pt x="15" y="197"/>
                  </a:lnTo>
                  <a:lnTo>
                    <a:pt x="15" y="195"/>
                  </a:lnTo>
                  <a:lnTo>
                    <a:pt x="17" y="195"/>
                  </a:lnTo>
                  <a:lnTo>
                    <a:pt x="17" y="193"/>
                  </a:lnTo>
                  <a:lnTo>
                    <a:pt x="19" y="191"/>
                  </a:lnTo>
                  <a:lnTo>
                    <a:pt x="21" y="189"/>
                  </a:lnTo>
                  <a:lnTo>
                    <a:pt x="22" y="189"/>
                  </a:lnTo>
                  <a:lnTo>
                    <a:pt x="24" y="187"/>
                  </a:lnTo>
                  <a:lnTo>
                    <a:pt x="26" y="185"/>
                  </a:lnTo>
                  <a:lnTo>
                    <a:pt x="28" y="184"/>
                  </a:lnTo>
                  <a:lnTo>
                    <a:pt x="30" y="182"/>
                  </a:lnTo>
                  <a:lnTo>
                    <a:pt x="32" y="182"/>
                  </a:lnTo>
                  <a:lnTo>
                    <a:pt x="32" y="180"/>
                  </a:lnTo>
                  <a:lnTo>
                    <a:pt x="34" y="178"/>
                  </a:lnTo>
                  <a:lnTo>
                    <a:pt x="36" y="176"/>
                  </a:lnTo>
                  <a:lnTo>
                    <a:pt x="39" y="172"/>
                  </a:lnTo>
                  <a:lnTo>
                    <a:pt x="41" y="172"/>
                  </a:lnTo>
                  <a:lnTo>
                    <a:pt x="43" y="170"/>
                  </a:lnTo>
                  <a:lnTo>
                    <a:pt x="45" y="170"/>
                  </a:lnTo>
                  <a:lnTo>
                    <a:pt x="47" y="170"/>
                  </a:lnTo>
                  <a:lnTo>
                    <a:pt x="49" y="170"/>
                  </a:lnTo>
                  <a:lnTo>
                    <a:pt x="51" y="170"/>
                  </a:lnTo>
                  <a:lnTo>
                    <a:pt x="54" y="169"/>
                  </a:lnTo>
                  <a:lnTo>
                    <a:pt x="56" y="169"/>
                  </a:lnTo>
                  <a:lnTo>
                    <a:pt x="58" y="169"/>
                  </a:lnTo>
                  <a:lnTo>
                    <a:pt x="60" y="169"/>
                  </a:lnTo>
                  <a:lnTo>
                    <a:pt x="60" y="167"/>
                  </a:lnTo>
                  <a:lnTo>
                    <a:pt x="62" y="167"/>
                  </a:lnTo>
                  <a:lnTo>
                    <a:pt x="64" y="167"/>
                  </a:lnTo>
                  <a:lnTo>
                    <a:pt x="66" y="167"/>
                  </a:lnTo>
                  <a:lnTo>
                    <a:pt x="67" y="165"/>
                  </a:lnTo>
                  <a:lnTo>
                    <a:pt x="69" y="165"/>
                  </a:lnTo>
                  <a:lnTo>
                    <a:pt x="71" y="165"/>
                  </a:lnTo>
                  <a:lnTo>
                    <a:pt x="73" y="163"/>
                  </a:lnTo>
                  <a:lnTo>
                    <a:pt x="75" y="163"/>
                  </a:lnTo>
                  <a:lnTo>
                    <a:pt x="79" y="161"/>
                  </a:lnTo>
                  <a:lnTo>
                    <a:pt x="81" y="161"/>
                  </a:lnTo>
                  <a:lnTo>
                    <a:pt x="83" y="161"/>
                  </a:lnTo>
                  <a:lnTo>
                    <a:pt x="84" y="161"/>
                  </a:lnTo>
                  <a:lnTo>
                    <a:pt x="86" y="161"/>
                  </a:lnTo>
                  <a:lnTo>
                    <a:pt x="88" y="161"/>
                  </a:lnTo>
                  <a:lnTo>
                    <a:pt x="90" y="161"/>
                  </a:lnTo>
                  <a:lnTo>
                    <a:pt x="92" y="159"/>
                  </a:lnTo>
                  <a:lnTo>
                    <a:pt x="94" y="159"/>
                  </a:lnTo>
                  <a:lnTo>
                    <a:pt x="96" y="159"/>
                  </a:lnTo>
                  <a:lnTo>
                    <a:pt x="96" y="157"/>
                  </a:lnTo>
                  <a:lnTo>
                    <a:pt x="98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103" y="155"/>
                  </a:lnTo>
                  <a:lnTo>
                    <a:pt x="103" y="154"/>
                  </a:lnTo>
                  <a:lnTo>
                    <a:pt x="105" y="154"/>
                  </a:lnTo>
                  <a:lnTo>
                    <a:pt x="107" y="152"/>
                  </a:lnTo>
                  <a:lnTo>
                    <a:pt x="109" y="152"/>
                  </a:lnTo>
                  <a:lnTo>
                    <a:pt x="109" y="150"/>
                  </a:lnTo>
                  <a:lnTo>
                    <a:pt x="109" y="148"/>
                  </a:lnTo>
                  <a:lnTo>
                    <a:pt x="111" y="148"/>
                  </a:lnTo>
                  <a:lnTo>
                    <a:pt x="111" y="146"/>
                  </a:lnTo>
                  <a:lnTo>
                    <a:pt x="113" y="146"/>
                  </a:lnTo>
                  <a:lnTo>
                    <a:pt x="113" y="144"/>
                  </a:lnTo>
                  <a:lnTo>
                    <a:pt x="113" y="142"/>
                  </a:lnTo>
                  <a:lnTo>
                    <a:pt x="113" y="140"/>
                  </a:lnTo>
                  <a:lnTo>
                    <a:pt x="114" y="139"/>
                  </a:lnTo>
                  <a:lnTo>
                    <a:pt x="114" y="137"/>
                  </a:lnTo>
                  <a:lnTo>
                    <a:pt x="114" y="135"/>
                  </a:lnTo>
                  <a:lnTo>
                    <a:pt x="114" y="133"/>
                  </a:lnTo>
                  <a:lnTo>
                    <a:pt x="116" y="131"/>
                  </a:lnTo>
                  <a:lnTo>
                    <a:pt x="116" y="129"/>
                  </a:lnTo>
                  <a:lnTo>
                    <a:pt x="118" y="129"/>
                  </a:lnTo>
                  <a:lnTo>
                    <a:pt x="118" y="127"/>
                  </a:lnTo>
                  <a:lnTo>
                    <a:pt x="120" y="127"/>
                  </a:lnTo>
                  <a:lnTo>
                    <a:pt x="120" y="125"/>
                  </a:lnTo>
                  <a:lnTo>
                    <a:pt x="122" y="124"/>
                  </a:lnTo>
                  <a:lnTo>
                    <a:pt x="124" y="124"/>
                  </a:lnTo>
                  <a:lnTo>
                    <a:pt x="124" y="122"/>
                  </a:lnTo>
                  <a:lnTo>
                    <a:pt x="126" y="122"/>
                  </a:lnTo>
                  <a:lnTo>
                    <a:pt x="128" y="120"/>
                  </a:lnTo>
                  <a:lnTo>
                    <a:pt x="129" y="118"/>
                  </a:lnTo>
                  <a:lnTo>
                    <a:pt x="129" y="116"/>
                  </a:lnTo>
                  <a:lnTo>
                    <a:pt x="131" y="116"/>
                  </a:lnTo>
                  <a:lnTo>
                    <a:pt x="131" y="114"/>
                  </a:lnTo>
                  <a:lnTo>
                    <a:pt x="133" y="112"/>
                  </a:lnTo>
                  <a:lnTo>
                    <a:pt x="133" y="110"/>
                  </a:lnTo>
                  <a:lnTo>
                    <a:pt x="133" y="105"/>
                  </a:lnTo>
                  <a:lnTo>
                    <a:pt x="135" y="105"/>
                  </a:lnTo>
                  <a:lnTo>
                    <a:pt x="135" y="103"/>
                  </a:lnTo>
                  <a:lnTo>
                    <a:pt x="135" y="101"/>
                  </a:lnTo>
                  <a:lnTo>
                    <a:pt x="137" y="101"/>
                  </a:lnTo>
                  <a:lnTo>
                    <a:pt x="139" y="99"/>
                  </a:lnTo>
                  <a:lnTo>
                    <a:pt x="141" y="97"/>
                  </a:lnTo>
                  <a:lnTo>
                    <a:pt x="143" y="97"/>
                  </a:lnTo>
                  <a:lnTo>
                    <a:pt x="144" y="95"/>
                  </a:lnTo>
                  <a:lnTo>
                    <a:pt x="146" y="95"/>
                  </a:lnTo>
                  <a:lnTo>
                    <a:pt x="148" y="95"/>
                  </a:lnTo>
                  <a:lnTo>
                    <a:pt x="148" y="94"/>
                  </a:lnTo>
                  <a:lnTo>
                    <a:pt x="150" y="95"/>
                  </a:lnTo>
                  <a:lnTo>
                    <a:pt x="154" y="95"/>
                  </a:lnTo>
                  <a:lnTo>
                    <a:pt x="156" y="95"/>
                  </a:lnTo>
                  <a:lnTo>
                    <a:pt x="158" y="95"/>
                  </a:lnTo>
                  <a:lnTo>
                    <a:pt x="159" y="95"/>
                  </a:lnTo>
                  <a:lnTo>
                    <a:pt x="161" y="94"/>
                  </a:lnTo>
                  <a:lnTo>
                    <a:pt x="163" y="94"/>
                  </a:lnTo>
                  <a:lnTo>
                    <a:pt x="165" y="92"/>
                  </a:lnTo>
                  <a:lnTo>
                    <a:pt x="167" y="92"/>
                  </a:lnTo>
                  <a:lnTo>
                    <a:pt x="169" y="88"/>
                  </a:lnTo>
                  <a:lnTo>
                    <a:pt x="171" y="88"/>
                  </a:lnTo>
                  <a:lnTo>
                    <a:pt x="171" y="86"/>
                  </a:lnTo>
                  <a:lnTo>
                    <a:pt x="173" y="86"/>
                  </a:lnTo>
                  <a:lnTo>
                    <a:pt x="173" y="84"/>
                  </a:lnTo>
                  <a:lnTo>
                    <a:pt x="174" y="84"/>
                  </a:lnTo>
                  <a:lnTo>
                    <a:pt x="176" y="84"/>
                  </a:lnTo>
                  <a:lnTo>
                    <a:pt x="178" y="82"/>
                  </a:lnTo>
                  <a:lnTo>
                    <a:pt x="180" y="80"/>
                  </a:lnTo>
                  <a:lnTo>
                    <a:pt x="182" y="80"/>
                  </a:lnTo>
                  <a:lnTo>
                    <a:pt x="182" y="79"/>
                  </a:lnTo>
                  <a:lnTo>
                    <a:pt x="186" y="79"/>
                  </a:lnTo>
                  <a:lnTo>
                    <a:pt x="188" y="77"/>
                  </a:lnTo>
                  <a:lnTo>
                    <a:pt x="189" y="77"/>
                  </a:lnTo>
                  <a:lnTo>
                    <a:pt x="191" y="77"/>
                  </a:lnTo>
                  <a:lnTo>
                    <a:pt x="193" y="75"/>
                  </a:lnTo>
                  <a:lnTo>
                    <a:pt x="195" y="71"/>
                  </a:lnTo>
                  <a:lnTo>
                    <a:pt x="195" y="69"/>
                  </a:lnTo>
                  <a:lnTo>
                    <a:pt x="195" y="67"/>
                  </a:lnTo>
                  <a:lnTo>
                    <a:pt x="193" y="65"/>
                  </a:lnTo>
                  <a:lnTo>
                    <a:pt x="191" y="63"/>
                  </a:lnTo>
                  <a:lnTo>
                    <a:pt x="189" y="62"/>
                  </a:lnTo>
                  <a:lnTo>
                    <a:pt x="188" y="60"/>
                  </a:lnTo>
                  <a:lnTo>
                    <a:pt x="186" y="58"/>
                  </a:lnTo>
                  <a:lnTo>
                    <a:pt x="186" y="56"/>
                  </a:lnTo>
                  <a:lnTo>
                    <a:pt x="186" y="54"/>
                  </a:lnTo>
                  <a:lnTo>
                    <a:pt x="186" y="52"/>
                  </a:lnTo>
                  <a:lnTo>
                    <a:pt x="186" y="50"/>
                  </a:lnTo>
                  <a:lnTo>
                    <a:pt x="184" y="48"/>
                  </a:lnTo>
                  <a:lnTo>
                    <a:pt x="186" y="47"/>
                  </a:lnTo>
                  <a:lnTo>
                    <a:pt x="186" y="45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6" y="39"/>
                  </a:lnTo>
                  <a:lnTo>
                    <a:pt x="188" y="37"/>
                  </a:lnTo>
                  <a:lnTo>
                    <a:pt x="189" y="35"/>
                  </a:lnTo>
                  <a:lnTo>
                    <a:pt x="191" y="33"/>
                  </a:lnTo>
                  <a:lnTo>
                    <a:pt x="191" y="32"/>
                  </a:lnTo>
                  <a:lnTo>
                    <a:pt x="189" y="30"/>
                  </a:lnTo>
                  <a:lnTo>
                    <a:pt x="188" y="30"/>
                  </a:lnTo>
                  <a:lnTo>
                    <a:pt x="188" y="28"/>
                  </a:lnTo>
                  <a:lnTo>
                    <a:pt x="188" y="26"/>
                  </a:lnTo>
                  <a:lnTo>
                    <a:pt x="189" y="22"/>
                  </a:lnTo>
                  <a:lnTo>
                    <a:pt x="189" y="20"/>
                  </a:lnTo>
                  <a:lnTo>
                    <a:pt x="189" y="18"/>
                  </a:lnTo>
                  <a:lnTo>
                    <a:pt x="189" y="17"/>
                  </a:lnTo>
                  <a:lnTo>
                    <a:pt x="191" y="15"/>
                  </a:lnTo>
                  <a:lnTo>
                    <a:pt x="191" y="13"/>
                  </a:lnTo>
                  <a:lnTo>
                    <a:pt x="193" y="11"/>
                  </a:lnTo>
                  <a:lnTo>
                    <a:pt x="195" y="11"/>
                  </a:lnTo>
                  <a:lnTo>
                    <a:pt x="199" y="9"/>
                  </a:lnTo>
                  <a:lnTo>
                    <a:pt x="199" y="7"/>
                  </a:lnTo>
                  <a:lnTo>
                    <a:pt x="201" y="5"/>
                  </a:lnTo>
                  <a:lnTo>
                    <a:pt x="201" y="3"/>
                  </a:lnTo>
                  <a:lnTo>
                    <a:pt x="203" y="2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4" y="2"/>
                  </a:lnTo>
                  <a:lnTo>
                    <a:pt x="216" y="3"/>
                  </a:lnTo>
                  <a:lnTo>
                    <a:pt x="218" y="3"/>
                  </a:lnTo>
                  <a:lnTo>
                    <a:pt x="219" y="5"/>
                  </a:lnTo>
                  <a:lnTo>
                    <a:pt x="223" y="3"/>
                  </a:lnTo>
                  <a:lnTo>
                    <a:pt x="225" y="5"/>
                  </a:lnTo>
                  <a:lnTo>
                    <a:pt x="227" y="5"/>
                  </a:lnTo>
                  <a:lnTo>
                    <a:pt x="229" y="5"/>
                  </a:lnTo>
                  <a:lnTo>
                    <a:pt x="231" y="7"/>
                  </a:lnTo>
                  <a:lnTo>
                    <a:pt x="233" y="9"/>
                  </a:lnTo>
                  <a:lnTo>
                    <a:pt x="233" y="11"/>
                  </a:lnTo>
                  <a:lnTo>
                    <a:pt x="233" y="13"/>
                  </a:lnTo>
                  <a:lnTo>
                    <a:pt x="234" y="15"/>
                  </a:lnTo>
                  <a:lnTo>
                    <a:pt x="236" y="15"/>
                  </a:lnTo>
                  <a:lnTo>
                    <a:pt x="238" y="15"/>
                  </a:lnTo>
                  <a:lnTo>
                    <a:pt x="240" y="13"/>
                  </a:lnTo>
                  <a:lnTo>
                    <a:pt x="244" y="13"/>
                  </a:lnTo>
                  <a:lnTo>
                    <a:pt x="246" y="13"/>
                  </a:lnTo>
                  <a:lnTo>
                    <a:pt x="248" y="15"/>
                  </a:lnTo>
                  <a:lnTo>
                    <a:pt x="249" y="17"/>
                  </a:lnTo>
                  <a:lnTo>
                    <a:pt x="251" y="17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7" y="17"/>
                  </a:lnTo>
                  <a:lnTo>
                    <a:pt x="259" y="17"/>
                  </a:lnTo>
                  <a:lnTo>
                    <a:pt x="261" y="17"/>
                  </a:lnTo>
                  <a:lnTo>
                    <a:pt x="263" y="17"/>
                  </a:lnTo>
                  <a:lnTo>
                    <a:pt x="264" y="17"/>
                  </a:lnTo>
                  <a:lnTo>
                    <a:pt x="266" y="15"/>
                  </a:lnTo>
                  <a:lnTo>
                    <a:pt x="268" y="15"/>
                  </a:lnTo>
                  <a:lnTo>
                    <a:pt x="270" y="15"/>
                  </a:lnTo>
                  <a:lnTo>
                    <a:pt x="272" y="15"/>
                  </a:lnTo>
                  <a:lnTo>
                    <a:pt x="276" y="11"/>
                  </a:lnTo>
                  <a:lnTo>
                    <a:pt x="278" y="13"/>
                  </a:lnTo>
                  <a:lnTo>
                    <a:pt x="279" y="13"/>
                  </a:lnTo>
                  <a:lnTo>
                    <a:pt x="281" y="13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1" y="17"/>
                  </a:lnTo>
                  <a:lnTo>
                    <a:pt x="293" y="17"/>
                  </a:lnTo>
                  <a:lnTo>
                    <a:pt x="293" y="18"/>
                  </a:lnTo>
                  <a:lnTo>
                    <a:pt x="293" y="20"/>
                  </a:lnTo>
                  <a:lnTo>
                    <a:pt x="294" y="22"/>
                  </a:lnTo>
                  <a:lnTo>
                    <a:pt x="294" y="24"/>
                  </a:lnTo>
                  <a:lnTo>
                    <a:pt x="293" y="26"/>
                  </a:lnTo>
                  <a:lnTo>
                    <a:pt x="293" y="28"/>
                  </a:lnTo>
                  <a:lnTo>
                    <a:pt x="293" y="30"/>
                  </a:lnTo>
                  <a:lnTo>
                    <a:pt x="291" y="32"/>
                  </a:lnTo>
                  <a:lnTo>
                    <a:pt x="293" y="33"/>
                  </a:lnTo>
                  <a:lnTo>
                    <a:pt x="293" y="35"/>
                  </a:lnTo>
                  <a:lnTo>
                    <a:pt x="291" y="37"/>
                  </a:lnTo>
                  <a:lnTo>
                    <a:pt x="291" y="39"/>
                  </a:lnTo>
                  <a:lnTo>
                    <a:pt x="291" y="41"/>
                  </a:lnTo>
                  <a:lnTo>
                    <a:pt x="291" y="43"/>
                  </a:lnTo>
                  <a:lnTo>
                    <a:pt x="293" y="45"/>
                  </a:lnTo>
                  <a:lnTo>
                    <a:pt x="293" y="47"/>
                  </a:lnTo>
                  <a:lnTo>
                    <a:pt x="294" y="48"/>
                  </a:lnTo>
                  <a:lnTo>
                    <a:pt x="296" y="50"/>
                  </a:lnTo>
                  <a:lnTo>
                    <a:pt x="294" y="50"/>
                  </a:lnTo>
                  <a:lnTo>
                    <a:pt x="294" y="52"/>
                  </a:lnTo>
                  <a:lnTo>
                    <a:pt x="293" y="54"/>
                  </a:lnTo>
                  <a:lnTo>
                    <a:pt x="291" y="56"/>
                  </a:lnTo>
                  <a:lnTo>
                    <a:pt x="291" y="58"/>
                  </a:lnTo>
                  <a:lnTo>
                    <a:pt x="291" y="60"/>
                  </a:lnTo>
                  <a:lnTo>
                    <a:pt x="289" y="60"/>
                  </a:lnTo>
                  <a:lnTo>
                    <a:pt x="287" y="62"/>
                  </a:lnTo>
                  <a:lnTo>
                    <a:pt x="287" y="63"/>
                  </a:lnTo>
                  <a:lnTo>
                    <a:pt x="285" y="63"/>
                  </a:lnTo>
                  <a:lnTo>
                    <a:pt x="285" y="65"/>
                  </a:lnTo>
                  <a:lnTo>
                    <a:pt x="285" y="69"/>
                  </a:lnTo>
                  <a:lnTo>
                    <a:pt x="285" y="71"/>
                  </a:lnTo>
                  <a:lnTo>
                    <a:pt x="285" y="73"/>
                  </a:lnTo>
                  <a:lnTo>
                    <a:pt x="283" y="75"/>
                  </a:lnTo>
                  <a:lnTo>
                    <a:pt x="283" y="77"/>
                  </a:lnTo>
                  <a:lnTo>
                    <a:pt x="281" y="79"/>
                  </a:lnTo>
                  <a:lnTo>
                    <a:pt x="281" y="82"/>
                  </a:lnTo>
                  <a:lnTo>
                    <a:pt x="279" y="82"/>
                  </a:lnTo>
                  <a:lnTo>
                    <a:pt x="278" y="86"/>
                  </a:lnTo>
                  <a:lnTo>
                    <a:pt x="274" y="88"/>
                  </a:lnTo>
                  <a:lnTo>
                    <a:pt x="274" y="90"/>
                  </a:lnTo>
                  <a:lnTo>
                    <a:pt x="272" y="92"/>
                  </a:lnTo>
                  <a:lnTo>
                    <a:pt x="270" y="94"/>
                  </a:lnTo>
                  <a:lnTo>
                    <a:pt x="268" y="95"/>
                  </a:lnTo>
                  <a:lnTo>
                    <a:pt x="266" y="95"/>
                  </a:lnTo>
                  <a:lnTo>
                    <a:pt x="263" y="95"/>
                  </a:lnTo>
                  <a:lnTo>
                    <a:pt x="261" y="95"/>
                  </a:lnTo>
                  <a:lnTo>
                    <a:pt x="259" y="95"/>
                  </a:lnTo>
                  <a:lnTo>
                    <a:pt x="257" y="94"/>
                  </a:lnTo>
                  <a:lnTo>
                    <a:pt x="255" y="94"/>
                  </a:lnTo>
                  <a:lnTo>
                    <a:pt x="253" y="92"/>
                  </a:lnTo>
                  <a:lnTo>
                    <a:pt x="251" y="92"/>
                  </a:lnTo>
                  <a:lnTo>
                    <a:pt x="249" y="92"/>
                  </a:lnTo>
                  <a:lnTo>
                    <a:pt x="248" y="94"/>
                  </a:lnTo>
                  <a:lnTo>
                    <a:pt x="246" y="94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38" y="95"/>
                  </a:lnTo>
                  <a:lnTo>
                    <a:pt x="236" y="97"/>
                  </a:lnTo>
                  <a:lnTo>
                    <a:pt x="234" y="97"/>
                  </a:lnTo>
                  <a:lnTo>
                    <a:pt x="233" y="97"/>
                  </a:lnTo>
                  <a:lnTo>
                    <a:pt x="231" y="99"/>
                  </a:lnTo>
                  <a:lnTo>
                    <a:pt x="229" y="101"/>
                  </a:lnTo>
                  <a:lnTo>
                    <a:pt x="227" y="101"/>
                  </a:lnTo>
                  <a:lnTo>
                    <a:pt x="225" y="103"/>
                  </a:lnTo>
                  <a:lnTo>
                    <a:pt x="225" y="105"/>
                  </a:lnTo>
                  <a:lnTo>
                    <a:pt x="223" y="105"/>
                  </a:lnTo>
                  <a:lnTo>
                    <a:pt x="221" y="107"/>
                  </a:lnTo>
                  <a:lnTo>
                    <a:pt x="219" y="109"/>
                  </a:lnTo>
                  <a:lnTo>
                    <a:pt x="218" y="109"/>
                  </a:lnTo>
                  <a:lnTo>
                    <a:pt x="216" y="110"/>
                  </a:lnTo>
                  <a:lnTo>
                    <a:pt x="216" y="114"/>
                  </a:lnTo>
                  <a:lnTo>
                    <a:pt x="216" y="118"/>
                  </a:lnTo>
                  <a:lnTo>
                    <a:pt x="216" y="124"/>
                  </a:lnTo>
                  <a:lnTo>
                    <a:pt x="216" y="125"/>
                  </a:lnTo>
                  <a:lnTo>
                    <a:pt x="214" y="127"/>
                  </a:lnTo>
                  <a:lnTo>
                    <a:pt x="210" y="129"/>
                  </a:lnTo>
                  <a:lnTo>
                    <a:pt x="208" y="133"/>
                  </a:lnTo>
                  <a:lnTo>
                    <a:pt x="206" y="137"/>
                  </a:lnTo>
                  <a:lnTo>
                    <a:pt x="204" y="142"/>
                  </a:lnTo>
                  <a:lnTo>
                    <a:pt x="203" y="148"/>
                  </a:lnTo>
                  <a:lnTo>
                    <a:pt x="201" y="150"/>
                  </a:lnTo>
                  <a:lnTo>
                    <a:pt x="201" y="152"/>
                  </a:lnTo>
                  <a:lnTo>
                    <a:pt x="201" y="154"/>
                  </a:lnTo>
                  <a:lnTo>
                    <a:pt x="199" y="154"/>
                  </a:lnTo>
                  <a:lnTo>
                    <a:pt x="197" y="155"/>
                  </a:lnTo>
                  <a:lnTo>
                    <a:pt x="195" y="157"/>
                  </a:lnTo>
                  <a:lnTo>
                    <a:pt x="193" y="159"/>
                  </a:lnTo>
                  <a:lnTo>
                    <a:pt x="191" y="161"/>
                  </a:lnTo>
                  <a:lnTo>
                    <a:pt x="189" y="165"/>
                  </a:lnTo>
                  <a:lnTo>
                    <a:pt x="188" y="165"/>
                  </a:lnTo>
                  <a:lnTo>
                    <a:pt x="186" y="167"/>
                  </a:lnTo>
                  <a:lnTo>
                    <a:pt x="184" y="167"/>
                  </a:lnTo>
                  <a:lnTo>
                    <a:pt x="182" y="167"/>
                  </a:lnTo>
                  <a:lnTo>
                    <a:pt x="180" y="169"/>
                  </a:lnTo>
                  <a:lnTo>
                    <a:pt x="178" y="169"/>
                  </a:lnTo>
                  <a:lnTo>
                    <a:pt x="176" y="170"/>
                  </a:lnTo>
                  <a:lnTo>
                    <a:pt x="174" y="170"/>
                  </a:lnTo>
                  <a:lnTo>
                    <a:pt x="173" y="172"/>
                  </a:lnTo>
                  <a:lnTo>
                    <a:pt x="171" y="174"/>
                  </a:lnTo>
                  <a:lnTo>
                    <a:pt x="169" y="174"/>
                  </a:lnTo>
                  <a:lnTo>
                    <a:pt x="165" y="176"/>
                  </a:lnTo>
                  <a:lnTo>
                    <a:pt x="163" y="178"/>
                  </a:lnTo>
                  <a:lnTo>
                    <a:pt x="163" y="180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9" y="182"/>
                  </a:lnTo>
                  <a:lnTo>
                    <a:pt x="159" y="184"/>
                  </a:lnTo>
                  <a:lnTo>
                    <a:pt x="158" y="184"/>
                  </a:lnTo>
                  <a:lnTo>
                    <a:pt x="158" y="185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2" y="195"/>
                  </a:lnTo>
                  <a:lnTo>
                    <a:pt x="150" y="199"/>
                  </a:lnTo>
                  <a:lnTo>
                    <a:pt x="150" y="200"/>
                  </a:lnTo>
                  <a:lnTo>
                    <a:pt x="148" y="202"/>
                  </a:lnTo>
                  <a:lnTo>
                    <a:pt x="148" y="206"/>
                  </a:lnTo>
                  <a:lnTo>
                    <a:pt x="146" y="208"/>
                  </a:lnTo>
                  <a:lnTo>
                    <a:pt x="146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4" y="212"/>
                  </a:lnTo>
                  <a:lnTo>
                    <a:pt x="156" y="212"/>
                  </a:lnTo>
                  <a:lnTo>
                    <a:pt x="158" y="214"/>
                  </a:lnTo>
                  <a:lnTo>
                    <a:pt x="161" y="214"/>
                  </a:lnTo>
                  <a:lnTo>
                    <a:pt x="165" y="215"/>
                  </a:lnTo>
                  <a:lnTo>
                    <a:pt x="167" y="215"/>
                  </a:lnTo>
                  <a:lnTo>
                    <a:pt x="169" y="215"/>
                  </a:lnTo>
                  <a:lnTo>
                    <a:pt x="171" y="215"/>
                  </a:lnTo>
                  <a:lnTo>
                    <a:pt x="173" y="215"/>
                  </a:lnTo>
                  <a:lnTo>
                    <a:pt x="174" y="215"/>
                  </a:lnTo>
                  <a:lnTo>
                    <a:pt x="176" y="215"/>
                  </a:lnTo>
                  <a:lnTo>
                    <a:pt x="180" y="217"/>
                  </a:lnTo>
                  <a:lnTo>
                    <a:pt x="182" y="219"/>
                  </a:lnTo>
                  <a:lnTo>
                    <a:pt x="182" y="221"/>
                  </a:lnTo>
                  <a:lnTo>
                    <a:pt x="184" y="225"/>
                  </a:lnTo>
                  <a:lnTo>
                    <a:pt x="184" y="227"/>
                  </a:lnTo>
                  <a:lnTo>
                    <a:pt x="186" y="229"/>
                  </a:lnTo>
                  <a:lnTo>
                    <a:pt x="186" y="230"/>
                  </a:lnTo>
                  <a:lnTo>
                    <a:pt x="188" y="230"/>
                  </a:lnTo>
                  <a:lnTo>
                    <a:pt x="188" y="232"/>
                  </a:lnTo>
                  <a:lnTo>
                    <a:pt x="189" y="234"/>
                  </a:lnTo>
                  <a:lnTo>
                    <a:pt x="189" y="236"/>
                  </a:lnTo>
                  <a:lnTo>
                    <a:pt x="191" y="236"/>
                  </a:lnTo>
                  <a:lnTo>
                    <a:pt x="195" y="238"/>
                  </a:lnTo>
                  <a:lnTo>
                    <a:pt x="197" y="236"/>
                  </a:lnTo>
                  <a:lnTo>
                    <a:pt x="201" y="234"/>
                  </a:lnTo>
                  <a:lnTo>
                    <a:pt x="203" y="234"/>
                  </a:lnTo>
                  <a:lnTo>
                    <a:pt x="204" y="236"/>
                  </a:lnTo>
                  <a:lnTo>
                    <a:pt x="204" y="240"/>
                  </a:lnTo>
                  <a:lnTo>
                    <a:pt x="206" y="242"/>
                  </a:lnTo>
                  <a:lnTo>
                    <a:pt x="210" y="245"/>
                  </a:lnTo>
                  <a:lnTo>
                    <a:pt x="212" y="249"/>
                  </a:lnTo>
                  <a:lnTo>
                    <a:pt x="212" y="251"/>
                  </a:lnTo>
                  <a:lnTo>
                    <a:pt x="214" y="255"/>
                  </a:lnTo>
                  <a:lnTo>
                    <a:pt x="216" y="259"/>
                  </a:lnTo>
                  <a:lnTo>
                    <a:pt x="216" y="260"/>
                  </a:lnTo>
                  <a:lnTo>
                    <a:pt x="218" y="262"/>
                  </a:lnTo>
                  <a:lnTo>
                    <a:pt x="219" y="262"/>
                  </a:lnTo>
                  <a:lnTo>
                    <a:pt x="223" y="262"/>
                  </a:lnTo>
                  <a:lnTo>
                    <a:pt x="225" y="264"/>
                  </a:lnTo>
                  <a:lnTo>
                    <a:pt x="231" y="268"/>
                  </a:lnTo>
                  <a:lnTo>
                    <a:pt x="233" y="272"/>
                  </a:lnTo>
                  <a:lnTo>
                    <a:pt x="238" y="275"/>
                  </a:lnTo>
                  <a:lnTo>
                    <a:pt x="244" y="279"/>
                  </a:lnTo>
                  <a:lnTo>
                    <a:pt x="248" y="283"/>
                  </a:lnTo>
                  <a:lnTo>
                    <a:pt x="249" y="285"/>
                  </a:lnTo>
                  <a:lnTo>
                    <a:pt x="251" y="289"/>
                  </a:lnTo>
                  <a:lnTo>
                    <a:pt x="255" y="292"/>
                  </a:lnTo>
                  <a:lnTo>
                    <a:pt x="259" y="292"/>
                  </a:lnTo>
                  <a:lnTo>
                    <a:pt x="263" y="294"/>
                  </a:lnTo>
                  <a:lnTo>
                    <a:pt x="266" y="296"/>
                  </a:lnTo>
                  <a:lnTo>
                    <a:pt x="268" y="298"/>
                  </a:lnTo>
                  <a:lnTo>
                    <a:pt x="272" y="300"/>
                  </a:lnTo>
                  <a:lnTo>
                    <a:pt x="272" y="302"/>
                  </a:lnTo>
                  <a:lnTo>
                    <a:pt x="274" y="305"/>
                  </a:lnTo>
                  <a:lnTo>
                    <a:pt x="278" y="307"/>
                  </a:lnTo>
                  <a:lnTo>
                    <a:pt x="279" y="311"/>
                  </a:lnTo>
                  <a:lnTo>
                    <a:pt x="283" y="313"/>
                  </a:lnTo>
                  <a:lnTo>
                    <a:pt x="287" y="315"/>
                  </a:lnTo>
                  <a:lnTo>
                    <a:pt x="289" y="317"/>
                  </a:lnTo>
                  <a:lnTo>
                    <a:pt x="291" y="320"/>
                  </a:lnTo>
                  <a:lnTo>
                    <a:pt x="291" y="324"/>
                  </a:lnTo>
                  <a:lnTo>
                    <a:pt x="293" y="330"/>
                  </a:lnTo>
                  <a:lnTo>
                    <a:pt x="294" y="332"/>
                  </a:lnTo>
                  <a:lnTo>
                    <a:pt x="296" y="334"/>
                  </a:lnTo>
                  <a:lnTo>
                    <a:pt x="300" y="335"/>
                  </a:lnTo>
                  <a:lnTo>
                    <a:pt x="306" y="335"/>
                  </a:lnTo>
                  <a:lnTo>
                    <a:pt x="309" y="335"/>
                  </a:lnTo>
                  <a:lnTo>
                    <a:pt x="315" y="335"/>
                  </a:lnTo>
                  <a:lnTo>
                    <a:pt x="321" y="335"/>
                  </a:lnTo>
                  <a:lnTo>
                    <a:pt x="324" y="335"/>
                  </a:lnTo>
                  <a:lnTo>
                    <a:pt x="328" y="337"/>
                  </a:lnTo>
                  <a:lnTo>
                    <a:pt x="332" y="337"/>
                  </a:lnTo>
                  <a:lnTo>
                    <a:pt x="338" y="339"/>
                  </a:lnTo>
                  <a:lnTo>
                    <a:pt x="343" y="337"/>
                  </a:lnTo>
                  <a:lnTo>
                    <a:pt x="347" y="337"/>
                  </a:lnTo>
                  <a:lnTo>
                    <a:pt x="353" y="337"/>
                  </a:lnTo>
                  <a:lnTo>
                    <a:pt x="356" y="335"/>
                  </a:lnTo>
                  <a:lnTo>
                    <a:pt x="360" y="332"/>
                  </a:lnTo>
                  <a:lnTo>
                    <a:pt x="364" y="330"/>
                  </a:lnTo>
                  <a:lnTo>
                    <a:pt x="366" y="326"/>
                  </a:lnTo>
                  <a:lnTo>
                    <a:pt x="368" y="322"/>
                  </a:lnTo>
                  <a:lnTo>
                    <a:pt x="369" y="319"/>
                  </a:lnTo>
                  <a:lnTo>
                    <a:pt x="371" y="317"/>
                  </a:lnTo>
                  <a:lnTo>
                    <a:pt x="371" y="315"/>
                  </a:lnTo>
                  <a:lnTo>
                    <a:pt x="373" y="313"/>
                  </a:lnTo>
                  <a:lnTo>
                    <a:pt x="373" y="311"/>
                  </a:lnTo>
                  <a:lnTo>
                    <a:pt x="373" y="309"/>
                  </a:lnTo>
                  <a:lnTo>
                    <a:pt x="373" y="307"/>
                  </a:lnTo>
                  <a:lnTo>
                    <a:pt x="373" y="305"/>
                  </a:lnTo>
                  <a:lnTo>
                    <a:pt x="371" y="305"/>
                  </a:lnTo>
                  <a:lnTo>
                    <a:pt x="371" y="304"/>
                  </a:lnTo>
                  <a:lnTo>
                    <a:pt x="371" y="302"/>
                  </a:lnTo>
                  <a:lnTo>
                    <a:pt x="371" y="300"/>
                  </a:lnTo>
                  <a:lnTo>
                    <a:pt x="373" y="300"/>
                  </a:lnTo>
                  <a:lnTo>
                    <a:pt x="375" y="300"/>
                  </a:lnTo>
                  <a:lnTo>
                    <a:pt x="379" y="300"/>
                  </a:lnTo>
                  <a:lnTo>
                    <a:pt x="383" y="300"/>
                  </a:lnTo>
                  <a:lnTo>
                    <a:pt x="386" y="300"/>
                  </a:lnTo>
                  <a:lnTo>
                    <a:pt x="390" y="300"/>
                  </a:lnTo>
                  <a:lnTo>
                    <a:pt x="394" y="300"/>
                  </a:lnTo>
                  <a:lnTo>
                    <a:pt x="398" y="298"/>
                  </a:lnTo>
                  <a:lnTo>
                    <a:pt x="403" y="300"/>
                  </a:lnTo>
                  <a:lnTo>
                    <a:pt x="407" y="300"/>
                  </a:lnTo>
                  <a:lnTo>
                    <a:pt x="413" y="300"/>
                  </a:lnTo>
                  <a:lnTo>
                    <a:pt x="418" y="298"/>
                  </a:lnTo>
                  <a:lnTo>
                    <a:pt x="424" y="298"/>
                  </a:lnTo>
                  <a:lnTo>
                    <a:pt x="426" y="294"/>
                  </a:lnTo>
                  <a:lnTo>
                    <a:pt x="428" y="292"/>
                  </a:lnTo>
                  <a:lnTo>
                    <a:pt x="430" y="290"/>
                  </a:lnTo>
                  <a:lnTo>
                    <a:pt x="431" y="289"/>
                  </a:lnTo>
                  <a:lnTo>
                    <a:pt x="437" y="289"/>
                  </a:lnTo>
                  <a:lnTo>
                    <a:pt x="443" y="287"/>
                  </a:lnTo>
                  <a:lnTo>
                    <a:pt x="446" y="285"/>
                  </a:lnTo>
                  <a:lnTo>
                    <a:pt x="450" y="283"/>
                  </a:lnTo>
                  <a:lnTo>
                    <a:pt x="454" y="281"/>
                  </a:lnTo>
                  <a:lnTo>
                    <a:pt x="458" y="279"/>
                  </a:lnTo>
                  <a:lnTo>
                    <a:pt x="461" y="275"/>
                  </a:lnTo>
                  <a:lnTo>
                    <a:pt x="463" y="274"/>
                  </a:lnTo>
                  <a:lnTo>
                    <a:pt x="465" y="270"/>
                  </a:lnTo>
                  <a:lnTo>
                    <a:pt x="467" y="270"/>
                  </a:lnTo>
                  <a:lnTo>
                    <a:pt x="469" y="270"/>
                  </a:lnTo>
                  <a:lnTo>
                    <a:pt x="471" y="270"/>
                  </a:lnTo>
                  <a:lnTo>
                    <a:pt x="475" y="272"/>
                  </a:lnTo>
                  <a:lnTo>
                    <a:pt x="476" y="274"/>
                  </a:lnTo>
                  <a:lnTo>
                    <a:pt x="478" y="274"/>
                  </a:lnTo>
                  <a:lnTo>
                    <a:pt x="482" y="274"/>
                  </a:lnTo>
                  <a:lnTo>
                    <a:pt x="484" y="274"/>
                  </a:lnTo>
                  <a:lnTo>
                    <a:pt x="486" y="274"/>
                  </a:lnTo>
                  <a:lnTo>
                    <a:pt x="490" y="274"/>
                  </a:lnTo>
                  <a:lnTo>
                    <a:pt x="491" y="272"/>
                  </a:lnTo>
                  <a:lnTo>
                    <a:pt x="493" y="272"/>
                  </a:lnTo>
                  <a:lnTo>
                    <a:pt x="497" y="274"/>
                  </a:lnTo>
                  <a:lnTo>
                    <a:pt x="499" y="274"/>
                  </a:lnTo>
                  <a:lnTo>
                    <a:pt x="501" y="275"/>
                  </a:lnTo>
                  <a:lnTo>
                    <a:pt x="503" y="275"/>
                  </a:lnTo>
                  <a:lnTo>
                    <a:pt x="505" y="275"/>
                  </a:lnTo>
                  <a:lnTo>
                    <a:pt x="508" y="275"/>
                  </a:lnTo>
                  <a:lnTo>
                    <a:pt x="510" y="274"/>
                  </a:lnTo>
                  <a:lnTo>
                    <a:pt x="514" y="272"/>
                  </a:lnTo>
                  <a:lnTo>
                    <a:pt x="516" y="272"/>
                  </a:lnTo>
                  <a:lnTo>
                    <a:pt x="520" y="272"/>
                  </a:lnTo>
                  <a:lnTo>
                    <a:pt x="521" y="272"/>
                  </a:lnTo>
                  <a:lnTo>
                    <a:pt x="523" y="272"/>
                  </a:lnTo>
                  <a:lnTo>
                    <a:pt x="525" y="274"/>
                  </a:lnTo>
                  <a:lnTo>
                    <a:pt x="527" y="274"/>
                  </a:lnTo>
                  <a:lnTo>
                    <a:pt x="529" y="274"/>
                  </a:lnTo>
                  <a:lnTo>
                    <a:pt x="531" y="272"/>
                  </a:lnTo>
                  <a:lnTo>
                    <a:pt x="533" y="272"/>
                  </a:lnTo>
                  <a:lnTo>
                    <a:pt x="533" y="270"/>
                  </a:lnTo>
                  <a:lnTo>
                    <a:pt x="535" y="270"/>
                  </a:lnTo>
                  <a:lnTo>
                    <a:pt x="536" y="270"/>
                  </a:lnTo>
                  <a:lnTo>
                    <a:pt x="538" y="270"/>
                  </a:lnTo>
                  <a:lnTo>
                    <a:pt x="542" y="268"/>
                  </a:lnTo>
                  <a:lnTo>
                    <a:pt x="544" y="266"/>
                  </a:lnTo>
                  <a:lnTo>
                    <a:pt x="546" y="264"/>
                  </a:lnTo>
                  <a:lnTo>
                    <a:pt x="548" y="262"/>
                  </a:lnTo>
                  <a:lnTo>
                    <a:pt x="550" y="262"/>
                  </a:lnTo>
                  <a:lnTo>
                    <a:pt x="550" y="260"/>
                  </a:lnTo>
                  <a:lnTo>
                    <a:pt x="550" y="259"/>
                  </a:lnTo>
                  <a:lnTo>
                    <a:pt x="551" y="259"/>
                  </a:lnTo>
                  <a:lnTo>
                    <a:pt x="551" y="257"/>
                  </a:lnTo>
                  <a:lnTo>
                    <a:pt x="553" y="255"/>
                  </a:lnTo>
                  <a:lnTo>
                    <a:pt x="555" y="257"/>
                  </a:lnTo>
                  <a:lnTo>
                    <a:pt x="557" y="257"/>
                  </a:lnTo>
                  <a:lnTo>
                    <a:pt x="559" y="257"/>
                  </a:lnTo>
                  <a:lnTo>
                    <a:pt x="561" y="257"/>
                  </a:lnTo>
                  <a:lnTo>
                    <a:pt x="563" y="259"/>
                  </a:lnTo>
                  <a:lnTo>
                    <a:pt x="565" y="260"/>
                  </a:lnTo>
                  <a:lnTo>
                    <a:pt x="566" y="260"/>
                  </a:lnTo>
                  <a:lnTo>
                    <a:pt x="568" y="262"/>
                  </a:lnTo>
                  <a:lnTo>
                    <a:pt x="570" y="262"/>
                  </a:lnTo>
                  <a:lnTo>
                    <a:pt x="572" y="264"/>
                  </a:lnTo>
                  <a:lnTo>
                    <a:pt x="574" y="264"/>
                  </a:lnTo>
                  <a:lnTo>
                    <a:pt x="576" y="266"/>
                  </a:lnTo>
                  <a:lnTo>
                    <a:pt x="578" y="266"/>
                  </a:lnTo>
                  <a:lnTo>
                    <a:pt x="580" y="268"/>
                  </a:lnTo>
                  <a:lnTo>
                    <a:pt x="583" y="270"/>
                  </a:lnTo>
                  <a:lnTo>
                    <a:pt x="587" y="270"/>
                  </a:lnTo>
                  <a:lnTo>
                    <a:pt x="589" y="272"/>
                  </a:lnTo>
                  <a:lnTo>
                    <a:pt x="593" y="272"/>
                  </a:lnTo>
                  <a:lnTo>
                    <a:pt x="595" y="272"/>
                  </a:lnTo>
                  <a:lnTo>
                    <a:pt x="596" y="272"/>
                  </a:lnTo>
                  <a:lnTo>
                    <a:pt x="598" y="272"/>
                  </a:lnTo>
                  <a:lnTo>
                    <a:pt x="600" y="272"/>
                  </a:lnTo>
                  <a:lnTo>
                    <a:pt x="602" y="272"/>
                  </a:lnTo>
                  <a:lnTo>
                    <a:pt x="604" y="272"/>
                  </a:lnTo>
                  <a:lnTo>
                    <a:pt x="606" y="270"/>
                  </a:lnTo>
                  <a:lnTo>
                    <a:pt x="608" y="270"/>
                  </a:lnTo>
                  <a:lnTo>
                    <a:pt x="610" y="270"/>
                  </a:lnTo>
                  <a:lnTo>
                    <a:pt x="611" y="268"/>
                  </a:lnTo>
                  <a:lnTo>
                    <a:pt x="617" y="264"/>
                  </a:lnTo>
                  <a:lnTo>
                    <a:pt x="619" y="264"/>
                  </a:lnTo>
                  <a:lnTo>
                    <a:pt x="621" y="264"/>
                  </a:lnTo>
                  <a:lnTo>
                    <a:pt x="625" y="262"/>
                  </a:lnTo>
                  <a:lnTo>
                    <a:pt x="626" y="264"/>
                  </a:lnTo>
                  <a:lnTo>
                    <a:pt x="628" y="264"/>
                  </a:lnTo>
                  <a:lnTo>
                    <a:pt x="630" y="266"/>
                  </a:lnTo>
                  <a:lnTo>
                    <a:pt x="630" y="268"/>
                  </a:lnTo>
                  <a:lnTo>
                    <a:pt x="632" y="268"/>
                  </a:lnTo>
                  <a:lnTo>
                    <a:pt x="634" y="268"/>
                  </a:lnTo>
                  <a:lnTo>
                    <a:pt x="636" y="268"/>
                  </a:lnTo>
                  <a:lnTo>
                    <a:pt x="638" y="266"/>
                  </a:lnTo>
                  <a:lnTo>
                    <a:pt x="640" y="266"/>
                  </a:lnTo>
                  <a:lnTo>
                    <a:pt x="643" y="264"/>
                  </a:lnTo>
                  <a:lnTo>
                    <a:pt x="643" y="262"/>
                  </a:lnTo>
                  <a:lnTo>
                    <a:pt x="645" y="262"/>
                  </a:lnTo>
                  <a:lnTo>
                    <a:pt x="647" y="260"/>
                  </a:lnTo>
                  <a:lnTo>
                    <a:pt x="649" y="260"/>
                  </a:lnTo>
                  <a:lnTo>
                    <a:pt x="651" y="260"/>
                  </a:lnTo>
                  <a:lnTo>
                    <a:pt x="653" y="259"/>
                  </a:lnTo>
                  <a:lnTo>
                    <a:pt x="655" y="259"/>
                  </a:lnTo>
                  <a:lnTo>
                    <a:pt x="656" y="257"/>
                  </a:lnTo>
                  <a:lnTo>
                    <a:pt x="658" y="257"/>
                  </a:lnTo>
                  <a:lnTo>
                    <a:pt x="660" y="255"/>
                  </a:lnTo>
                  <a:lnTo>
                    <a:pt x="664" y="253"/>
                  </a:lnTo>
                  <a:lnTo>
                    <a:pt x="668" y="255"/>
                  </a:lnTo>
                  <a:lnTo>
                    <a:pt x="670" y="257"/>
                  </a:lnTo>
                  <a:lnTo>
                    <a:pt x="671" y="257"/>
                  </a:lnTo>
                  <a:lnTo>
                    <a:pt x="673" y="257"/>
                  </a:lnTo>
                  <a:lnTo>
                    <a:pt x="675" y="257"/>
                  </a:lnTo>
                  <a:lnTo>
                    <a:pt x="677" y="259"/>
                  </a:lnTo>
                  <a:lnTo>
                    <a:pt x="679" y="259"/>
                  </a:lnTo>
                  <a:lnTo>
                    <a:pt x="681" y="259"/>
                  </a:lnTo>
                  <a:lnTo>
                    <a:pt x="683" y="259"/>
                  </a:lnTo>
                  <a:lnTo>
                    <a:pt x="683" y="260"/>
                  </a:lnTo>
                  <a:lnTo>
                    <a:pt x="685" y="260"/>
                  </a:lnTo>
                  <a:lnTo>
                    <a:pt x="686" y="262"/>
                  </a:lnTo>
                  <a:lnTo>
                    <a:pt x="688" y="264"/>
                  </a:lnTo>
                  <a:lnTo>
                    <a:pt x="686" y="266"/>
                  </a:lnTo>
                  <a:lnTo>
                    <a:pt x="686" y="268"/>
                  </a:lnTo>
                  <a:lnTo>
                    <a:pt x="685" y="270"/>
                  </a:lnTo>
                  <a:lnTo>
                    <a:pt x="685" y="272"/>
                  </a:lnTo>
                  <a:lnTo>
                    <a:pt x="683" y="274"/>
                  </a:lnTo>
                  <a:lnTo>
                    <a:pt x="681" y="274"/>
                  </a:lnTo>
                  <a:lnTo>
                    <a:pt x="681" y="275"/>
                  </a:lnTo>
                  <a:lnTo>
                    <a:pt x="679" y="275"/>
                  </a:lnTo>
                  <a:lnTo>
                    <a:pt x="679" y="277"/>
                  </a:lnTo>
                  <a:lnTo>
                    <a:pt x="679" y="279"/>
                  </a:lnTo>
                  <a:lnTo>
                    <a:pt x="679" y="281"/>
                  </a:lnTo>
                  <a:lnTo>
                    <a:pt x="679" y="283"/>
                  </a:lnTo>
                  <a:lnTo>
                    <a:pt x="679" y="285"/>
                  </a:lnTo>
                  <a:lnTo>
                    <a:pt x="681" y="285"/>
                  </a:lnTo>
                  <a:lnTo>
                    <a:pt x="681" y="287"/>
                  </a:lnTo>
                  <a:lnTo>
                    <a:pt x="681" y="289"/>
                  </a:lnTo>
                  <a:lnTo>
                    <a:pt x="681" y="290"/>
                  </a:lnTo>
                  <a:lnTo>
                    <a:pt x="681" y="292"/>
                  </a:lnTo>
                  <a:lnTo>
                    <a:pt x="681" y="294"/>
                  </a:lnTo>
                  <a:lnTo>
                    <a:pt x="679" y="294"/>
                  </a:lnTo>
                  <a:lnTo>
                    <a:pt x="679" y="296"/>
                  </a:lnTo>
                  <a:lnTo>
                    <a:pt x="681" y="296"/>
                  </a:lnTo>
                  <a:lnTo>
                    <a:pt x="683" y="298"/>
                  </a:lnTo>
                  <a:lnTo>
                    <a:pt x="685" y="300"/>
                  </a:lnTo>
                  <a:lnTo>
                    <a:pt x="686" y="300"/>
                  </a:lnTo>
                  <a:lnTo>
                    <a:pt x="690" y="302"/>
                  </a:lnTo>
                  <a:lnTo>
                    <a:pt x="692" y="302"/>
                  </a:lnTo>
                  <a:lnTo>
                    <a:pt x="694" y="302"/>
                  </a:lnTo>
                  <a:lnTo>
                    <a:pt x="694" y="304"/>
                  </a:lnTo>
                  <a:lnTo>
                    <a:pt x="696" y="304"/>
                  </a:lnTo>
                  <a:lnTo>
                    <a:pt x="696" y="305"/>
                  </a:lnTo>
                  <a:lnTo>
                    <a:pt x="696" y="307"/>
                  </a:lnTo>
                  <a:lnTo>
                    <a:pt x="698" y="307"/>
                  </a:lnTo>
                  <a:lnTo>
                    <a:pt x="700" y="309"/>
                  </a:lnTo>
                  <a:lnTo>
                    <a:pt x="701" y="309"/>
                  </a:lnTo>
                  <a:lnTo>
                    <a:pt x="705" y="311"/>
                  </a:lnTo>
                  <a:lnTo>
                    <a:pt x="707" y="311"/>
                  </a:lnTo>
                  <a:lnTo>
                    <a:pt x="707" y="313"/>
                  </a:lnTo>
                  <a:lnTo>
                    <a:pt x="709" y="315"/>
                  </a:lnTo>
                  <a:lnTo>
                    <a:pt x="709" y="317"/>
                  </a:lnTo>
                  <a:lnTo>
                    <a:pt x="711" y="317"/>
                  </a:lnTo>
                  <a:lnTo>
                    <a:pt x="711" y="319"/>
                  </a:lnTo>
                  <a:lnTo>
                    <a:pt x="713" y="319"/>
                  </a:lnTo>
                  <a:lnTo>
                    <a:pt x="713" y="320"/>
                  </a:lnTo>
                  <a:lnTo>
                    <a:pt x="715" y="322"/>
                  </a:lnTo>
                  <a:lnTo>
                    <a:pt x="716" y="322"/>
                  </a:lnTo>
                  <a:lnTo>
                    <a:pt x="718" y="324"/>
                  </a:lnTo>
                  <a:lnTo>
                    <a:pt x="720" y="326"/>
                  </a:lnTo>
                  <a:lnTo>
                    <a:pt x="722" y="326"/>
                  </a:lnTo>
                  <a:lnTo>
                    <a:pt x="722" y="328"/>
                  </a:lnTo>
                  <a:lnTo>
                    <a:pt x="724" y="328"/>
                  </a:lnTo>
                  <a:lnTo>
                    <a:pt x="724" y="330"/>
                  </a:lnTo>
                  <a:lnTo>
                    <a:pt x="724" y="332"/>
                  </a:lnTo>
                  <a:lnTo>
                    <a:pt x="724" y="334"/>
                  </a:lnTo>
                  <a:lnTo>
                    <a:pt x="724" y="335"/>
                  </a:lnTo>
                  <a:lnTo>
                    <a:pt x="722" y="335"/>
                  </a:lnTo>
                  <a:lnTo>
                    <a:pt x="722" y="337"/>
                  </a:lnTo>
                  <a:lnTo>
                    <a:pt x="720" y="337"/>
                  </a:lnTo>
                  <a:lnTo>
                    <a:pt x="720" y="339"/>
                  </a:lnTo>
                  <a:lnTo>
                    <a:pt x="720" y="341"/>
                  </a:lnTo>
                  <a:lnTo>
                    <a:pt x="722" y="343"/>
                  </a:lnTo>
                  <a:lnTo>
                    <a:pt x="722" y="345"/>
                  </a:lnTo>
                  <a:lnTo>
                    <a:pt x="722" y="347"/>
                  </a:lnTo>
                  <a:lnTo>
                    <a:pt x="720" y="349"/>
                  </a:lnTo>
                  <a:lnTo>
                    <a:pt x="720" y="350"/>
                  </a:lnTo>
                  <a:lnTo>
                    <a:pt x="718" y="350"/>
                  </a:lnTo>
                  <a:lnTo>
                    <a:pt x="718" y="354"/>
                  </a:lnTo>
                  <a:lnTo>
                    <a:pt x="718" y="356"/>
                  </a:lnTo>
                  <a:lnTo>
                    <a:pt x="720" y="356"/>
                  </a:lnTo>
                  <a:lnTo>
                    <a:pt x="722" y="358"/>
                  </a:lnTo>
                  <a:lnTo>
                    <a:pt x="724" y="360"/>
                  </a:lnTo>
                  <a:lnTo>
                    <a:pt x="726" y="360"/>
                  </a:lnTo>
                  <a:lnTo>
                    <a:pt x="728" y="362"/>
                  </a:lnTo>
                  <a:lnTo>
                    <a:pt x="730" y="364"/>
                  </a:lnTo>
                  <a:lnTo>
                    <a:pt x="730" y="365"/>
                  </a:lnTo>
                  <a:lnTo>
                    <a:pt x="730" y="367"/>
                  </a:lnTo>
                  <a:lnTo>
                    <a:pt x="731" y="369"/>
                  </a:lnTo>
                  <a:lnTo>
                    <a:pt x="730" y="371"/>
                  </a:lnTo>
                  <a:lnTo>
                    <a:pt x="731" y="373"/>
                  </a:lnTo>
                  <a:lnTo>
                    <a:pt x="731" y="375"/>
                  </a:lnTo>
                  <a:lnTo>
                    <a:pt x="731" y="377"/>
                  </a:lnTo>
                  <a:lnTo>
                    <a:pt x="733" y="379"/>
                  </a:lnTo>
                  <a:lnTo>
                    <a:pt x="733" y="381"/>
                  </a:lnTo>
                  <a:lnTo>
                    <a:pt x="733" y="382"/>
                  </a:lnTo>
                  <a:lnTo>
                    <a:pt x="733" y="384"/>
                  </a:lnTo>
                  <a:lnTo>
                    <a:pt x="733" y="386"/>
                  </a:lnTo>
                  <a:lnTo>
                    <a:pt x="733" y="388"/>
                  </a:lnTo>
                  <a:lnTo>
                    <a:pt x="735" y="388"/>
                  </a:lnTo>
                  <a:lnTo>
                    <a:pt x="735" y="390"/>
                  </a:lnTo>
                  <a:lnTo>
                    <a:pt x="733" y="390"/>
                  </a:lnTo>
                  <a:lnTo>
                    <a:pt x="731" y="390"/>
                  </a:lnTo>
                  <a:lnTo>
                    <a:pt x="730" y="392"/>
                  </a:lnTo>
                  <a:lnTo>
                    <a:pt x="728" y="392"/>
                  </a:lnTo>
                  <a:lnTo>
                    <a:pt x="728" y="394"/>
                  </a:lnTo>
                  <a:lnTo>
                    <a:pt x="730" y="396"/>
                  </a:lnTo>
                  <a:lnTo>
                    <a:pt x="731" y="397"/>
                  </a:lnTo>
                  <a:lnTo>
                    <a:pt x="731" y="399"/>
                  </a:lnTo>
                  <a:lnTo>
                    <a:pt x="731" y="401"/>
                  </a:lnTo>
                  <a:lnTo>
                    <a:pt x="733" y="403"/>
                  </a:lnTo>
                  <a:lnTo>
                    <a:pt x="733" y="405"/>
                  </a:lnTo>
                  <a:lnTo>
                    <a:pt x="735" y="407"/>
                  </a:lnTo>
                  <a:lnTo>
                    <a:pt x="735" y="409"/>
                  </a:lnTo>
                  <a:lnTo>
                    <a:pt x="737" y="409"/>
                  </a:lnTo>
                  <a:lnTo>
                    <a:pt x="737" y="411"/>
                  </a:lnTo>
                  <a:lnTo>
                    <a:pt x="739" y="411"/>
                  </a:lnTo>
                  <a:lnTo>
                    <a:pt x="739" y="412"/>
                  </a:lnTo>
                  <a:lnTo>
                    <a:pt x="741" y="412"/>
                  </a:lnTo>
                  <a:lnTo>
                    <a:pt x="743" y="414"/>
                  </a:lnTo>
                  <a:lnTo>
                    <a:pt x="745" y="416"/>
                  </a:lnTo>
                  <a:lnTo>
                    <a:pt x="746" y="416"/>
                  </a:lnTo>
                  <a:lnTo>
                    <a:pt x="746" y="418"/>
                  </a:lnTo>
                  <a:lnTo>
                    <a:pt x="748" y="420"/>
                  </a:lnTo>
                  <a:lnTo>
                    <a:pt x="750" y="420"/>
                  </a:lnTo>
                  <a:lnTo>
                    <a:pt x="752" y="422"/>
                  </a:lnTo>
                  <a:lnTo>
                    <a:pt x="754" y="424"/>
                  </a:lnTo>
                  <a:lnTo>
                    <a:pt x="754" y="426"/>
                  </a:lnTo>
                  <a:lnTo>
                    <a:pt x="756" y="427"/>
                  </a:lnTo>
                  <a:lnTo>
                    <a:pt x="758" y="429"/>
                  </a:lnTo>
                  <a:lnTo>
                    <a:pt x="758" y="431"/>
                  </a:lnTo>
                  <a:lnTo>
                    <a:pt x="760" y="433"/>
                  </a:lnTo>
                  <a:lnTo>
                    <a:pt x="760" y="435"/>
                  </a:lnTo>
                  <a:lnTo>
                    <a:pt x="761" y="437"/>
                  </a:lnTo>
                  <a:lnTo>
                    <a:pt x="761" y="439"/>
                  </a:lnTo>
                  <a:lnTo>
                    <a:pt x="763" y="439"/>
                  </a:lnTo>
                  <a:lnTo>
                    <a:pt x="763" y="441"/>
                  </a:lnTo>
                  <a:lnTo>
                    <a:pt x="765" y="442"/>
                  </a:lnTo>
                  <a:lnTo>
                    <a:pt x="767" y="442"/>
                  </a:lnTo>
                  <a:lnTo>
                    <a:pt x="767" y="444"/>
                  </a:lnTo>
                  <a:lnTo>
                    <a:pt x="769" y="444"/>
                  </a:lnTo>
                  <a:lnTo>
                    <a:pt x="769" y="446"/>
                  </a:lnTo>
                  <a:lnTo>
                    <a:pt x="771" y="448"/>
                  </a:lnTo>
                  <a:lnTo>
                    <a:pt x="771" y="450"/>
                  </a:lnTo>
                  <a:lnTo>
                    <a:pt x="773" y="450"/>
                  </a:lnTo>
                  <a:lnTo>
                    <a:pt x="776" y="450"/>
                  </a:lnTo>
                  <a:lnTo>
                    <a:pt x="778" y="448"/>
                  </a:lnTo>
                  <a:lnTo>
                    <a:pt x="780" y="448"/>
                  </a:lnTo>
                  <a:lnTo>
                    <a:pt x="780" y="446"/>
                  </a:lnTo>
                  <a:lnTo>
                    <a:pt x="784" y="444"/>
                  </a:lnTo>
                  <a:lnTo>
                    <a:pt x="786" y="444"/>
                  </a:lnTo>
                  <a:lnTo>
                    <a:pt x="790" y="442"/>
                  </a:lnTo>
                  <a:lnTo>
                    <a:pt x="792" y="442"/>
                  </a:lnTo>
                  <a:lnTo>
                    <a:pt x="793" y="444"/>
                  </a:lnTo>
                  <a:lnTo>
                    <a:pt x="795" y="444"/>
                  </a:lnTo>
                  <a:lnTo>
                    <a:pt x="797" y="444"/>
                  </a:lnTo>
                  <a:lnTo>
                    <a:pt x="799" y="446"/>
                  </a:lnTo>
                  <a:lnTo>
                    <a:pt x="803" y="446"/>
                  </a:lnTo>
                  <a:lnTo>
                    <a:pt x="805" y="448"/>
                  </a:lnTo>
                  <a:lnTo>
                    <a:pt x="807" y="448"/>
                  </a:lnTo>
                  <a:lnTo>
                    <a:pt x="808" y="448"/>
                  </a:lnTo>
                  <a:lnTo>
                    <a:pt x="810" y="448"/>
                  </a:lnTo>
                  <a:lnTo>
                    <a:pt x="812" y="446"/>
                  </a:lnTo>
                  <a:lnTo>
                    <a:pt x="814" y="446"/>
                  </a:lnTo>
                  <a:lnTo>
                    <a:pt x="818" y="444"/>
                  </a:lnTo>
                  <a:lnTo>
                    <a:pt x="818" y="442"/>
                  </a:lnTo>
                  <a:lnTo>
                    <a:pt x="822" y="444"/>
                  </a:lnTo>
                  <a:lnTo>
                    <a:pt x="823" y="444"/>
                  </a:lnTo>
                  <a:lnTo>
                    <a:pt x="825" y="444"/>
                  </a:lnTo>
                  <a:lnTo>
                    <a:pt x="827" y="444"/>
                  </a:lnTo>
                  <a:lnTo>
                    <a:pt x="829" y="442"/>
                  </a:lnTo>
                  <a:lnTo>
                    <a:pt x="831" y="442"/>
                  </a:lnTo>
                  <a:lnTo>
                    <a:pt x="833" y="442"/>
                  </a:lnTo>
                  <a:lnTo>
                    <a:pt x="835" y="441"/>
                  </a:lnTo>
                  <a:lnTo>
                    <a:pt x="837" y="441"/>
                  </a:lnTo>
                  <a:lnTo>
                    <a:pt x="838" y="441"/>
                  </a:lnTo>
                  <a:lnTo>
                    <a:pt x="840" y="441"/>
                  </a:lnTo>
                  <a:lnTo>
                    <a:pt x="840" y="442"/>
                  </a:lnTo>
                  <a:lnTo>
                    <a:pt x="842" y="442"/>
                  </a:lnTo>
                  <a:lnTo>
                    <a:pt x="844" y="444"/>
                  </a:lnTo>
                  <a:lnTo>
                    <a:pt x="846" y="446"/>
                  </a:lnTo>
                  <a:lnTo>
                    <a:pt x="848" y="446"/>
                  </a:lnTo>
                  <a:lnTo>
                    <a:pt x="848" y="448"/>
                  </a:lnTo>
                  <a:lnTo>
                    <a:pt x="850" y="448"/>
                  </a:lnTo>
                  <a:lnTo>
                    <a:pt x="852" y="448"/>
                  </a:lnTo>
                  <a:lnTo>
                    <a:pt x="852" y="450"/>
                  </a:lnTo>
                  <a:lnTo>
                    <a:pt x="853" y="450"/>
                  </a:lnTo>
                  <a:lnTo>
                    <a:pt x="853" y="452"/>
                  </a:lnTo>
                  <a:lnTo>
                    <a:pt x="853" y="454"/>
                  </a:lnTo>
                  <a:lnTo>
                    <a:pt x="853" y="456"/>
                  </a:lnTo>
                  <a:lnTo>
                    <a:pt x="853" y="457"/>
                  </a:lnTo>
                  <a:lnTo>
                    <a:pt x="853" y="459"/>
                  </a:lnTo>
                  <a:lnTo>
                    <a:pt x="855" y="459"/>
                  </a:lnTo>
                  <a:lnTo>
                    <a:pt x="855" y="461"/>
                  </a:lnTo>
                  <a:lnTo>
                    <a:pt x="855" y="463"/>
                  </a:lnTo>
                  <a:lnTo>
                    <a:pt x="857" y="463"/>
                  </a:lnTo>
                  <a:lnTo>
                    <a:pt x="857" y="465"/>
                  </a:lnTo>
                  <a:lnTo>
                    <a:pt x="859" y="467"/>
                  </a:lnTo>
                  <a:lnTo>
                    <a:pt x="859" y="469"/>
                  </a:lnTo>
                  <a:lnTo>
                    <a:pt x="861" y="471"/>
                  </a:lnTo>
                  <a:lnTo>
                    <a:pt x="863" y="472"/>
                  </a:lnTo>
                  <a:lnTo>
                    <a:pt x="865" y="474"/>
                  </a:lnTo>
                  <a:lnTo>
                    <a:pt x="867" y="474"/>
                  </a:lnTo>
                  <a:lnTo>
                    <a:pt x="867" y="476"/>
                  </a:lnTo>
                  <a:lnTo>
                    <a:pt x="868" y="478"/>
                  </a:lnTo>
                  <a:lnTo>
                    <a:pt x="872" y="478"/>
                  </a:lnTo>
                  <a:lnTo>
                    <a:pt x="872" y="476"/>
                  </a:lnTo>
                  <a:lnTo>
                    <a:pt x="872" y="474"/>
                  </a:lnTo>
                  <a:lnTo>
                    <a:pt x="872" y="472"/>
                  </a:lnTo>
                  <a:lnTo>
                    <a:pt x="870" y="471"/>
                  </a:lnTo>
                  <a:lnTo>
                    <a:pt x="870" y="469"/>
                  </a:lnTo>
                  <a:lnTo>
                    <a:pt x="870" y="467"/>
                  </a:lnTo>
                  <a:lnTo>
                    <a:pt x="870" y="465"/>
                  </a:lnTo>
                  <a:lnTo>
                    <a:pt x="872" y="465"/>
                  </a:lnTo>
                  <a:lnTo>
                    <a:pt x="872" y="463"/>
                  </a:lnTo>
                  <a:lnTo>
                    <a:pt x="874" y="461"/>
                  </a:lnTo>
                  <a:lnTo>
                    <a:pt x="876" y="459"/>
                  </a:lnTo>
                  <a:lnTo>
                    <a:pt x="878" y="457"/>
                  </a:lnTo>
                  <a:lnTo>
                    <a:pt x="880" y="456"/>
                  </a:lnTo>
                  <a:lnTo>
                    <a:pt x="883" y="456"/>
                  </a:lnTo>
                  <a:lnTo>
                    <a:pt x="883" y="454"/>
                  </a:lnTo>
                  <a:lnTo>
                    <a:pt x="889" y="452"/>
                  </a:lnTo>
                  <a:lnTo>
                    <a:pt x="891" y="452"/>
                  </a:lnTo>
                  <a:lnTo>
                    <a:pt x="893" y="452"/>
                  </a:lnTo>
                  <a:lnTo>
                    <a:pt x="895" y="450"/>
                  </a:lnTo>
                  <a:lnTo>
                    <a:pt x="897" y="450"/>
                  </a:lnTo>
                  <a:lnTo>
                    <a:pt x="898" y="450"/>
                  </a:lnTo>
                  <a:lnTo>
                    <a:pt x="898" y="448"/>
                  </a:lnTo>
                  <a:lnTo>
                    <a:pt x="900" y="448"/>
                  </a:lnTo>
                  <a:lnTo>
                    <a:pt x="902" y="446"/>
                  </a:lnTo>
                  <a:lnTo>
                    <a:pt x="904" y="446"/>
                  </a:lnTo>
                  <a:lnTo>
                    <a:pt x="904" y="444"/>
                  </a:lnTo>
                  <a:lnTo>
                    <a:pt x="906" y="444"/>
                  </a:lnTo>
                  <a:lnTo>
                    <a:pt x="908" y="442"/>
                  </a:lnTo>
                  <a:lnTo>
                    <a:pt x="908" y="441"/>
                  </a:lnTo>
                  <a:lnTo>
                    <a:pt x="910" y="441"/>
                  </a:lnTo>
                  <a:lnTo>
                    <a:pt x="910" y="439"/>
                  </a:lnTo>
                  <a:lnTo>
                    <a:pt x="912" y="439"/>
                  </a:lnTo>
                  <a:lnTo>
                    <a:pt x="913" y="437"/>
                  </a:lnTo>
                  <a:lnTo>
                    <a:pt x="913" y="435"/>
                  </a:lnTo>
                  <a:lnTo>
                    <a:pt x="913" y="433"/>
                  </a:lnTo>
                  <a:lnTo>
                    <a:pt x="913" y="431"/>
                  </a:lnTo>
                  <a:lnTo>
                    <a:pt x="913" y="429"/>
                  </a:lnTo>
                  <a:lnTo>
                    <a:pt x="913" y="427"/>
                  </a:lnTo>
                  <a:lnTo>
                    <a:pt x="913" y="426"/>
                  </a:lnTo>
                  <a:lnTo>
                    <a:pt x="913" y="424"/>
                  </a:lnTo>
                  <a:lnTo>
                    <a:pt x="915" y="422"/>
                  </a:lnTo>
                  <a:lnTo>
                    <a:pt x="915" y="420"/>
                  </a:lnTo>
                  <a:lnTo>
                    <a:pt x="915" y="418"/>
                  </a:lnTo>
                  <a:lnTo>
                    <a:pt x="917" y="418"/>
                  </a:lnTo>
                  <a:lnTo>
                    <a:pt x="917" y="416"/>
                  </a:lnTo>
                  <a:lnTo>
                    <a:pt x="921" y="412"/>
                  </a:lnTo>
                  <a:lnTo>
                    <a:pt x="921" y="411"/>
                  </a:lnTo>
                  <a:lnTo>
                    <a:pt x="923" y="409"/>
                  </a:lnTo>
                  <a:lnTo>
                    <a:pt x="923" y="407"/>
                  </a:lnTo>
                  <a:lnTo>
                    <a:pt x="923" y="405"/>
                  </a:lnTo>
                  <a:lnTo>
                    <a:pt x="923" y="403"/>
                  </a:lnTo>
                  <a:lnTo>
                    <a:pt x="921" y="401"/>
                  </a:lnTo>
                  <a:lnTo>
                    <a:pt x="923" y="401"/>
                  </a:lnTo>
                  <a:lnTo>
                    <a:pt x="923" y="399"/>
                  </a:lnTo>
                  <a:lnTo>
                    <a:pt x="925" y="397"/>
                  </a:lnTo>
                  <a:lnTo>
                    <a:pt x="927" y="397"/>
                  </a:lnTo>
                  <a:lnTo>
                    <a:pt x="928" y="396"/>
                  </a:lnTo>
                  <a:lnTo>
                    <a:pt x="928" y="394"/>
                  </a:lnTo>
                  <a:lnTo>
                    <a:pt x="928" y="392"/>
                  </a:lnTo>
                  <a:lnTo>
                    <a:pt x="930" y="388"/>
                  </a:lnTo>
                  <a:lnTo>
                    <a:pt x="932" y="386"/>
                  </a:lnTo>
                  <a:lnTo>
                    <a:pt x="934" y="384"/>
                  </a:lnTo>
                  <a:lnTo>
                    <a:pt x="934" y="382"/>
                  </a:lnTo>
                  <a:lnTo>
                    <a:pt x="936" y="382"/>
                  </a:lnTo>
                  <a:lnTo>
                    <a:pt x="938" y="381"/>
                  </a:lnTo>
                  <a:lnTo>
                    <a:pt x="940" y="379"/>
                  </a:lnTo>
                  <a:lnTo>
                    <a:pt x="942" y="377"/>
                  </a:lnTo>
                  <a:lnTo>
                    <a:pt x="942" y="375"/>
                  </a:lnTo>
                  <a:lnTo>
                    <a:pt x="943" y="375"/>
                  </a:lnTo>
                  <a:lnTo>
                    <a:pt x="943" y="373"/>
                  </a:lnTo>
                  <a:lnTo>
                    <a:pt x="945" y="373"/>
                  </a:lnTo>
                  <a:lnTo>
                    <a:pt x="945" y="371"/>
                  </a:lnTo>
                  <a:lnTo>
                    <a:pt x="947" y="371"/>
                  </a:lnTo>
                  <a:lnTo>
                    <a:pt x="949" y="367"/>
                  </a:lnTo>
                  <a:lnTo>
                    <a:pt x="951" y="369"/>
                  </a:lnTo>
                  <a:lnTo>
                    <a:pt x="953" y="371"/>
                  </a:lnTo>
                  <a:lnTo>
                    <a:pt x="957" y="373"/>
                  </a:lnTo>
                  <a:lnTo>
                    <a:pt x="958" y="373"/>
                  </a:lnTo>
                  <a:lnTo>
                    <a:pt x="960" y="373"/>
                  </a:lnTo>
                  <a:lnTo>
                    <a:pt x="962" y="373"/>
                  </a:lnTo>
                  <a:lnTo>
                    <a:pt x="964" y="373"/>
                  </a:lnTo>
                  <a:lnTo>
                    <a:pt x="966" y="373"/>
                  </a:lnTo>
                  <a:lnTo>
                    <a:pt x="968" y="375"/>
                  </a:lnTo>
                  <a:lnTo>
                    <a:pt x="972" y="377"/>
                  </a:lnTo>
                  <a:lnTo>
                    <a:pt x="973" y="377"/>
                  </a:lnTo>
                  <a:lnTo>
                    <a:pt x="977" y="377"/>
                  </a:lnTo>
                  <a:lnTo>
                    <a:pt x="979" y="377"/>
                  </a:lnTo>
                  <a:lnTo>
                    <a:pt x="983" y="377"/>
                  </a:lnTo>
                  <a:lnTo>
                    <a:pt x="985" y="377"/>
                  </a:lnTo>
                  <a:lnTo>
                    <a:pt x="987" y="377"/>
                  </a:lnTo>
                  <a:lnTo>
                    <a:pt x="988" y="377"/>
                  </a:lnTo>
                  <a:lnTo>
                    <a:pt x="990" y="377"/>
                  </a:lnTo>
                  <a:lnTo>
                    <a:pt x="992" y="379"/>
                  </a:lnTo>
                  <a:lnTo>
                    <a:pt x="994" y="379"/>
                  </a:lnTo>
                  <a:lnTo>
                    <a:pt x="996" y="379"/>
                  </a:lnTo>
                  <a:lnTo>
                    <a:pt x="998" y="377"/>
                  </a:lnTo>
                  <a:lnTo>
                    <a:pt x="1000" y="377"/>
                  </a:lnTo>
                  <a:lnTo>
                    <a:pt x="1002" y="377"/>
                  </a:lnTo>
                  <a:lnTo>
                    <a:pt x="1005" y="377"/>
                  </a:lnTo>
                  <a:lnTo>
                    <a:pt x="1007" y="377"/>
                  </a:lnTo>
                  <a:lnTo>
                    <a:pt x="1011" y="379"/>
                  </a:lnTo>
                  <a:lnTo>
                    <a:pt x="1013" y="379"/>
                  </a:lnTo>
                  <a:lnTo>
                    <a:pt x="1017" y="381"/>
                  </a:lnTo>
                  <a:lnTo>
                    <a:pt x="1018" y="381"/>
                  </a:lnTo>
                  <a:lnTo>
                    <a:pt x="1020" y="381"/>
                  </a:lnTo>
                  <a:lnTo>
                    <a:pt x="1026" y="386"/>
                  </a:lnTo>
                  <a:lnTo>
                    <a:pt x="1028" y="386"/>
                  </a:lnTo>
                  <a:lnTo>
                    <a:pt x="1030" y="386"/>
                  </a:lnTo>
                  <a:lnTo>
                    <a:pt x="1032" y="386"/>
                  </a:lnTo>
                  <a:lnTo>
                    <a:pt x="1033" y="386"/>
                  </a:lnTo>
                  <a:lnTo>
                    <a:pt x="1035" y="386"/>
                  </a:lnTo>
                  <a:lnTo>
                    <a:pt x="1037" y="388"/>
                  </a:lnTo>
                  <a:lnTo>
                    <a:pt x="1039" y="388"/>
                  </a:lnTo>
                  <a:lnTo>
                    <a:pt x="1041" y="388"/>
                  </a:lnTo>
                  <a:lnTo>
                    <a:pt x="1047" y="388"/>
                  </a:lnTo>
                  <a:lnTo>
                    <a:pt x="1054" y="388"/>
                  </a:lnTo>
                  <a:lnTo>
                    <a:pt x="1060" y="386"/>
                  </a:lnTo>
                  <a:lnTo>
                    <a:pt x="1060" y="388"/>
                  </a:lnTo>
                  <a:lnTo>
                    <a:pt x="1062" y="386"/>
                  </a:lnTo>
                  <a:lnTo>
                    <a:pt x="1062" y="384"/>
                  </a:lnTo>
                  <a:lnTo>
                    <a:pt x="1062" y="382"/>
                  </a:lnTo>
                  <a:lnTo>
                    <a:pt x="1063" y="381"/>
                  </a:lnTo>
                  <a:lnTo>
                    <a:pt x="1063" y="379"/>
                  </a:lnTo>
                  <a:lnTo>
                    <a:pt x="1065" y="379"/>
                  </a:lnTo>
                  <a:lnTo>
                    <a:pt x="1067" y="379"/>
                  </a:lnTo>
                  <a:lnTo>
                    <a:pt x="1067" y="377"/>
                  </a:lnTo>
                  <a:lnTo>
                    <a:pt x="1069" y="375"/>
                  </a:lnTo>
                  <a:lnTo>
                    <a:pt x="1069" y="373"/>
                  </a:lnTo>
                  <a:lnTo>
                    <a:pt x="1071" y="373"/>
                  </a:lnTo>
                  <a:lnTo>
                    <a:pt x="1073" y="373"/>
                  </a:lnTo>
                  <a:lnTo>
                    <a:pt x="1075" y="373"/>
                  </a:lnTo>
                  <a:lnTo>
                    <a:pt x="1077" y="375"/>
                  </a:lnTo>
                  <a:lnTo>
                    <a:pt x="1078" y="375"/>
                  </a:lnTo>
                  <a:lnTo>
                    <a:pt x="1080" y="377"/>
                  </a:lnTo>
                  <a:lnTo>
                    <a:pt x="1082" y="377"/>
                  </a:lnTo>
                  <a:lnTo>
                    <a:pt x="1086" y="377"/>
                  </a:lnTo>
                  <a:lnTo>
                    <a:pt x="1088" y="377"/>
                  </a:lnTo>
                  <a:lnTo>
                    <a:pt x="1090" y="377"/>
                  </a:lnTo>
                  <a:lnTo>
                    <a:pt x="1092" y="379"/>
                  </a:lnTo>
                  <a:lnTo>
                    <a:pt x="1093" y="379"/>
                  </a:lnTo>
                  <a:lnTo>
                    <a:pt x="1095" y="379"/>
                  </a:lnTo>
                  <a:lnTo>
                    <a:pt x="1097" y="381"/>
                  </a:lnTo>
                  <a:lnTo>
                    <a:pt x="1099" y="381"/>
                  </a:lnTo>
                  <a:lnTo>
                    <a:pt x="1099" y="382"/>
                  </a:lnTo>
                  <a:lnTo>
                    <a:pt x="1101" y="382"/>
                  </a:lnTo>
                  <a:lnTo>
                    <a:pt x="1103" y="382"/>
                  </a:lnTo>
                  <a:lnTo>
                    <a:pt x="1105" y="382"/>
                  </a:lnTo>
                  <a:lnTo>
                    <a:pt x="1107" y="382"/>
                  </a:lnTo>
                  <a:lnTo>
                    <a:pt x="1108" y="382"/>
                  </a:lnTo>
                  <a:lnTo>
                    <a:pt x="1110" y="382"/>
                  </a:lnTo>
                  <a:lnTo>
                    <a:pt x="1112" y="381"/>
                  </a:lnTo>
                  <a:lnTo>
                    <a:pt x="1114" y="381"/>
                  </a:lnTo>
                  <a:lnTo>
                    <a:pt x="1116" y="381"/>
                  </a:lnTo>
                  <a:lnTo>
                    <a:pt x="1118" y="381"/>
                  </a:lnTo>
                  <a:lnTo>
                    <a:pt x="1120" y="382"/>
                  </a:lnTo>
                  <a:lnTo>
                    <a:pt x="1122" y="382"/>
                  </a:lnTo>
                  <a:lnTo>
                    <a:pt x="1123" y="382"/>
                  </a:lnTo>
                  <a:lnTo>
                    <a:pt x="1125" y="384"/>
                  </a:lnTo>
                  <a:lnTo>
                    <a:pt x="1127" y="384"/>
                  </a:lnTo>
                  <a:lnTo>
                    <a:pt x="1129" y="386"/>
                  </a:lnTo>
                  <a:lnTo>
                    <a:pt x="1131" y="386"/>
                  </a:lnTo>
                  <a:lnTo>
                    <a:pt x="1133" y="386"/>
                  </a:lnTo>
                  <a:lnTo>
                    <a:pt x="1135" y="384"/>
                  </a:lnTo>
                  <a:lnTo>
                    <a:pt x="1139" y="384"/>
                  </a:lnTo>
                  <a:lnTo>
                    <a:pt x="1140" y="384"/>
                  </a:lnTo>
                  <a:lnTo>
                    <a:pt x="1142" y="384"/>
                  </a:lnTo>
                  <a:lnTo>
                    <a:pt x="1144" y="384"/>
                  </a:lnTo>
                  <a:lnTo>
                    <a:pt x="1146" y="384"/>
                  </a:lnTo>
                  <a:lnTo>
                    <a:pt x="1148" y="384"/>
                  </a:lnTo>
                  <a:lnTo>
                    <a:pt x="1150" y="384"/>
                  </a:lnTo>
                  <a:lnTo>
                    <a:pt x="1152" y="382"/>
                  </a:lnTo>
                  <a:lnTo>
                    <a:pt x="1154" y="382"/>
                  </a:lnTo>
                  <a:lnTo>
                    <a:pt x="1155" y="382"/>
                  </a:lnTo>
                  <a:lnTo>
                    <a:pt x="1157" y="381"/>
                  </a:lnTo>
                  <a:lnTo>
                    <a:pt x="1159" y="381"/>
                  </a:lnTo>
                  <a:lnTo>
                    <a:pt x="1161" y="381"/>
                  </a:lnTo>
                  <a:lnTo>
                    <a:pt x="1163" y="379"/>
                  </a:lnTo>
                  <a:lnTo>
                    <a:pt x="1165" y="379"/>
                  </a:lnTo>
                  <a:lnTo>
                    <a:pt x="1167" y="379"/>
                  </a:lnTo>
                  <a:lnTo>
                    <a:pt x="1169" y="379"/>
                  </a:lnTo>
                  <a:lnTo>
                    <a:pt x="1170" y="377"/>
                  </a:lnTo>
                  <a:lnTo>
                    <a:pt x="1172" y="377"/>
                  </a:lnTo>
                  <a:lnTo>
                    <a:pt x="1174" y="377"/>
                  </a:lnTo>
                  <a:lnTo>
                    <a:pt x="1176" y="377"/>
                  </a:lnTo>
                  <a:lnTo>
                    <a:pt x="1178" y="377"/>
                  </a:lnTo>
                  <a:lnTo>
                    <a:pt x="1180" y="377"/>
                  </a:lnTo>
                  <a:lnTo>
                    <a:pt x="1182" y="377"/>
                  </a:lnTo>
                  <a:lnTo>
                    <a:pt x="1182" y="379"/>
                  </a:lnTo>
                  <a:lnTo>
                    <a:pt x="1184" y="379"/>
                  </a:lnTo>
                  <a:lnTo>
                    <a:pt x="1185" y="381"/>
                  </a:lnTo>
                  <a:lnTo>
                    <a:pt x="1187" y="381"/>
                  </a:lnTo>
                  <a:lnTo>
                    <a:pt x="1189" y="382"/>
                  </a:lnTo>
                  <a:lnTo>
                    <a:pt x="1191" y="382"/>
                  </a:lnTo>
                  <a:lnTo>
                    <a:pt x="1193" y="381"/>
                  </a:lnTo>
                  <a:lnTo>
                    <a:pt x="1195" y="381"/>
                  </a:lnTo>
                  <a:lnTo>
                    <a:pt x="1197" y="381"/>
                  </a:lnTo>
                  <a:lnTo>
                    <a:pt x="1197" y="379"/>
                  </a:lnTo>
                  <a:lnTo>
                    <a:pt x="1199" y="379"/>
                  </a:lnTo>
                  <a:lnTo>
                    <a:pt x="1200" y="379"/>
                  </a:lnTo>
                  <a:lnTo>
                    <a:pt x="1202" y="379"/>
                  </a:lnTo>
                  <a:lnTo>
                    <a:pt x="1204" y="379"/>
                  </a:lnTo>
                  <a:lnTo>
                    <a:pt x="1206" y="379"/>
                  </a:lnTo>
                  <a:lnTo>
                    <a:pt x="1208" y="379"/>
                  </a:lnTo>
                  <a:lnTo>
                    <a:pt x="1208" y="377"/>
                  </a:lnTo>
                  <a:lnTo>
                    <a:pt x="1210" y="377"/>
                  </a:lnTo>
                  <a:lnTo>
                    <a:pt x="1212" y="377"/>
                  </a:lnTo>
                  <a:lnTo>
                    <a:pt x="1214" y="377"/>
                  </a:lnTo>
                  <a:lnTo>
                    <a:pt x="1214" y="375"/>
                  </a:lnTo>
                  <a:lnTo>
                    <a:pt x="1215" y="377"/>
                  </a:lnTo>
                  <a:lnTo>
                    <a:pt x="1217" y="377"/>
                  </a:lnTo>
                  <a:lnTo>
                    <a:pt x="1219" y="377"/>
                  </a:lnTo>
                  <a:lnTo>
                    <a:pt x="1221" y="377"/>
                  </a:lnTo>
                  <a:lnTo>
                    <a:pt x="1223" y="377"/>
                  </a:lnTo>
                  <a:lnTo>
                    <a:pt x="1225" y="377"/>
                  </a:lnTo>
                  <a:lnTo>
                    <a:pt x="1227" y="379"/>
                  </a:lnTo>
                  <a:lnTo>
                    <a:pt x="1229" y="379"/>
                  </a:lnTo>
                  <a:lnTo>
                    <a:pt x="1230" y="379"/>
                  </a:lnTo>
                  <a:lnTo>
                    <a:pt x="1232" y="381"/>
                  </a:lnTo>
                  <a:lnTo>
                    <a:pt x="1232" y="379"/>
                  </a:lnTo>
                  <a:lnTo>
                    <a:pt x="1234" y="379"/>
                  </a:lnTo>
                  <a:lnTo>
                    <a:pt x="1236" y="379"/>
                  </a:lnTo>
                  <a:lnTo>
                    <a:pt x="1238" y="379"/>
                  </a:lnTo>
                  <a:lnTo>
                    <a:pt x="1240" y="379"/>
                  </a:lnTo>
                  <a:lnTo>
                    <a:pt x="1242" y="379"/>
                  </a:lnTo>
                  <a:lnTo>
                    <a:pt x="1244" y="379"/>
                  </a:lnTo>
                  <a:lnTo>
                    <a:pt x="1245" y="379"/>
                  </a:lnTo>
                  <a:lnTo>
                    <a:pt x="1247" y="379"/>
                  </a:lnTo>
                  <a:lnTo>
                    <a:pt x="1251" y="377"/>
                  </a:lnTo>
                  <a:lnTo>
                    <a:pt x="1253" y="375"/>
                  </a:lnTo>
                  <a:lnTo>
                    <a:pt x="1253" y="373"/>
                  </a:lnTo>
                  <a:lnTo>
                    <a:pt x="1255" y="373"/>
                  </a:lnTo>
                  <a:lnTo>
                    <a:pt x="1257" y="371"/>
                  </a:lnTo>
                  <a:lnTo>
                    <a:pt x="1259" y="369"/>
                  </a:lnTo>
                  <a:lnTo>
                    <a:pt x="1260" y="367"/>
                  </a:lnTo>
                  <a:lnTo>
                    <a:pt x="1262" y="367"/>
                  </a:lnTo>
                  <a:lnTo>
                    <a:pt x="1264" y="367"/>
                  </a:lnTo>
                  <a:lnTo>
                    <a:pt x="1266" y="365"/>
                  </a:lnTo>
                  <a:lnTo>
                    <a:pt x="1268" y="364"/>
                  </a:lnTo>
                  <a:lnTo>
                    <a:pt x="1268" y="362"/>
                  </a:lnTo>
                  <a:lnTo>
                    <a:pt x="1268" y="360"/>
                  </a:lnTo>
                  <a:lnTo>
                    <a:pt x="1270" y="358"/>
                  </a:lnTo>
                  <a:lnTo>
                    <a:pt x="1270" y="356"/>
                  </a:lnTo>
                  <a:lnTo>
                    <a:pt x="1272" y="356"/>
                  </a:lnTo>
                  <a:lnTo>
                    <a:pt x="1274" y="354"/>
                  </a:lnTo>
                  <a:lnTo>
                    <a:pt x="1275" y="352"/>
                  </a:lnTo>
                  <a:lnTo>
                    <a:pt x="1277" y="350"/>
                  </a:lnTo>
                  <a:lnTo>
                    <a:pt x="1279" y="350"/>
                  </a:lnTo>
                  <a:lnTo>
                    <a:pt x="1281" y="350"/>
                  </a:lnTo>
                  <a:lnTo>
                    <a:pt x="1283" y="349"/>
                  </a:lnTo>
                  <a:lnTo>
                    <a:pt x="1285" y="349"/>
                  </a:lnTo>
                  <a:lnTo>
                    <a:pt x="1285" y="347"/>
                  </a:lnTo>
                  <a:lnTo>
                    <a:pt x="1287" y="347"/>
                  </a:lnTo>
                  <a:lnTo>
                    <a:pt x="1287" y="345"/>
                  </a:lnTo>
                  <a:lnTo>
                    <a:pt x="1287" y="343"/>
                  </a:lnTo>
                  <a:lnTo>
                    <a:pt x="1287" y="341"/>
                  </a:lnTo>
                  <a:lnTo>
                    <a:pt x="1289" y="341"/>
                  </a:lnTo>
                  <a:lnTo>
                    <a:pt x="1289" y="339"/>
                  </a:lnTo>
                  <a:lnTo>
                    <a:pt x="1290" y="337"/>
                  </a:lnTo>
                  <a:lnTo>
                    <a:pt x="1292" y="335"/>
                  </a:lnTo>
                  <a:lnTo>
                    <a:pt x="1294" y="332"/>
                  </a:lnTo>
                  <a:lnTo>
                    <a:pt x="1296" y="330"/>
                  </a:lnTo>
                  <a:lnTo>
                    <a:pt x="1296" y="32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016" y="2825"/>
              <a:ext cx="1652" cy="521"/>
            </a:xfrm>
            <a:custGeom>
              <a:avLst/>
              <a:gdLst>
                <a:gd name="T0" fmla="*/ 1562 w 1652"/>
                <a:gd name="T1" fmla="*/ 67 h 521"/>
                <a:gd name="T2" fmla="*/ 1534 w 1652"/>
                <a:gd name="T3" fmla="*/ 123 h 521"/>
                <a:gd name="T4" fmla="*/ 1523 w 1652"/>
                <a:gd name="T5" fmla="*/ 189 h 521"/>
                <a:gd name="T6" fmla="*/ 1540 w 1652"/>
                <a:gd name="T7" fmla="*/ 242 h 521"/>
                <a:gd name="T8" fmla="*/ 1585 w 1652"/>
                <a:gd name="T9" fmla="*/ 283 h 521"/>
                <a:gd name="T10" fmla="*/ 1615 w 1652"/>
                <a:gd name="T11" fmla="*/ 333 h 521"/>
                <a:gd name="T12" fmla="*/ 1641 w 1652"/>
                <a:gd name="T13" fmla="*/ 388 h 521"/>
                <a:gd name="T14" fmla="*/ 1634 w 1652"/>
                <a:gd name="T15" fmla="*/ 427 h 521"/>
                <a:gd name="T16" fmla="*/ 1624 w 1652"/>
                <a:gd name="T17" fmla="*/ 442 h 521"/>
                <a:gd name="T18" fmla="*/ 1607 w 1652"/>
                <a:gd name="T19" fmla="*/ 457 h 521"/>
                <a:gd name="T20" fmla="*/ 1587 w 1652"/>
                <a:gd name="T21" fmla="*/ 452 h 521"/>
                <a:gd name="T22" fmla="*/ 1589 w 1652"/>
                <a:gd name="T23" fmla="*/ 422 h 521"/>
                <a:gd name="T24" fmla="*/ 1562 w 1652"/>
                <a:gd name="T25" fmla="*/ 433 h 521"/>
                <a:gd name="T26" fmla="*/ 1547 w 1652"/>
                <a:gd name="T27" fmla="*/ 457 h 521"/>
                <a:gd name="T28" fmla="*/ 1527 w 1652"/>
                <a:gd name="T29" fmla="*/ 461 h 521"/>
                <a:gd name="T30" fmla="*/ 1504 w 1652"/>
                <a:gd name="T31" fmla="*/ 476 h 521"/>
                <a:gd name="T32" fmla="*/ 1474 w 1652"/>
                <a:gd name="T33" fmla="*/ 489 h 521"/>
                <a:gd name="T34" fmla="*/ 1472 w 1652"/>
                <a:gd name="T35" fmla="*/ 517 h 521"/>
                <a:gd name="T36" fmla="*/ 1429 w 1652"/>
                <a:gd name="T37" fmla="*/ 514 h 521"/>
                <a:gd name="T38" fmla="*/ 1395 w 1652"/>
                <a:gd name="T39" fmla="*/ 514 h 521"/>
                <a:gd name="T40" fmla="*/ 1375 w 1652"/>
                <a:gd name="T41" fmla="*/ 502 h 521"/>
                <a:gd name="T42" fmla="*/ 1341 w 1652"/>
                <a:gd name="T43" fmla="*/ 485 h 521"/>
                <a:gd name="T44" fmla="*/ 1307 w 1652"/>
                <a:gd name="T45" fmla="*/ 469 h 521"/>
                <a:gd name="T46" fmla="*/ 1296 w 1652"/>
                <a:gd name="T47" fmla="*/ 431 h 521"/>
                <a:gd name="T48" fmla="*/ 1285 w 1652"/>
                <a:gd name="T49" fmla="*/ 410 h 521"/>
                <a:gd name="T50" fmla="*/ 1260 w 1652"/>
                <a:gd name="T51" fmla="*/ 392 h 521"/>
                <a:gd name="T52" fmla="*/ 1223 w 1652"/>
                <a:gd name="T53" fmla="*/ 384 h 521"/>
                <a:gd name="T54" fmla="*/ 1189 w 1652"/>
                <a:gd name="T55" fmla="*/ 382 h 521"/>
                <a:gd name="T56" fmla="*/ 1159 w 1652"/>
                <a:gd name="T57" fmla="*/ 379 h 521"/>
                <a:gd name="T58" fmla="*/ 1127 w 1652"/>
                <a:gd name="T59" fmla="*/ 363 h 521"/>
                <a:gd name="T60" fmla="*/ 1095 w 1652"/>
                <a:gd name="T61" fmla="*/ 388 h 521"/>
                <a:gd name="T62" fmla="*/ 1060 w 1652"/>
                <a:gd name="T63" fmla="*/ 386 h 521"/>
                <a:gd name="T64" fmla="*/ 1032 w 1652"/>
                <a:gd name="T65" fmla="*/ 373 h 521"/>
                <a:gd name="T66" fmla="*/ 994 w 1652"/>
                <a:gd name="T67" fmla="*/ 369 h 521"/>
                <a:gd name="T68" fmla="*/ 958 w 1652"/>
                <a:gd name="T69" fmla="*/ 373 h 521"/>
                <a:gd name="T70" fmla="*/ 936 w 1652"/>
                <a:gd name="T71" fmla="*/ 386 h 521"/>
                <a:gd name="T72" fmla="*/ 921 w 1652"/>
                <a:gd name="T73" fmla="*/ 416 h 521"/>
                <a:gd name="T74" fmla="*/ 883 w 1652"/>
                <a:gd name="T75" fmla="*/ 446 h 521"/>
                <a:gd name="T76" fmla="*/ 850 w 1652"/>
                <a:gd name="T77" fmla="*/ 480 h 521"/>
                <a:gd name="T78" fmla="*/ 806 w 1652"/>
                <a:gd name="T79" fmla="*/ 474 h 521"/>
                <a:gd name="T80" fmla="*/ 771 w 1652"/>
                <a:gd name="T81" fmla="*/ 446 h 521"/>
                <a:gd name="T82" fmla="*/ 739 w 1652"/>
                <a:gd name="T83" fmla="*/ 489 h 521"/>
                <a:gd name="T84" fmla="*/ 715 w 1652"/>
                <a:gd name="T85" fmla="*/ 484 h 521"/>
                <a:gd name="T86" fmla="*/ 664 w 1652"/>
                <a:gd name="T87" fmla="*/ 500 h 521"/>
                <a:gd name="T88" fmla="*/ 628 w 1652"/>
                <a:gd name="T89" fmla="*/ 487 h 521"/>
                <a:gd name="T90" fmla="*/ 600 w 1652"/>
                <a:gd name="T91" fmla="*/ 474 h 521"/>
                <a:gd name="T92" fmla="*/ 557 w 1652"/>
                <a:gd name="T93" fmla="*/ 429 h 521"/>
                <a:gd name="T94" fmla="*/ 534 w 1652"/>
                <a:gd name="T95" fmla="*/ 371 h 521"/>
                <a:gd name="T96" fmla="*/ 484 w 1652"/>
                <a:gd name="T97" fmla="*/ 362 h 521"/>
                <a:gd name="T98" fmla="*/ 424 w 1652"/>
                <a:gd name="T99" fmla="*/ 350 h 521"/>
                <a:gd name="T100" fmla="*/ 366 w 1652"/>
                <a:gd name="T101" fmla="*/ 341 h 521"/>
                <a:gd name="T102" fmla="*/ 317 w 1652"/>
                <a:gd name="T103" fmla="*/ 339 h 521"/>
                <a:gd name="T104" fmla="*/ 291 w 1652"/>
                <a:gd name="T105" fmla="*/ 313 h 521"/>
                <a:gd name="T106" fmla="*/ 253 w 1652"/>
                <a:gd name="T107" fmla="*/ 292 h 521"/>
                <a:gd name="T108" fmla="*/ 208 w 1652"/>
                <a:gd name="T109" fmla="*/ 273 h 521"/>
                <a:gd name="T110" fmla="*/ 159 w 1652"/>
                <a:gd name="T111" fmla="*/ 270 h 521"/>
                <a:gd name="T112" fmla="*/ 118 w 1652"/>
                <a:gd name="T113" fmla="*/ 243 h 521"/>
                <a:gd name="T114" fmla="*/ 86 w 1652"/>
                <a:gd name="T115" fmla="*/ 197 h 521"/>
                <a:gd name="T116" fmla="*/ 43 w 1652"/>
                <a:gd name="T117" fmla="*/ 193 h 521"/>
                <a:gd name="T118" fmla="*/ 17 w 1652"/>
                <a:gd name="T119" fmla="*/ 172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2" h="521">
                  <a:moveTo>
                    <a:pt x="1536" y="39"/>
                  </a:moveTo>
                  <a:lnTo>
                    <a:pt x="1536" y="37"/>
                  </a:lnTo>
                  <a:lnTo>
                    <a:pt x="1536" y="35"/>
                  </a:lnTo>
                  <a:lnTo>
                    <a:pt x="1536" y="33"/>
                  </a:lnTo>
                  <a:lnTo>
                    <a:pt x="1536" y="31"/>
                  </a:lnTo>
                  <a:lnTo>
                    <a:pt x="1538" y="30"/>
                  </a:lnTo>
                  <a:lnTo>
                    <a:pt x="1538" y="28"/>
                  </a:lnTo>
                  <a:lnTo>
                    <a:pt x="1557" y="0"/>
                  </a:lnTo>
                  <a:lnTo>
                    <a:pt x="1555" y="11"/>
                  </a:lnTo>
                  <a:lnTo>
                    <a:pt x="1551" y="22"/>
                  </a:lnTo>
                  <a:lnTo>
                    <a:pt x="1555" y="31"/>
                  </a:lnTo>
                  <a:lnTo>
                    <a:pt x="1566" y="43"/>
                  </a:lnTo>
                  <a:lnTo>
                    <a:pt x="1572" y="48"/>
                  </a:lnTo>
                  <a:lnTo>
                    <a:pt x="1575" y="54"/>
                  </a:lnTo>
                  <a:lnTo>
                    <a:pt x="1575" y="60"/>
                  </a:lnTo>
                  <a:lnTo>
                    <a:pt x="1572" y="63"/>
                  </a:lnTo>
                  <a:lnTo>
                    <a:pt x="1562" y="67"/>
                  </a:lnTo>
                  <a:lnTo>
                    <a:pt x="1555" y="73"/>
                  </a:lnTo>
                  <a:lnTo>
                    <a:pt x="1555" y="75"/>
                  </a:lnTo>
                  <a:lnTo>
                    <a:pt x="1553" y="76"/>
                  </a:lnTo>
                  <a:lnTo>
                    <a:pt x="1551" y="80"/>
                  </a:lnTo>
                  <a:lnTo>
                    <a:pt x="1549" y="82"/>
                  </a:lnTo>
                  <a:lnTo>
                    <a:pt x="1547" y="86"/>
                  </a:lnTo>
                  <a:lnTo>
                    <a:pt x="1545" y="90"/>
                  </a:lnTo>
                  <a:lnTo>
                    <a:pt x="1545" y="93"/>
                  </a:lnTo>
                  <a:lnTo>
                    <a:pt x="1544" y="97"/>
                  </a:lnTo>
                  <a:lnTo>
                    <a:pt x="1544" y="101"/>
                  </a:lnTo>
                  <a:lnTo>
                    <a:pt x="1544" y="105"/>
                  </a:lnTo>
                  <a:lnTo>
                    <a:pt x="1542" y="108"/>
                  </a:lnTo>
                  <a:lnTo>
                    <a:pt x="1542" y="112"/>
                  </a:lnTo>
                  <a:lnTo>
                    <a:pt x="1540" y="114"/>
                  </a:lnTo>
                  <a:lnTo>
                    <a:pt x="1538" y="118"/>
                  </a:lnTo>
                  <a:lnTo>
                    <a:pt x="1534" y="120"/>
                  </a:lnTo>
                  <a:lnTo>
                    <a:pt x="1534" y="123"/>
                  </a:lnTo>
                  <a:lnTo>
                    <a:pt x="1532" y="127"/>
                  </a:lnTo>
                  <a:lnTo>
                    <a:pt x="1530" y="131"/>
                  </a:lnTo>
                  <a:lnTo>
                    <a:pt x="1530" y="133"/>
                  </a:lnTo>
                  <a:lnTo>
                    <a:pt x="1530" y="138"/>
                  </a:lnTo>
                  <a:lnTo>
                    <a:pt x="1529" y="144"/>
                  </a:lnTo>
                  <a:lnTo>
                    <a:pt x="1529" y="146"/>
                  </a:lnTo>
                  <a:lnTo>
                    <a:pt x="1529" y="150"/>
                  </a:lnTo>
                  <a:lnTo>
                    <a:pt x="1529" y="155"/>
                  </a:lnTo>
                  <a:lnTo>
                    <a:pt x="1529" y="159"/>
                  </a:lnTo>
                  <a:lnTo>
                    <a:pt x="1529" y="163"/>
                  </a:lnTo>
                  <a:lnTo>
                    <a:pt x="1529" y="168"/>
                  </a:lnTo>
                  <a:lnTo>
                    <a:pt x="1529" y="172"/>
                  </a:lnTo>
                  <a:lnTo>
                    <a:pt x="1529" y="176"/>
                  </a:lnTo>
                  <a:lnTo>
                    <a:pt x="1529" y="180"/>
                  </a:lnTo>
                  <a:lnTo>
                    <a:pt x="1527" y="183"/>
                  </a:lnTo>
                  <a:lnTo>
                    <a:pt x="1525" y="187"/>
                  </a:lnTo>
                  <a:lnTo>
                    <a:pt x="1523" y="189"/>
                  </a:lnTo>
                  <a:lnTo>
                    <a:pt x="1521" y="193"/>
                  </a:lnTo>
                  <a:lnTo>
                    <a:pt x="1519" y="195"/>
                  </a:lnTo>
                  <a:lnTo>
                    <a:pt x="1519" y="198"/>
                  </a:lnTo>
                  <a:lnTo>
                    <a:pt x="1517" y="202"/>
                  </a:lnTo>
                  <a:lnTo>
                    <a:pt x="1515" y="206"/>
                  </a:lnTo>
                  <a:lnTo>
                    <a:pt x="1517" y="210"/>
                  </a:lnTo>
                  <a:lnTo>
                    <a:pt x="1519" y="213"/>
                  </a:lnTo>
                  <a:lnTo>
                    <a:pt x="1521" y="215"/>
                  </a:lnTo>
                  <a:lnTo>
                    <a:pt x="1523" y="215"/>
                  </a:lnTo>
                  <a:lnTo>
                    <a:pt x="1525" y="217"/>
                  </a:lnTo>
                  <a:lnTo>
                    <a:pt x="1529" y="219"/>
                  </a:lnTo>
                  <a:lnTo>
                    <a:pt x="1530" y="223"/>
                  </a:lnTo>
                  <a:lnTo>
                    <a:pt x="1534" y="225"/>
                  </a:lnTo>
                  <a:lnTo>
                    <a:pt x="1536" y="228"/>
                  </a:lnTo>
                  <a:lnTo>
                    <a:pt x="1536" y="232"/>
                  </a:lnTo>
                  <a:lnTo>
                    <a:pt x="1538" y="236"/>
                  </a:lnTo>
                  <a:lnTo>
                    <a:pt x="1540" y="242"/>
                  </a:lnTo>
                  <a:lnTo>
                    <a:pt x="1542" y="245"/>
                  </a:lnTo>
                  <a:lnTo>
                    <a:pt x="1544" y="249"/>
                  </a:lnTo>
                  <a:lnTo>
                    <a:pt x="1545" y="251"/>
                  </a:lnTo>
                  <a:lnTo>
                    <a:pt x="1549" y="253"/>
                  </a:lnTo>
                  <a:lnTo>
                    <a:pt x="1551" y="255"/>
                  </a:lnTo>
                  <a:lnTo>
                    <a:pt x="1555" y="257"/>
                  </a:lnTo>
                  <a:lnTo>
                    <a:pt x="1559" y="257"/>
                  </a:lnTo>
                  <a:lnTo>
                    <a:pt x="1562" y="258"/>
                  </a:lnTo>
                  <a:lnTo>
                    <a:pt x="1566" y="260"/>
                  </a:lnTo>
                  <a:lnTo>
                    <a:pt x="1570" y="262"/>
                  </a:lnTo>
                  <a:lnTo>
                    <a:pt x="1572" y="264"/>
                  </a:lnTo>
                  <a:lnTo>
                    <a:pt x="1575" y="266"/>
                  </a:lnTo>
                  <a:lnTo>
                    <a:pt x="1577" y="268"/>
                  </a:lnTo>
                  <a:lnTo>
                    <a:pt x="1579" y="273"/>
                  </a:lnTo>
                  <a:lnTo>
                    <a:pt x="1581" y="277"/>
                  </a:lnTo>
                  <a:lnTo>
                    <a:pt x="1583" y="281"/>
                  </a:lnTo>
                  <a:lnTo>
                    <a:pt x="1585" y="283"/>
                  </a:lnTo>
                  <a:lnTo>
                    <a:pt x="1587" y="285"/>
                  </a:lnTo>
                  <a:lnTo>
                    <a:pt x="1589" y="285"/>
                  </a:lnTo>
                  <a:lnTo>
                    <a:pt x="1590" y="287"/>
                  </a:lnTo>
                  <a:lnTo>
                    <a:pt x="1594" y="288"/>
                  </a:lnTo>
                  <a:lnTo>
                    <a:pt x="1598" y="290"/>
                  </a:lnTo>
                  <a:lnTo>
                    <a:pt x="1600" y="294"/>
                  </a:lnTo>
                  <a:lnTo>
                    <a:pt x="1604" y="296"/>
                  </a:lnTo>
                  <a:lnTo>
                    <a:pt x="1605" y="300"/>
                  </a:lnTo>
                  <a:lnTo>
                    <a:pt x="1605" y="303"/>
                  </a:lnTo>
                  <a:lnTo>
                    <a:pt x="1607" y="307"/>
                  </a:lnTo>
                  <a:lnTo>
                    <a:pt x="1607" y="313"/>
                  </a:lnTo>
                  <a:lnTo>
                    <a:pt x="1605" y="317"/>
                  </a:lnTo>
                  <a:lnTo>
                    <a:pt x="1607" y="320"/>
                  </a:lnTo>
                  <a:lnTo>
                    <a:pt x="1609" y="324"/>
                  </a:lnTo>
                  <a:lnTo>
                    <a:pt x="1609" y="330"/>
                  </a:lnTo>
                  <a:lnTo>
                    <a:pt x="1613" y="332"/>
                  </a:lnTo>
                  <a:lnTo>
                    <a:pt x="1615" y="333"/>
                  </a:lnTo>
                  <a:lnTo>
                    <a:pt x="1619" y="335"/>
                  </a:lnTo>
                  <a:lnTo>
                    <a:pt x="1622" y="337"/>
                  </a:lnTo>
                  <a:lnTo>
                    <a:pt x="1624" y="339"/>
                  </a:lnTo>
                  <a:lnTo>
                    <a:pt x="1624" y="345"/>
                  </a:lnTo>
                  <a:lnTo>
                    <a:pt x="1626" y="348"/>
                  </a:lnTo>
                  <a:lnTo>
                    <a:pt x="1624" y="352"/>
                  </a:lnTo>
                  <a:lnTo>
                    <a:pt x="1626" y="358"/>
                  </a:lnTo>
                  <a:lnTo>
                    <a:pt x="1628" y="362"/>
                  </a:lnTo>
                  <a:lnTo>
                    <a:pt x="1632" y="363"/>
                  </a:lnTo>
                  <a:lnTo>
                    <a:pt x="1635" y="363"/>
                  </a:lnTo>
                  <a:lnTo>
                    <a:pt x="1637" y="365"/>
                  </a:lnTo>
                  <a:lnTo>
                    <a:pt x="1641" y="369"/>
                  </a:lnTo>
                  <a:lnTo>
                    <a:pt x="1643" y="371"/>
                  </a:lnTo>
                  <a:lnTo>
                    <a:pt x="1643" y="377"/>
                  </a:lnTo>
                  <a:lnTo>
                    <a:pt x="1643" y="380"/>
                  </a:lnTo>
                  <a:lnTo>
                    <a:pt x="1641" y="384"/>
                  </a:lnTo>
                  <a:lnTo>
                    <a:pt x="1641" y="388"/>
                  </a:lnTo>
                  <a:lnTo>
                    <a:pt x="1639" y="392"/>
                  </a:lnTo>
                  <a:lnTo>
                    <a:pt x="1641" y="395"/>
                  </a:lnTo>
                  <a:lnTo>
                    <a:pt x="1641" y="399"/>
                  </a:lnTo>
                  <a:lnTo>
                    <a:pt x="1643" y="403"/>
                  </a:lnTo>
                  <a:lnTo>
                    <a:pt x="1645" y="407"/>
                  </a:lnTo>
                  <a:lnTo>
                    <a:pt x="1647" y="412"/>
                  </a:lnTo>
                  <a:lnTo>
                    <a:pt x="1647" y="416"/>
                  </a:lnTo>
                  <a:lnTo>
                    <a:pt x="1649" y="420"/>
                  </a:lnTo>
                  <a:lnTo>
                    <a:pt x="1649" y="425"/>
                  </a:lnTo>
                  <a:lnTo>
                    <a:pt x="1650" y="429"/>
                  </a:lnTo>
                  <a:lnTo>
                    <a:pt x="1652" y="433"/>
                  </a:lnTo>
                  <a:lnTo>
                    <a:pt x="1652" y="439"/>
                  </a:lnTo>
                  <a:lnTo>
                    <a:pt x="1637" y="435"/>
                  </a:lnTo>
                  <a:lnTo>
                    <a:pt x="1635" y="433"/>
                  </a:lnTo>
                  <a:lnTo>
                    <a:pt x="1635" y="431"/>
                  </a:lnTo>
                  <a:lnTo>
                    <a:pt x="1635" y="429"/>
                  </a:lnTo>
                  <a:lnTo>
                    <a:pt x="1634" y="427"/>
                  </a:lnTo>
                  <a:lnTo>
                    <a:pt x="1634" y="425"/>
                  </a:lnTo>
                  <a:lnTo>
                    <a:pt x="1634" y="424"/>
                  </a:lnTo>
                  <a:lnTo>
                    <a:pt x="1632" y="422"/>
                  </a:lnTo>
                  <a:lnTo>
                    <a:pt x="1630" y="420"/>
                  </a:lnTo>
                  <a:lnTo>
                    <a:pt x="1628" y="420"/>
                  </a:lnTo>
                  <a:lnTo>
                    <a:pt x="1628" y="422"/>
                  </a:lnTo>
                  <a:lnTo>
                    <a:pt x="1628" y="424"/>
                  </a:lnTo>
                  <a:lnTo>
                    <a:pt x="1628" y="425"/>
                  </a:lnTo>
                  <a:lnTo>
                    <a:pt x="1628" y="427"/>
                  </a:lnTo>
                  <a:lnTo>
                    <a:pt x="1628" y="429"/>
                  </a:lnTo>
                  <a:lnTo>
                    <a:pt x="1628" y="431"/>
                  </a:lnTo>
                  <a:lnTo>
                    <a:pt x="1626" y="433"/>
                  </a:lnTo>
                  <a:lnTo>
                    <a:pt x="1626" y="435"/>
                  </a:lnTo>
                  <a:lnTo>
                    <a:pt x="1626" y="437"/>
                  </a:lnTo>
                  <a:lnTo>
                    <a:pt x="1626" y="439"/>
                  </a:lnTo>
                  <a:lnTo>
                    <a:pt x="1626" y="440"/>
                  </a:lnTo>
                  <a:lnTo>
                    <a:pt x="1624" y="442"/>
                  </a:lnTo>
                  <a:lnTo>
                    <a:pt x="1622" y="444"/>
                  </a:lnTo>
                  <a:lnTo>
                    <a:pt x="1620" y="446"/>
                  </a:lnTo>
                  <a:lnTo>
                    <a:pt x="1619" y="446"/>
                  </a:lnTo>
                  <a:lnTo>
                    <a:pt x="1617" y="446"/>
                  </a:lnTo>
                  <a:lnTo>
                    <a:pt x="1617" y="444"/>
                  </a:lnTo>
                  <a:lnTo>
                    <a:pt x="1617" y="442"/>
                  </a:lnTo>
                  <a:lnTo>
                    <a:pt x="1615" y="440"/>
                  </a:lnTo>
                  <a:lnTo>
                    <a:pt x="1613" y="442"/>
                  </a:lnTo>
                  <a:lnTo>
                    <a:pt x="1613" y="444"/>
                  </a:lnTo>
                  <a:lnTo>
                    <a:pt x="1611" y="446"/>
                  </a:lnTo>
                  <a:lnTo>
                    <a:pt x="1611" y="448"/>
                  </a:lnTo>
                  <a:lnTo>
                    <a:pt x="1609" y="450"/>
                  </a:lnTo>
                  <a:lnTo>
                    <a:pt x="1611" y="452"/>
                  </a:lnTo>
                  <a:lnTo>
                    <a:pt x="1611" y="454"/>
                  </a:lnTo>
                  <a:lnTo>
                    <a:pt x="1609" y="454"/>
                  </a:lnTo>
                  <a:lnTo>
                    <a:pt x="1607" y="455"/>
                  </a:lnTo>
                  <a:lnTo>
                    <a:pt x="1607" y="457"/>
                  </a:lnTo>
                  <a:lnTo>
                    <a:pt x="1607" y="459"/>
                  </a:lnTo>
                  <a:lnTo>
                    <a:pt x="1607" y="461"/>
                  </a:lnTo>
                  <a:lnTo>
                    <a:pt x="1607" y="463"/>
                  </a:lnTo>
                  <a:lnTo>
                    <a:pt x="1605" y="465"/>
                  </a:lnTo>
                  <a:lnTo>
                    <a:pt x="1604" y="469"/>
                  </a:lnTo>
                  <a:lnTo>
                    <a:pt x="1602" y="469"/>
                  </a:lnTo>
                  <a:lnTo>
                    <a:pt x="1600" y="469"/>
                  </a:lnTo>
                  <a:lnTo>
                    <a:pt x="1598" y="467"/>
                  </a:lnTo>
                  <a:lnTo>
                    <a:pt x="1596" y="465"/>
                  </a:lnTo>
                  <a:lnTo>
                    <a:pt x="1596" y="463"/>
                  </a:lnTo>
                  <a:lnTo>
                    <a:pt x="1594" y="461"/>
                  </a:lnTo>
                  <a:lnTo>
                    <a:pt x="1590" y="459"/>
                  </a:lnTo>
                  <a:lnTo>
                    <a:pt x="1589" y="459"/>
                  </a:lnTo>
                  <a:lnTo>
                    <a:pt x="1589" y="457"/>
                  </a:lnTo>
                  <a:lnTo>
                    <a:pt x="1589" y="455"/>
                  </a:lnTo>
                  <a:lnTo>
                    <a:pt x="1589" y="454"/>
                  </a:lnTo>
                  <a:lnTo>
                    <a:pt x="1587" y="452"/>
                  </a:lnTo>
                  <a:lnTo>
                    <a:pt x="1587" y="450"/>
                  </a:lnTo>
                  <a:lnTo>
                    <a:pt x="1585" y="448"/>
                  </a:lnTo>
                  <a:lnTo>
                    <a:pt x="1585" y="446"/>
                  </a:lnTo>
                  <a:lnTo>
                    <a:pt x="1585" y="444"/>
                  </a:lnTo>
                  <a:lnTo>
                    <a:pt x="1585" y="442"/>
                  </a:lnTo>
                  <a:lnTo>
                    <a:pt x="1585" y="439"/>
                  </a:lnTo>
                  <a:lnTo>
                    <a:pt x="1583" y="437"/>
                  </a:lnTo>
                  <a:lnTo>
                    <a:pt x="1583" y="435"/>
                  </a:lnTo>
                  <a:lnTo>
                    <a:pt x="1583" y="433"/>
                  </a:lnTo>
                  <a:lnTo>
                    <a:pt x="1585" y="433"/>
                  </a:lnTo>
                  <a:lnTo>
                    <a:pt x="1585" y="431"/>
                  </a:lnTo>
                  <a:lnTo>
                    <a:pt x="1587" y="429"/>
                  </a:lnTo>
                  <a:lnTo>
                    <a:pt x="1589" y="429"/>
                  </a:lnTo>
                  <a:lnTo>
                    <a:pt x="1589" y="427"/>
                  </a:lnTo>
                  <a:lnTo>
                    <a:pt x="1590" y="425"/>
                  </a:lnTo>
                  <a:lnTo>
                    <a:pt x="1590" y="424"/>
                  </a:lnTo>
                  <a:lnTo>
                    <a:pt x="1589" y="422"/>
                  </a:lnTo>
                  <a:lnTo>
                    <a:pt x="1587" y="422"/>
                  </a:lnTo>
                  <a:lnTo>
                    <a:pt x="1585" y="424"/>
                  </a:lnTo>
                  <a:lnTo>
                    <a:pt x="1583" y="425"/>
                  </a:lnTo>
                  <a:lnTo>
                    <a:pt x="1583" y="427"/>
                  </a:lnTo>
                  <a:lnTo>
                    <a:pt x="1583" y="429"/>
                  </a:lnTo>
                  <a:lnTo>
                    <a:pt x="1581" y="429"/>
                  </a:lnTo>
                  <a:lnTo>
                    <a:pt x="1581" y="431"/>
                  </a:lnTo>
                  <a:lnTo>
                    <a:pt x="1579" y="433"/>
                  </a:lnTo>
                  <a:lnTo>
                    <a:pt x="1577" y="433"/>
                  </a:lnTo>
                  <a:lnTo>
                    <a:pt x="1575" y="433"/>
                  </a:lnTo>
                  <a:lnTo>
                    <a:pt x="1574" y="431"/>
                  </a:lnTo>
                  <a:lnTo>
                    <a:pt x="1572" y="431"/>
                  </a:lnTo>
                  <a:lnTo>
                    <a:pt x="1570" y="431"/>
                  </a:lnTo>
                  <a:lnTo>
                    <a:pt x="1568" y="431"/>
                  </a:lnTo>
                  <a:lnTo>
                    <a:pt x="1566" y="431"/>
                  </a:lnTo>
                  <a:lnTo>
                    <a:pt x="1564" y="433"/>
                  </a:lnTo>
                  <a:lnTo>
                    <a:pt x="1562" y="433"/>
                  </a:lnTo>
                  <a:lnTo>
                    <a:pt x="1564" y="435"/>
                  </a:lnTo>
                  <a:lnTo>
                    <a:pt x="1564" y="437"/>
                  </a:lnTo>
                  <a:lnTo>
                    <a:pt x="1564" y="439"/>
                  </a:lnTo>
                  <a:lnTo>
                    <a:pt x="1566" y="440"/>
                  </a:lnTo>
                  <a:lnTo>
                    <a:pt x="1566" y="444"/>
                  </a:lnTo>
                  <a:lnTo>
                    <a:pt x="1564" y="446"/>
                  </a:lnTo>
                  <a:lnTo>
                    <a:pt x="1564" y="450"/>
                  </a:lnTo>
                  <a:lnTo>
                    <a:pt x="1562" y="450"/>
                  </a:lnTo>
                  <a:lnTo>
                    <a:pt x="1562" y="452"/>
                  </a:lnTo>
                  <a:lnTo>
                    <a:pt x="1560" y="454"/>
                  </a:lnTo>
                  <a:lnTo>
                    <a:pt x="1559" y="457"/>
                  </a:lnTo>
                  <a:lnTo>
                    <a:pt x="1557" y="457"/>
                  </a:lnTo>
                  <a:lnTo>
                    <a:pt x="1555" y="457"/>
                  </a:lnTo>
                  <a:lnTo>
                    <a:pt x="1555" y="459"/>
                  </a:lnTo>
                  <a:lnTo>
                    <a:pt x="1551" y="459"/>
                  </a:lnTo>
                  <a:lnTo>
                    <a:pt x="1549" y="457"/>
                  </a:lnTo>
                  <a:lnTo>
                    <a:pt x="1547" y="457"/>
                  </a:lnTo>
                  <a:lnTo>
                    <a:pt x="1545" y="455"/>
                  </a:lnTo>
                  <a:lnTo>
                    <a:pt x="1544" y="455"/>
                  </a:lnTo>
                  <a:lnTo>
                    <a:pt x="1544" y="450"/>
                  </a:lnTo>
                  <a:lnTo>
                    <a:pt x="1544" y="448"/>
                  </a:lnTo>
                  <a:lnTo>
                    <a:pt x="1542" y="446"/>
                  </a:lnTo>
                  <a:lnTo>
                    <a:pt x="1540" y="446"/>
                  </a:lnTo>
                  <a:lnTo>
                    <a:pt x="1540" y="450"/>
                  </a:lnTo>
                  <a:lnTo>
                    <a:pt x="1540" y="452"/>
                  </a:lnTo>
                  <a:lnTo>
                    <a:pt x="1540" y="454"/>
                  </a:lnTo>
                  <a:lnTo>
                    <a:pt x="1538" y="455"/>
                  </a:lnTo>
                  <a:lnTo>
                    <a:pt x="1536" y="457"/>
                  </a:lnTo>
                  <a:lnTo>
                    <a:pt x="1536" y="459"/>
                  </a:lnTo>
                  <a:lnTo>
                    <a:pt x="1534" y="461"/>
                  </a:lnTo>
                  <a:lnTo>
                    <a:pt x="1532" y="461"/>
                  </a:lnTo>
                  <a:lnTo>
                    <a:pt x="1530" y="461"/>
                  </a:lnTo>
                  <a:lnTo>
                    <a:pt x="1529" y="461"/>
                  </a:lnTo>
                  <a:lnTo>
                    <a:pt x="1527" y="461"/>
                  </a:lnTo>
                  <a:lnTo>
                    <a:pt x="1525" y="461"/>
                  </a:lnTo>
                  <a:lnTo>
                    <a:pt x="1523" y="461"/>
                  </a:lnTo>
                  <a:lnTo>
                    <a:pt x="1521" y="463"/>
                  </a:lnTo>
                  <a:lnTo>
                    <a:pt x="1519" y="463"/>
                  </a:lnTo>
                  <a:lnTo>
                    <a:pt x="1517" y="463"/>
                  </a:lnTo>
                  <a:lnTo>
                    <a:pt x="1515" y="465"/>
                  </a:lnTo>
                  <a:lnTo>
                    <a:pt x="1514" y="467"/>
                  </a:lnTo>
                  <a:lnTo>
                    <a:pt x="1514" y="470"/>
                  </a:lnTo>
                  <a:lnTo>
                    <a:pt x="1512" y="472"/>
                  </a:lnTo>
                  <a:lnTo>
                    <a:pt x="1512" y="474"/>
                  </a:lnTo>
                  <a:lnTo>
                    <a:pt x="1512" y="476"/>
                  </a:lnTo>
                  <a:lnTo>
                    <a:pt x="1512" y="478"/>
                  </a:lnTo>
                  <a:lnTo>
                    <a:pt x="1510" y="478"/>
                  </a:lnTo>
                  <a:lnTo>
                    <a:pt x="1508" y="480"/>
                  </a:lnTo>
                  <a:lnTo>
                    <a:pt x="1508" y="478"/>
                  </a:lnTo>
                  <a:lnTo>
                    <a:pt x="1506" y="478"/>
                  </a:lnTo>
                  <a:lnTo>
                    <a:pt x="1504" y="476"/>
                  </a:lnTo>
                  <a:lnTo>
                    <a:pt x="1500" y="476"/>
                  </a:lnTo>
                  <a:lnTo>
                    <a:pt x="1499" y="476"/>
                  </a:lnTo>
                  <a:lnTo>
                    <a:pt x="1497" y="476"/>
                  </a:lnTo>
                  <a:lnTo>
                    <a:pt x="1497" y="474"/>
                  </a:lnTo>
                  <a:lnTo>
                    <a:pt x="1495" y="474"/>
                  </a:lnTo>
                  <a:lnTo>
                    <a:pt x="1493" y="474"/>
                  </a:lnTo>
                  <a:lnTo>
                    <a:pt x="1491" y="474"/>
                  </a:lnTo>
                  <a:lnTo>
                    <a:pt x="1489" y="476"/>
                  </a:lnTo>
                  <a:lnTo>
                    <a:pt x="1487" y="476"/>
                  </a:lnTo>
                  <a:lnTo>
                    <a:pt x="1484" y="478"/>
                  </a:lnTo>
                  <a:lnTo>
                    <a:pt x="1484" y="480"/>
                  </a:lnTo>
                  <a:lnTo>
                    <a:pt x="1482" y="482"/>
                  </a:lnTo>
                  <a:lnTo>
                    <a:pt x="1480" y="484"/>
                  </a:lnTo>
                  <a:lnTo>
                    <a:pt x="1478" y="485"/>
                  </a:lnTo>
                  <a:lnTo>
                    <a:pt x="1476" y="485"/>
                  </a:lnTo>
                  <a:lnTo>
                    <a:pt x="1476" y="487"/>
                  </a:lnTo>
                  <a:lnTo>
                    <a:pt x="1474" y="489"/>
                  </a:lnTo>
                  <a:lnTo>
                    <a:pt x="1474" y="491"/>
                  </a:lnTo>
                  <a:lnTo>
                    <a:pt x="1472" y="493"/>
                  </a:lnTo>
                  <a:lnTo>
                    <a:pt x="1470" y="495"/>
                  </a:lnTo>
                  <a:lnTo>
                    <a:pt x="1470" y="497"/>
                  </a:lnTo>
                  <a:lnTo>
                    <a:pt x="1470" y="499"/>
                  </a:lnTo>
                  <a:lnTo>
                    <a:pt x="1472" y="499"/>
                  </a:lnTo>
                  <a:lnTo>
                    <a:pt x="1472" y="500"/>
                  </a:lnTo>
                  <a:lnTo>
                    <a:pt x="1472" y="502"/>
                  </a:lnTo>
                  <a:lnTo>
                    <a:pt x="1472" y="504"/>
                  </a:lnTo>
                  <a:lnTo>
                    <a:pt x="1470" y="504"/>
                  </a:lnTo>
                  <a:lnTo>
                    <a:pt x="1469" y="504"/>
                  </a:lnTo>
                  <a:lnTo>
                    <a:pt x="1469" y="506"/>
                  </a:lnTo>
                  <a:lnTo>
                    <a:pt x="1470" y="508"/>
                  </a:lnTo>
                  <a:lnTo>
                    <a:pt x="1470" y="510"/>
                  </a:lnTo>
                  <a:lnTo>
                    <a:pt x="1470" y="514"/>
                  </a:lnTo>
                  <a:lnTo>
                    <a:pt x="1472" y="515"/>
                  </a:lnTo>
                  <a:lnTo>
                    <a:pt x="1472" y="517"/>
                  </a:lnTo>
                  <a:lnTo>
                    <a:pt x="1470" y="517"/>
                  </a:lnTo>
                  <a:lnTo>
                    <a:pt x="1469" y="515"/>
                  </a:lnTo>
                  <a:lnTo>
                    <a:pt x="1465" y="514"/>
                  </a:lnTo>
                  <a:lnTo>
                    <a:pt x="1463" y="512"/>
                  </a:lnTo>
                  <a:lnTo>
                    <a:pt x="1459" y="510"/>
                  </a:lnTo>
                  <a:lnTo>
                    <a:pt x="1457" y="510"/>
                  </a:lnTo>
                  <a:lnTo>
                    <a:pt x="1455" y="510"/>
                  </a:lnTo>
                  <a:lnTo>
                    <a:pt x="1454" y="510"/>
                  </a:lnTo>
                  <a:lnTo>
                    <a:pt x="1450" y="508"/>
                  </a:lnTo>
                  <a:lnTo>
                    <a:pt x="1448" y="508"/>
                  </a:lnTo>
                  <a:lnTo>
                    <a:pt x="1444" y="506"/>
                  </a:lnTo>
                  <a:lnTo>
                    <a:pt x="1442" y="504"/>
                  </a:lnTo>
                  <a:lnTo>
                    <a:pt x="1440" y="504"/>
                  </a:lnTo>
                  <a:lnTo>
                    <a:pt x="1437" y="506"/>
                  </a:lnTo>
                  <a:lnTo>
                    <a:pt x="1435" y="508"/>
                  </a:lnTo>
                  <a:lnTo>
                    <a:pt x="1433" y="510"/>
                  </a:lnTo>
                  <a:lnTo>
                    <a:pt x="1429" y="514"/>
                  </a:lnTo>
                  <a:lnTo>
                    <a:pt x="1429" y="515"/>
                  </a:lnTo>
                  <a:lnTo>
                    <a:pt x="1427" y="515"/>
                  </a:lnTo>
                  <a:lnTo>
                    <a:pt x="1425" y="517"/>
                  </a:lnTo>
                  <a:lnTo>
                    <a:pt x="1424" y="517"/>
                  </a:lnTo>
                  <a:lnTo>
                    <a:pt x="1422" y="517"/>
                  </a:lnTo>
                  <a:lnTo>
                    <a:pt x="1420" y="519"/>
                  </a:lnTo>
                  <a:lnTo>
                    <a:pt x="1420" y="521"/>
                  </a:lnTo>
                  <a:lnTo>
                    <a:pt x="1418" y="521"/>
                  </a:lnTo>
                  <a:lnTo>
                    <a:pt x="1414" y="521"/>
                  </a:lnTo>
                  <a:lnTo>
                    <a:pt x="1410" y="519"/>
                  </a:lnTo>
                  <a:lnTo>
                    <a:pt x="1409" y="517"/>
                  </a:lnTo>
                  <a:lnTo>
                    <a:pt x="1409" y="515"/>
                  </a:lnTo>
                  <a:lnTo>
                    <a:pt x="1407" y="515"/>
                  </a:lnTo>
                  <a:lnTo>
                    <a:pt x="1403" y="515"/>
                  </a:lnTo>
                  <a:lnTo>
                    <a:pt x="1401" y="515"/>
                  </a:lnTo>
                  <a:lnTo>
                    <a:pt x="1399" y="514"/>
                  </a:lnTo>
                  <a:lnTo>
                    <a:pt x="1395" y="514"/>
                  </a:lnTo>
                  <a:lnTo>
                    <a:pt x="1394" y="514"/>
                  </a:lnTo>
                  <a:lnTo>
                    <a:pt x="1394" y="512"/>
                  </a:lnTo>
                  <a:lnTo>
                    <a:pt x="1394" y="510"/>
                  </a:lnTo>
                  <a:lnTo>
                    <a:pt x="1394" y="506"/>
                  </a:lnTo>
                  <a:lnTo>
                    <a:pt x="1392" y="504"/>
                  </a:lnTo>
                  <a:lnTo>
                    <a:pt x="1392" y="502"/>
                  </a:lnTo>
                  <a:lnTo>
                    <a:pt x="1392" y="500"/>
                  </a:lnTo>
                  <a:lnTo>
                    <a:pt x="1390" y="500"/>
                  </a:lnTo>
                  <a:lnTo>
                    <a:pt x="1388" y="500"/>
                  </a:lnTo>
                  <a:lnTo>
                    <a:pt x="1386" y="502"/>
                  </a:lnTo>
                  <a:lnTo>
                    <a:pt x="1384" y="504"/>
                  </a:lnTo>
                  <a:lnTo>
                    <a:pt x="1382" y="504"/>
                  </a:lnTo>
                  <a:lnTo>
                    <a:pt x="1380" y="502"/>
                  </a:lnTo>
                  <a:lnTo>
                    <a:pt x="1379" y="502"/>
                  </a:lnTo>
                  <a:lnTo>
                    <a:pt x="1377" y="500"/>
                  </a:lnTo>
                  <a:lnTo>
                    <a:pt x="1377" y="502"/>
                  </a:lnTo>
                  <a:lnTo>
                    <a:pt x="1375" y="502"/>
                  </a:lnTo>
                  <a:lnTo>
                    <a:pt x="1373" y="504"/>
                  </a:lnTo>
                  <a:lnTo>
                    <a:pt x="1371" y="504"/>
                  </a:lnTo>
                  <a:lnTo>
                    <a:pt x="1369" y="502"/>
                  </a:lnTo>
                  <a:lnTo>
                    <a:pt x="1367" y="502"/>
                  </a:lnTo>
                  <a:lnTo>
                    <a:pt x="1365" y="500"/>
                  </a:lnTo>
                  <a:lnTo>
                    <a:pt x="1363" y="497"/>
                  </a:lnTo>
                  <a:lnTo>
                    <a:pt x="1362" y="495"/>
                  </a:lnTo>
                  <a:lnTo>
                    <a:pt x="1360" y="493"/>
                  </a:lnTo>
                  <a:lnTo>
                    <a:pt x="1358" y="491"/>
                  </a:lnTo>
                  <a:lnTo>
                    <a:pt x="1358" y="489"/>
                  </a:lnTo>
                  <a:lnTo>
                    <a:pt x="1356" y="487"/>
                  </a:lnTo>
                  <a:lnTo>
                    <a:pt x="1354" y="487"/>
                  </a:lnTo>
                  <a:lnTo>
                    <a:pt x="1352" y="487"/>
                  </a:lnTo>
                  <a:lnTo>
                    <a:pt x="1350" y="487"/>
                  </a:lnTo>
                  <a:lnTo>
                    <a:pt x="1347" y="485"/>
                  </a:lnTo>
                  <a:lnTo>
                    <a:pt x="1345" y="485"/>
                  </a:lnTo>
                  <a:lnTo>
                    <a:pt x="1341" y="485"/>
                  </a:lnTo>
                  <a:lnTo>
                    <a:pt x="1339" y="484"/>
                  </a:lnTo>
                  <a:lnTo>
                    <a:pt x="1337" y="484"/>
                  </a:lnTo>
                  <a:lnTo>
                    <a:pt x="1335" y="482"/>
                  </a:lnTo>
                  <a:lnTo>
                    <a:pt x="1333" y="480"/>
                  </a:lnTo>
                  <a:lnTo>
                    <a:pt x="1330" y="480"/>
                  </a:lnTo>
                  <a:lnTo>
                    <a:pt x="1328" y="478"/>
                  </a:lnTo>
                  <a:lnTo>
                    <a:pt x="1326" y="476"/>
                  </a:lnTo>
                  <a:lnTo>
                    <a:pt x="1324" y="474"/>
                  </a:lnTo>
                  <a:lnTo>
                    <a:pt x="1322" y="472"/>
                  </a:lnTo>
                  <a:lnTo>
                    <a:pt x="1320" y="472"/>
                  </a:lnTo>
                  <a:lnTo>
                    <a:pt x="1318" y="470"/>
                  </a:lnTo>
                  <a:lnTo>
                    <a:pt x="1317" y="470"/>
                  </a:lnTo>
                  <a:lnTo>
                    <a:pt x="1315" y="470"/>
                  </a:lnTo>
                  <a:lnTo>
                    <a:pt x="1313" y="469"/>
                  </a:lnTo>
                  <a:lnTo>
                    <a:pt x="1311" y="469"/>
                  </a:lnTo>
                  <a:lnTo>
                    <a:pt x="1309" y="469"/>
                  </a:lnTo>
                  <a:lnTo>
                    <a:pt x="1307" y="469"/>
                  </a:lnTo>
                  <a:lnTo>
                    <a:pt x="1305" y="465"/>
                  </a:lnTo>
                  <a:lnTo>
                    <a:pt x="1305" y="463"/>
                  </a:lnTo>
                  <a:lnTo>
                    <a:pt x="1305" y="461"/>
                  </a:lnTo>
                  <a:lnTo>
                    <a:pt x="1303" y="459"/>
                  </a:lnTo>
                  <a:lnTo>
                    <a:pt x="1303" y="457"/>
                  </a:lnTo>
                  <a:lnTo>
                    <a:pt x="1302" y="454"/>
                  </a:lnTo>
                  <a:lnTo>
                    <a:pt x="1302" y="452"/>
                  </a:lnTo>
                  <a:lnTo>
                    <a:pt x="1300" y="448"/>
                  </a:lnTo>
                  <a:lnTo>
                    <a:pt x="1300" y="446"/>
                  </a:lnTo>
                  <a:lnTo>
                    <a:pt x="1298" y="442"/>
                  </a:lnTo>
                  <a:lnTo>
                    <a:pt x="1300" y="440"/>
                  </a:lnTo>
                  <a:lnTo>
                    <a:pt x="1300" y="439"/>
                  </a:lnTo>
                  <a:lnTo>
                    <a:pt x="1300" y="437"/>
                  </a:lnTo>
                  <a:lnTo>
                    <a:pt x="1300" y="435"/>
                  </a:lnTo>
                  <a:lnTo>
                    <a:pt x="1300" y="433"/>
                  </a:lnTo>
                  <a:lnTo>
                    <a:pt x="1298" y="433"/>
                  </a:lnTo>
                  <a:lnTo>
                    <a:pt x="1296" y="431"/>
                  </a:lnTo>
                  <a:lnTo>
                    <a:pt x="1294" y="431"/>
                  </a:lnTo>
                  <a:lnTo>
                    <a:pt x="1292" y="429"/>
                  </a:lnTo>
                  <a:lnTo>
                    <a:pt x="1290" y="429"/>
                  </a:lnTo>
                  <a:lnTo>
                    <a:pt x="1288" y="429"/>
                  </a:lnTo>
                  <a:lnTo>
                    <a:pt x="1288" y="427"/>
                  </a:lnTo>
                  <a:lnTo>
                    <a:pt x="1287" y="427"/>
                  </a:lnTo>
                  <a:lnTo>
                    <a:pt x="1285" y="425"/>
                  </a:lnTo>
                  <a:lnTo>
                    <a:pt x="1285" y="424"/>
                  </a:lnTo>
                  <a:lnTo>
                    <a:pt x="1285" y="422"/>
                  </a:lnTo>
                  <a:lnTo>
                    <a:pt x="1287" y="420"/>
                  </a:lnTo>
                  <a:lnTo>
                    <a:pt x="1287" y="418"/>
                  </a:lnTo>
                  <a:lnTo>
                    <a:pt x="1288" y="418"/>
                  </a:lnTo>
                  <a:lnTo>
                    <a:pt x="1288" y="416"/>
                  </a:lnTo>
                  <a:lnTo>
                    <a:pt x="1288" y="414"/>
                  </a:lnTo>
                  <a:lnTo>
                    <a:pt x="1287" y="414"/>
                  </a:lnTo>
                  <a:lnTo>
                    <a:pt x="1287" y="412"/>
                  </a:lnTo>
                  <a:lnTo>
                    <a:pt x="1285" y="410"/>
                  </a:lnTo>
                  <a:lnTo>
                    <a:pt x="1283" y="410"/>
                  </a:lnTo>
                  <a:lnTo>
                    <a:pt x="1283" y="409"/>
                  </a:lnTo>
                  <a:lnTo>
                    <a:pt x="1281" y="409"/>
                  </a:lnTo>
                  <a:lnTo>
                    <a:pt x="1281" y="407"/>
                  </a:lnTo>
                  <a:lnTo>
                    <a:pt x="1281" y="405"/>
                  </a:lnTo>
                  <a:lnTo>
                    <a:pt x="1279" y="403"/>
                  </a:lnTo>
                  <a:lnTo>
                    <a:pt x="1277" y="403"/>
                  </a:lnTo>
                  <a:lnTo>
                    <a:pt x="1275" y="401"/>
                  </a:lnTo>
                  <a:lnTo>
                    <a:pt x="1273" y="401"/>
                  </a:lnTo>
                  <a:lnTo>
                    <a:pt x="1272" y="399"/>
                  </a:lnTo>
                  <a:lnTo>
                    <a:pt x="1270" y="397"/>
                  </a:lnTo>
                  <a:lnTo>
                    <a:pt x="1268" y="395"/>
                  </a:lnTo>
                  <a:lnTo>
                    <a:pt x="1266" y="395"/>
                  </a:lnTo>
                  <a:lnTo>
                    <a:pt x="1264" y="395"/>
                  </a:lnTo>
                  <a:lnTo>
                    <a:pt x="1262" y="394"/>
                  </a:lnTo>
                  <a:lnTo>
                    <a:pt x="1260" y="394"/>
                  </a:lnTo>
                  <a:lnTo>
                    <a:pt x="1260" y="392"/>
                  </a:lnTo>
                  <a:lnTo>
                    <a:pt x="1258" y="392"/>
                  </a:lnTo>
                  <a:lnTo>
                    <a:pt x="1257" y="390"/>
                  </a:lnTo>
                  <a:lnTo>
                    <a:pt x="1255" y="388"/>
                  </a:lnTo>
                  <a:lnTo>
                    <a:pt x="1253" y="388"/>
                  </a:lnTo>
                  <a:lnTo>
                    <a:pt x="1251" y="386"/>
                  </a:lnTo>
                  <a:lnTo>
                    <a:pt x="1251" y="384"/>
                  </a:lnTo>
                  <a:lnTo>
                    <a:pt x="1249" y="384"/>
                  </a:lnTo>
                  <a:lnTo>
                    <a:pt x="1243" y="380"/>
                  </a:lnTo>
                  <a:lnTo>
                    <a:pt x="1242" y="380"/>
                  </a:lnTo>
                  <a:lnTo>
                    <a:pt x="1240" y="380"/>
                  </a:lnTo>
                  <a:lnTo>
                    <a:pt x="1238" y="382"/>
                  </a:lnTo>
                  <a:lnTo>
                    <a:pt x="1232" y="384"/>
                  </a:lnTo>
                  <a:lnTo>
                    <a:pt x="1230" y="384"/>
                  </a:lnTo>
                  <a:lnTo>
                    <a:pt x="1228" y="384"/>
                  </a:lnTo>
                  <a:lnTo>
                    <a:pt x="1227" y="384"/>
                  </a:lnTo>
                  <a:lnTo>
                    <a:pt x="1225" y="384"/>
                  </a:lnTo>
                  <a:lnTo>
                    <a:pt x="1223" y="384"/>
                  </a:lnTo>
                  <a:lnTo>
                    <a:pt x="1221" y="384"/>
                  </a:lnTo>
                  <a:lnTo>
                    <a:pt x="1217" y="384"/>
                  </a:lnTo>
                  <a:lnTo>
                    <a:pt x="1215" y="384"/>
                  </a:lnTo>
                  <a:lnTo>
                    <a:pt x="1213" y="384"/>
                  </a:lnTo>
                  <a:lnTo>
                    <a:pt x="1212" y="386"/>
                  </a:lnTo>
                  <a:lnTo>
                    <a:pt x="1210" y="386"/>
                  </a:lnTo>
                  <a:lnTo>
                    <a:pt x="1208" y="386"/>
                  </a:lnTo>
                  <a:lnTo>
                    <a:pt x="1206" y="384"/>
                  </a:lnTo>
                  <a:lnTo>
                    <a:pt x="1204" y="384"/>
                  </a:lnTo>
                  <a:lnTo>
                    <a:pt x="1202" y="382"/>
                  </a:lnTo>
                  <a:lnTo>
                    <a:pt x="1200" y="382"/>
                  </a:lnTo>
                  <a:lnTo>
                    <a:pt x="1198" y="384"/>
                  </a:lnTo>
                  <a:lnTo>
                    <a:pt x="1197" y="384"/>
                  </a:lnTo>
                  <a:lnTo>
                    <a:pt x="1195" y="384"/>
                  </a:lnTo>
                  <a:lnTo>
                    <a:pt x="1193" y="384"/>
                  </a:lnTo>
                  <a:lnTo>
                    <a:pt x="1191" y="382"/>
                  </a:lnTo>
                  <a:lnTo>
                    <a:pt x="1189" y="382"/>
                  </a:lnTo>
                  <a:lnTo>
                    <a:pt x="1187" y="380"/>
                  </a:lnTo>
                  <a:lnTo>
                    <a:pt x="1185" y="380"/>
                  </a:lnTo>
                  <a:lnTo>
                    <a:pt x="1185" y="382"/>
                  </a:lnTo>
                  <a:lnTo>
                    <a:pt x="1182" y="384"/>
                  </a:lnTo>
                  <a:lnTo>
                    <a:pt x="1180" y="384"/>
                  </a:lnTo>
                  <a:lnTo>
                    <a:pt x="1178" y="384"/>
                  </a:lnTo>
                  <a:lnTo>
                    <a:pt x="1176" y="382"/>
                  </a:lnTo>
                  <a:lnTo>
                    <a:pt x="1174" y="380"/>
                  </a:lnTo>
                  <a:lnTo>
                    <a:pt x="1172" y="380"/>
                  </a:lnTo>
                  <a:lnTo>
                    <a:pt x="1172" y="379"/>
                  </a:lnTo>
                  <a:lnTo>
                    <a:pt x="1170" y="377"/>
                  </a:lnTo>
                  <a:lnTo>
                    <a:pt x="1168" y="377"/>
                  </a:lnTo>
                  <a:lnTo>
                    <a:pt x="1167" y="377"/>
                  </a:lnTo>
                  <a:lnTo>
                    <a:pt x="1165" y="377"/>
                  </a:lnTo>
                  <a:lnTo>
                    <a:pt x="1163" y="377"/>
                  </a:lnTo>
                  <a:lnTo>
                    <a:pt x="1161" y="377"/>
                  </a:lnTo>
                  <a:lnTo>
                    <a:pt x="1159" y="379"/>
                  </a:lnTo>
                  <a:lnTo>
                    <a:pt x="1157" y="379"/>
                  </a:lnTo>
                  <a:lnTo>
                    <a:pt x="1155" y="380"/>
                  </a:lnTo>
                  <a:lnTo>
                    <a:pt x="1152" y="380"/>
                  </a:lnTo>
                  <a:lnTo>
                    <a:pt x="1150" y="380"/>
                  </a:lnTo>
                  <a:lnTo>
                    <a:pt x="1148" y="380"/>
                  </a:lnTo>
                  <a:lnTo>
                    <a:pt x="1146" y="379"/>
                  </a:lnTo>
                  <a:lnTo>
                    <a:pt x="1144" y="379"/>
                  </a:lnTo>
                  <a:lnTo>
                    <a:pt x="1142" y="377"/>
                  </a:lnTo>
                  <a:lnTo>
                    <a:pt x="1142" y="375"/>
                  </a:lnTo>
                  <a:lnTo>
                    <a:pt x="1140" y="375"/>
                  </a:lnTo>
                  <a:lnTo>
                    <a:pt x="1138" y="371"/>
                  </a:lnTo>
                  <a:lnTo>
                    <a:pt x="1137" y="369"/>
                  </a:lnTo>
                  <a:lnTo>
                    <a:pt x="1137" y="367"/>
                  </a:lnTo>
                  <a:lnTo>
                    <a:pt x="1135" y="365"/>
                  </a:lnTo>
                  <a:lnTo>
                    <a:pt x="1133" y="365"/>
                  </a:lnTo>
                  <a:lnTo>
                    <a:pt x="1131" y="363"/>
                  </a:lnTo>
                  <a:lnTo>
                    <a:pt x="1127" y="363"/>
                  </a:lnTo>
                  <a:lnTo>
                    <a:pt x="1125" y="365"/>
                  </a:lnTo>
                  <a:lnTo>
                    <a:pt x="1123" y="367"/>
                  </a:lnTo>
                  <a:lnTo>
                    <a:pt x="1122" y="369"/>
                  </a:lnTo>
                  <a:lnTo>
                    <a:pt x="1122" y="371"/>
                  </a:lnTo>
                  <a:lnTo>
                    <a:pt x="1122" y="375"/>
                  </a:lnTo>
                  <a:lnTo>
                    <a:pt x="1120" y="375"/>
                  </a:lnTo>
                  <a:lnTo>
                    <a:pt x="1114" y="377"/>
                  </a:lnTo>
                  <a:lnTo>
                    <a:pt x="1112" y="377"/>
                  </a:lnTo>
                  <a:lnTo>
                    <a:pt x="1110" y="377"/>
                  </a:lnTo>
                  <a:lnTo>
                    <a:pt x="1108" y="379"/>
                  </a:lnTo>
                  <a:lnTo>
                    <a:pt x="1105" y="379"/>
                  </a:lnTo>
                  <a:lnTo>
                    <a:pt x="1103" y="380"/>
                  </a:lnTo>
                  <a:lnTo>
                    <a:pt x="1101" y="380"/>
                  </a:lnTo>
                  <a:lnTo>
                    <a:pt x="1099" y="382"/>
                  </a:lnTo>
                  <a:lnTo>
                    <a:pt x="1097" y="384"/>
                  </a:lnTo>
                  <a:lnTo>
                    <a:pt x="1095" y="386"/>
                  </a:lnTo>
                  <a:lnTo>
                    <a:pt x="1095" y="388"/>
                  </a:lnTo>
                  <a:lnTo>
                    <a:pt x="1093" y="390"/>
                  </a:lnTo>
                  <a:lnTo>
                    <a:pt x="1092" y="392"/>
                  </a:lnTo>
                  <a:lnTo>
                    <a:pt x="1090" y="392"/>
                  </a:lnTo>
                  <a:lnTo>
                    <a:pt x="1088" y="392"/>
                  </a:lnTo>
                  <a:lnTo>
                    <a:pt x="1084" y="392"/>
                  </a:lnTo>
                  <a:lnTo>
                    <a:pt x="1080" y="392"/>
                  </a:lnTo>
                  <a:lnTo>
                    <a:pt x="1078" y="392"/>
                  </a:lnTo>
                  <a:lnTo>
                    <a:pt x="1077" y="392"/>
                  </a:lnTo>
                  <a:lnTo>
                    <a:pt x="1075" y="392"/>
                  </a:lnTo>
                  <a:lnTo>
                    <a:pt x="1073" y="390"/>
                  </a:lnTo>
                  <a:lnTo>
                    <a:pt x="1071" y="390"/>
                  </a:lnTo>
                  <a:lnTo>
                    <a:pt x="1069" y="390"/>
                  </a:lnTo>
                  <a:lnTo>
                    <a:pt x="1067" y="388"/>
                  </a:lnTo>
                  <a:lnTo>
                    <a:pt x="1065" y="388"/>
                  </a:lnTo>
                  <a:lnTo>
                    <a:pt x="1063" y="386"/>
                  </a:lnTo>
                  <a:lnTo>
                    <a:pt x="1062" y="386"/>
                  </a:lnTo>
                  <a:lnTo>
                    <a:pt x="1060" y="386"/>
                  </a:lnTo>
                  <a:lnTo>
                    <a:pt x="1058" y="386"/>
                  </a:lnTo>
                  <a:lnTo>
                    <a:pt x="1056" y="386"/>
                  </a:lnTo>
                  <a:lnTo>
                    <a:pt x="1054" y="384"/>
                  </a:lnTo>
                  <a:lnTo>
                    <a:pt x="1052" y="382"/>
                  </a:lnTo>
                  <a:lnTo>
                    <a:pt x="1052" y="380"/>
                  </a:lnTo>
                  <a:lnTo>
                    <a:pt x="1050" y="380"/>
                  </a:lnTo>
                  <a:lnTo>
                    <a:pt x="1050" y="379"/>
                  </a:lnTo>
                  <a:lnTo>
                    <a:pt x="1048" y="377"/>
                  </a:lnTo>
                  <a:lnTo>
                    <a:pt x="1047" y="375"/>
                  </a:lnTo>
                  <a:lnTo>
                    <a:pt x="1045" y="375"/>
                  </a:lnTo>
                  <a:lnTo>
                    <a:pt x="1043" y="375"/>
                  </a:lnTo>
                  <a:lnTo>
                    <a:pt x="1041" y="375"/>
                  </a:lnTo>
                  <a:lnTo>
                    <a:pt x="1039" y="375"/>
                  </a:lnTo>
                  <a:lnTo>
                    <a:pt x="1037" y="373"/>
                  </a:lnTo>
                  <a:lnTo>
                    <a:pt x="1035" y="373"/>
                  </a:lnTo>
                  <a:lnTo>
                    <a:pt x="1033" y="373"/>
                  </a:lnTo>
                  <a:lnTo>
                    <a:pt x="1032" y="373"/>
                  </a:lnTo>
                  <a:lnTo>
                    <a:pt x="1030" y="375"/>
                  </a:lnTo>
                  <a:lnTo>
                    <a:pt x="1026" y="375"/>
                  </a:lnTo>
                  <a:lnTo>
                    <a:pt x="1024" y="377"/>
                  </a:lnTo>
                  <a:lnTo>
                    <a:pt x="1020" y="377"/>
                  </a:lnTo>
                  <a:lnTo>
                    <a:pt x="1018" y="377"/>
                  </a:lnTo>
                  <a:lnTo>
                    <a:pt x="1016" y="377"/>
                  </a:lnTo>
                  <a:lnTo>
                    <a:pt x="1015" y="377"/>
                  </a:lnTo>
                  <a:lnTo>
                    <a:pt x="1013" y="377"/>
                  </a:lnTo>
                  <a:lnTo>
                    <a:pt x="1011" y="379"/>
                  </a:lnTo>
                  <a:lnTo>
                    <a:pt x="1009" y="377"/>
                  </a:lnTo>
                  <a:lnTo>
                    <a:pt x="1007" y="375"/>
                  </a:lnTo>
                  <a:lnTo>
                    <a:pt x="1005" y="371"/>
                  </a:lnTo>
                  <a:lnTo>
                    <a:pt x="1003" y="371"/>
                  </a:lnTo>
                  <a:lnTo>
                    <a:pt x="1001" y="369"/>
                  </a:lnTo>
                  <a:lnTo>
                    <a:pt x="998" y="369"/>
                  </a:lnTo>
                  <a:lnTo>
                    <a:pt x="996" y="367"/>
                  </a:lnTo>
                  <a:lnTo>
                    <a:pt x="994" y="369"/>
                  </a:lnTo>
                  <a:lnTo>
                    <a:pt x="992" y="369"/>
                  </a:lnTo>
                  <a:lnTo>
                    <a:pt x="990" y="371"/>
                  </a:lnTo>
                  <a:lnTo>
                    <a:pt x="988" y="371"/>
                  </a:lnTo>
                  <a:lnTo>
                    <a:pt x="986" y="375"/>
                  </a:lnTo>
                  <a:lnTo>
                    <a:pt x="985" y="375"/>
                  </a:lnTo>
                  <a:lnTo>
                    <a:pt x="983" y="377"/>
                  </a:lnTo>
                  <a:lnTo>
                    <a:pt x="977" y="379"/>
                  </a:lnTo>
                  <a:lnTo>
                    <a:pt x="975" y="379"/>
                  </a:lnTo>
                  <a:lnTo>
                    <a:pt x="973" y="377"/>
                  </a:lnTo>
                  <a:lnTo>
                    <a:pt x="971" y="377"/>
                  </a:lnTo>
                  <a:lnTo>
                    <a:pt x="970" y="377"/>
                  </a:lnTo>
                  <a:lnTo>
                    <a:pt x="968" y="375"/>
                  </a:lnTo>
                  <a:lnTo>
                    <a:pt x="966" y="375"/>
                  </a:lnTo>
                  <a:lnTo>
                    <a:pt x="964" y="375"/>
                  </a:lnTo>
                  <a:lnTo>
                    <a:pt x="962" y="373"/>
                  </a:lnTo>
                  <a:lnTo>
                    <a:pt x="960" y="373"/>
                  </a:lnTo>
                  <a:lnTo>
                    <a:pt x="958" y="373"/>
                  </a:lnTo>
                  <a:lnTo>
                    <a:pt x="956" y="371"/>
                  </a:lnTo>
                  <a:lnTo>
                    <a:pt x="955" y="371"/>
                  </a:lnTo>
                  <a:lnTo>
                    <a:pt x="953" y="369"/>
                  </a:lnTo>
                  <a:lnTo>
                    <a:pt x="951" y="369"/>
                  </a:lnTo>
                  <a:lnTo>
                    <a:pt x="949" y="369"/>
                  </a:lnTo>
                  <a:lnTo>
                    <a:pt x="945" y="369"/>
                  </a:lnTo>
                  <a:lnTo>
                    <a:pt x="945" y="371"/>
                  </a:lnTo>
                  <a:lnTo>
                    <a:pt x="943" y="373"/>
                  </a:lnTo>
                  <a:lnTo>
                    <a:pt x="941" y="375"/>
                  </a:lnTo>
                  <a:lnTo>
                    <a:pt x="940" y="375"/>
                  </a:lnTo>
                  <a:lnTo>
                    <a:pt x="940" y="377"/>
                  </a:lnTo>
                  <a:lnTo>
                    <a:pt x="938" y="379"/>
                  </a:lnTo>
                  <a:lnTo>
                    <a:pt x="936" y="379"/>
                  </a:lnTo>
                  <a:lnTo>
                    <a:pt x="936" y="380"/>
                  </a:lnTo>
                  <a:lnTo>
                    <a:pt x="936" y="382"/>
                  </a:lnTo>
                  <a:lnTo>
                    <a:pt x="936" y="384"/>
                  </a:lnTo>
                  <a:lnTo>
                    <a:pt x="936" y="386"/>
                  </a:lnTo>
                  <a:lnTo>
                    <a:pt x="936" y="388"/>
                  </a:lnTo>
                  <a:lnTo>
                    <a:pt x="936" y="390"/>
                  </a:lnTo>
                  <a:lnTo>
                    <a:pt x="934" y="392"/>
                  </a:lnTo>
                  <a:lnTo>
                    <a:pt x="934" y="394"/>
                  </a:lnTo>
                  <a:lnTo>
                    <a:pt x="934" y="395"/>
                  </a:lnTo>
                  <a:lnTo>
                    <a:pt x="934" y="397"/>
                  </a:lnTo>
                  <a:lnTo>
                    <a:pt x="932" y="399"/>
                  </a:lnTo>
                  <a:lnTo>
                    <a:pt x="930" y="401"/>
                  </a:lnTo>
                  <a:lnTo>
                    <a:pt x="930" y="403"/>
                  </a:lnTo>
                  <a:lnTo>
                    <a:pt x="928" y="405"/>
                  </a:lnTo>
                  <a:lnTo>
                    <a:pt x="926" y="405"/>
                  </a:lnTo>
                  <a:lnTo>
                    <a:pt x="926" y="407"/>
                  </a:lnTo>
                  <a:lnTo>
                    <a:pt x="925" y="409"/>
                  </a:lnTo>
                  <a:lnTo>
                    <a:pt x="923" y="410"/>
                  </a:lnTo>
                  <a:lnTo>
                    <a:pt x="923" y="412"/>
                  </a:lnTo>
                  <a:lnTo>
                    <a:pt x="921" y="414"/>
                  </a:lnTo>
                  <a:lnTo>
                    <a:pt x="921" y="416"/>
                  </a:lnTo>
                  <a:lnTo>
                    <a:pt x="919" y="418"/>
                  </a:lnTo>
                  <a:lnTo>
                    <a:pt x="917" y="420"/>
                  </a:lnTo>
                  <a:lnTo>
                    <a:pt x="917" y="422"/>
                  </a:lnTo>
                  <a:lnTo>
                    <a:pt x="915" y="422"/>
                  </a:lnTo>
                  <a:lnTo>
                    <a:pt x="913" y="424"/>
                  </a:lnTo>
                  <a:lnTo>
                    <a:pt x="911" y="425"/>
                  </a:lnTo>
                  <a:lnTo>
                    <a:pt x="910" y="425"/>
                  </a:lnTo>
                  <a:lnTo>
                    <a:pt x="906" y="429"/>
                  </a:lnTo>
                  <a:lnTo>
                    <a:pt x="904" y="429"/>
                  </a:lnTo>
                  <a:lnTo>
                    <a:pt x="902" y="431"/>
                  </a:lnTo>
                  <a:lnTo>
                    <a:pt x="898" y="433"/>
                  </a:lnTo>
                  <a:lnTo>
                    <a:pt x="895" y="433"/>
                  </a:lnTo>
                  <a:lnTo>
                    <a:pt x="893" y="435"/>
                  </a:lnTo>
                  <a:lnTo>
                    <a:pt x="891" y="437"/>
                  </a:lnTo>
                  <a:lnTo>
                    <a:pt x="891" y="439"/>
                  </a:lnTo>
                  <a:lnTo>
                    <a:pt x="889" y="440"/>
                  </a:lnTo>
                  <a:lnTo>
                    <a:pt x="883" y="446"/>
                  </a:lnTo>
                  <a:lnTo>
                    <a:pt x="881" y="448"/>
                  </a:lnTo>
                  <a:lnTo>
                    <a:pt x="878" y="450"/>
                  </a:lnTo>
                  <a:lnTo>
                    <a:pt x="876" y="450"/>
                  </a:lnTo>
                  <a:lnTo>
                    <a:pt x="872" y="452"/>
                  </a:lnTo>
                  <a:lnTo>
                    <a:pt x="870" y="454"/>
                  </a:lnTo>
                  <a:lnTo>
                    <a:pt x="868" y="455"/>
                  </a:lnTo>
                  <a:lnTo>
                    <a:pt x="866" y="457"/>
                  </a:lnTo>
                  <a:lnTo>
                    <a:pt x="865" y="457"/>
                  </a:lnTo>
                  <a:lnTo>
                    <a:pt x="861" y="465"/>
                  </a:lnTo>
                  <a:lnTo>
                    <a:pt x="859" y="467"/>
                  </a:lnTo>
                  <a:lnTo>
                    <a:pt x="857" y="467"/>
                  </a:lnTo>
                  <a:lnTo>
                    <a:pt x="855" y="469"/>
                  </a:lnTo>
                  <a:lnTo>
                    <a:pt x="853" y="472"/>
                  </a:lnTo>
                  <a:lnTo>
                    <a:pt x="851" y="474"/>
                  </a:lnTo>
                  <a:lnTo>
                    <a:pt x="850" y="476"/>
                  </a:lnTo>
                  <a:lnTo>
                    <a:pt x="850" y="478"/>
                  </a:lnTo>
                  <a:lnTo>
                    <a:pt x="850" y="480"/>
                  </a:lnTo>
                  <a:lnTo>
                    <a:pt x="848" y="480"/>
                  </a:lnTo>
                  <a:lnTo>
                    <a:pt x="844" y="480"/>
                  </a:lnTo>
                  <a:lnTo>
                    <a:pt x="842" y="482"/>
                  </a:lnTo>
                  <a:lnTo>
                    <a:pt x="838" y="482"/>
                  </a:lnTo>
                  <a:lnTo>
                    <a:pt x="836" y="482"/>
                  </a:lnTo>
                  <a:lnTo>
                    <a:pt x="833" y="484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5" y="482"/>
                  </a:lnTo>
                  <a:lnTo>
                    <a:pt x="821" y="482"/>
                  </a:lnTo>
                  <a:lnTo>
                    <a:pt x="818" y="482"/>
                  </a:lnTo>
                  <a:lnTo>
                    <a:pt x="816" y="484"/>
                  </a:lnTo>
                  <a:lnTo>
                    <a:pt x="812" y="482"/>
                  </a:lnTo>
                  <a:lnTo>
                    <a:pt x="808" y="482"/>
                  </a:lnTo>
                  <a:lnTo>
                    <a:pt x="806" y="480"/>
                  </a:lnTo>
                  <a:lnTo>
                    <a:pt x="806" y="476"/>
                  </a:lnTo>
                  <a:lnTo>
                    <a:pt x="806" y="474"/>
                  </a:lnTo>
                  <a:lnTo>
                    <a:pt x="806" y="470"/>
                  </a:lnTo>
                  <a:lnTo>
                    <a:pt x="806" y="467"/>
                  </a:lnTo>
                  <a:lnTo>
                    <a:pt x="803" y="467"/>
                  </a:lnTo>
                  <a:lnTo>
                    <a:pt x="799" y="465"/>
                  </a:lnTo>
                  <a:lnTo>
                    <a:pt x="797" y="467"/>
                  </a:lnTo>
                  <a:lnTo>
                    <a:pt x="793" y="467"/>
                  </a:lnTo>
                  <a:lnTo>
                    <a:pt x="790" y="465"/>
                  </a:lnTo>
                  <a:lnTo>
                    <a:pt x="786" y="463"/>
                  </a:lnTo>
                  <a:lnTo>
                    <a:pt x="784" y="461"/>
                  </a:lnTo>
                  <a:lnTo>
                    <a:pt x="782" y="457"/>
                  </a:lnTo>
                  <a:lnTo>
                    <a:pt x="782" y="455"/>
                  </a:lnTo>
                  <a:lnTo>
                    <a:pt x="780" y="454"/>
                  </a:lnTo>
                  <a:lnTo>
                    <a:pt x="778" y="450"/>
                  </a:lnTo>
                  <a:lnTo>
                    <a:pt x="776" y="448"/>
                  </a:lnTo>
                  <a:lnTo>
                    <a:pt x="775" y="446"/>
                  </a:lnTo>
                  <a:lnTo>
                    <a:pt x="773" y="446"/>
                  </a:lnTo>
                  <a:lnTo>
                    <a:pt x="771" y="446"/>
                  </a:lnTo>
                  <a:lnTo>
                    <a:pt x="769" y="448"/>
                  </a:lnTo>
                  <a:lnTo>
                    <a:pt x="769" y="452"/>
                  </a:lnTo>
                  <a:lnTo>
                    <a:pt x="767" y="454"/>
                  </a:lnTo>
                  <a:lnTo>
                    <a:pt x="767" y="457"/>
                  </a:lnTo>
                  <a:lnTo>
                    <a:pt x="767" y="461"/>
                  </a:lnTo>
                  <a:lnTo>
                    <a:pt x="767" y="465"/>
                  </a:lnTo>
                  <a:lnTo>
                    <a:pt x="767" y="469"/>
                  </a:lnTo>
                  <a:lnTo>
                    <a:pt x="765" y="470"/>
                  </a:lnTo>
                  <a:lnTo>
                    <a:pt x="761" y="474"/>
                  </a:lnTo>
                  <a:lnTo>
                    <a:pt x="760" y="474"/>
                  </a:lnTo>
                  <a:lnTo>
                    <a:pt x="756" y="478"/>
                  </a:lnTo>
                  <a:lnTo>
                    <a:pt x="754" y="482"/>
                  </a:lnTo>
                  <a:lnTo>
                    <a:pt x="752" y="484"/>
                  </a:lnTo>
                  <a:lnTo>
                    <a:pt x="748" y="484"/>
                  </a:lnTo>
                  <a:lnTo>
                    <a:pt x="745" y="484"/>
                  </a:lnTo>
                  <a:lnTo>
                    <a:pt x="741" y="485"/>
                  </a:lnTo>
                  <a:lnTo>
                    <a:pt x="739" y="489"/>
                  </a:lnTo>
                  <a:lnTo>
                    <a:pt x="739" y="491"/>
                  </a:lnTo>
                  <a:lnTo>
                    <a:pt x="737" y="491"/>
                  </a:lnTo>
                  <a:lnTo>
                    <a:pt x="735" y="493"/>
                  </a:lnTo>
                  <a:lnTo>
                    <a:pt x="733" y="495"/>
                  </a:lnTo>
                  <a:lnTo>
                    <a:pt x="731" y="495"/>
                  </a:lnTo>
                  <a:lnTo>
                    <a:pt x="730" y="497"/>
                  </a:lnTo>
                  <a:lnTo>
                    <a:pt x="728" y="497"/>
                  </a:lnTo>
                  <a:lnTo>
                    <a:pt x="728" y="499"/>
                  </a:lnTo>
                  <a:lnTo>
                    <a:pt x="726" y="499"/>
                  </a:lnTo>
                  <a:lnTo>
                    <a:pt x="724" y="497"/>
                  </a:lnTo>
                  <a:lnTo>
                    <a:pt x="724" y="499"/>
                  </a:lnTo>
                  <a:lnTo>
                    <a:pt x="722" y="497"/>
                  </a:lnTo>
                  <a:lnTo>
                    <a:pt x="722" y="493"/>
                  </a:lnTo>
                  <a:lnTo>
                    <a:pt x="720" y="489"/>
                  </a:lnTo>
                  <a:lnTo>
                    <a:pt x="720" y="485"/>
                  </a:lnTo>
                  <a:lnTo>
                    <a:pt x="716" y="484"/>
                  </a:lnTo>
                  <a:lnTo>
                    <a:pt x="715" y="484"/>
                  </a:lnTo>
                  <a:lnTo>
                    <a:pt x="713" y="484"/>
                  </a:lnTo>
                  <a:lnTo>
                    <a:pt x="709" y="485"/>
                  </a:lnTo>
                  <a:lnTo>
                    <a:pt x="705" y="487"/>
                  </a:lnTo>
                  <a:lnTo>
                    <a:pt x="701" y="487"/>
                  </a:lnTo>
                  <a:lnTo>
                    <a:pt x="698" y="485"/>
                  </a:lnTo>
                  <a:lnTo>
                    <a:pt x="694" y="485"/>
                  </a:lnTo>
                  <a:lnTo>
                    <a:pt x="692" y="485"/>
                  </a:lnTo>
                  <a:lnTo>
                    <a:pt x="688" y="485"/>
                  </a:lnTo>
                  <a:lnTo>
                    <a:pt x="686" y="487"/>
                  </a:lnTo>
                  <a:lnTo>
                    <a:pt x="685" y="489"/>
                  </a:lnTo>
                  <a:lnTo>
                    <a:pt x="681" y="491"/>
                  </a:lnTo>
                  <a:lnTo>
                    <a:pt x="679" y="491"/>
                  </a:lnTo>
                  <a:lnTo>
                    <a:pt x="675" y="493"/>
                  </a:lnTo>
                  <a:lnTo>
                    <a:pt x="671" y="495"/>
                  </a:lnTo>
                  <a:lnTo>
                    <a:pt x="670" y="497"/>
                  </a:lnTo>
                  <a:lnTo>
                    <a:pt x="668" y="499"/>
                  </a:lnTo>
                  <a:lnTo>
                    <a:pt x="664" y="500"/>
                  </a:lnTo>
                  <a:lnTo>
                    <a:pt x="662" y="502"/>
                  </a:lnTo>
                  <a:lnTo>
                    <a:pt x="662" y="499"/>
                  </a:lnTo>
                  <a:lnTo>
                    <a:pt x="660" y="497"/>
                  </a:lnTo>
                  <a:lnTo>
                    <a:pt x="656" y="495"/>
                  </a:lnTo>
                  <a:lnTo>
                    <a:pt x="653" y="493"/>
                  </a:lnTo>
                  <a:lnTo>
                    <a:pt x="651" y="489"/>
                  </a:lnTo>
                  <a:lnTo>
                    <a:pt x="651" y="487"/>
                  </a:lnTo>
                  <a:lnTo>
                    <a:pt x="651" y="485"/>
                  </a:lnTo>
                  <a:lnTo>
                    <a:pt x="647" y="485"/>
                  </a:lnTo>
                  <a:lnTo>
                    <a:pt x="643" y="485"/>
                  </a:lnTo>
                  <a:lnTo>
                    <a:pt x="639" y="485"/>
                  </a:lnTo>
                  <a:lnTo>
                    <a:pt x="638" y="487"/>
                  </a:lnTo>
                  <a:lnTo>
                    <a:pt x="636" y="487"/>
                  </a:lnTo>
                  <a:lnTo>
                    <a:pt x="634" y="489"/>
                  </a:lnTo>
                  <a:lnTo>
                    <a:pt x="632" y="491"/>
                  </a:lnTo>
                  <a:lnTo>
                    <a:pt x="630" y="489"/>
                  </a:lnTo>
                  <a:lnTo>
                    <a:pt x="628" y="487"/>
                  </a:lnTo>
                  <a:lnTo>
                    <a:pt x="626" y="489"/>
                  </a:lnTo>
                  <a:lnTo>
                    <a:pt x="624" y="493"/>
                  </a:lnTo>
                  <a:lnTo>
                    <a:pt x="623" y="495"/>
                  </a:lnTo>
                  <a:lnTo>
                    <a:pt x="621" y="497"/>
                  </a:lnTo>
                  <a:lnTo>
                    <a:pt x="619" y="499"/>
                  </a:lnTo>
                  <a:lnTo>
                    <a:pt x="615" y="500"/>
                  </a:lnTo>
                  <a:lnTo>
                    <a:pt x="609" y="500"/>
                  </a:lnTo>
                  <a:lnTo>
                    <a:pt x="606" y="499"/>
                  </a:lnTo>
                  <a:lnTo>
                    <a:pt x="604" y="497"/>
                  </a:lnTo>
                  <a:lnTo>
                    <a:pt x="602" y="493"/>
                  </a:lnTo>
                  <a:lnTo>
                    <a:pt x="600" y="491"/>
                  </a:lnTo>
                  <a:lnTo>
                    <a:pt x="598" y="489"/>
                  </a:lnTo>
                  <a:lnTo>
                    <a:pt x="596" y="487"/>
                  </a:lnTo>
                  <a:lnTo>
                    <a:pt x="596" y="484"/>
                  </a:lnTo>
                  <a:lnTo>
                    <a:pt x="598" y="480"/>
                  </a:lnTo>
                  <a:lnTo>
                    <a:pt x="600" y="478"/>
                  </a:lnTo>
                  <a:lnTo>
                    <a:pt x="600" y="474"/>
                  </a:lnTo>
                  <a:lnTo>
                    <a:pt x="602" y="472"/>
                  </a:lnTo>
                  <a:lnTo>
                    <a:pt x="602" y="469"/>
                  </a:lnTo>
                  <a:lnTo>
                    <a:pt x="600" y="465"/>
                  </a:lnTo>
                  <a:lnTo>
                    <a:pt x="598" y="461"/>
                  </a:lnTo>
                  <a:lnTo>
                    <a:pt x="594" y="459"/>
                  </a:lnTo>
                  <a:lnTo>
                    <a:pt x="591" y="457"/>
                  </a:lnTo>
                  <a:lnTo>
                    <a:pt x="587" y="455"/>
                  </a:lnTo>
                  <a:lnTo>
                    <a:pt x="581" y="452"/>
                  </a:lnTo>
                  <a:lnTo>
                    <a:pt x="578" y="450"/>
                  </a:lnTo>
                  <a:lnTo>
                    <a:pt x="572" y="448"/>
                  </a:lnTo>
                  <a:lnTo>
                    <a:pt x="566" y="446"/>
                  </a:lnTo>
                  <a:lnTo>
                    <a:pt x="563" y="442"/>
                  </a:lnTo>
                  <a:lnTo>
                    <a:pt x="559" y="440"/>
                  </a:lnTo>
                  <a:lnTo>
                    <a:pt x="557" y="440"/>
                  </a:lnTo>
                  <a:lnTo>
                    <a:pt x="555" y="437"/>
                  </a:lnTo>
                  <a:lnTo>
                    <a:pt x="555" y="433"/>
                  </a:lnTo>
                  <a:lnTo>
                    <a:pt x="557" y="429"/>
                  </a:lnTo>
                  <a:lnTo>
                    <a:pt x="557" y="425"/>
                  </a:lnTo>
                  <a:lnTo>
                    <a:pt x="555" y="422"/>
                  </a:lnTo>
                  <a:lnTo>
                    <a:pt x="555" y="418"/>
                  </a:lnTo>
                  <a:lnTo>
                    <a:pt x="555" y="416"/>
                  </a:lnTo>
                  <a:lnTo>
                    <a:pt x="555" y="414"/>
                  </a:lnTo>
                  <a:lnTo>
                    <a:pt x="555" y="410"/>
                  </a:lnTo>
                  <a:lnTo>
                    <a:pt x="553" y="407"/>
                  </a:lnTo>
                  <a:lnTo>
                    <a:pt x="551" y="403"/>
                  </a:lnTo>
                  <a:lnTo>
                    <a:pt x="549" y="399"/>
                  </a:lnTo>
                  <a:lnTo>
                    <a:pt x="546" y="397"/>
                  </a:lnTo>
                  <a:lnTo>
                    <a:pt x="544" y="395"/>
                  </a:lnTo>
                  <a:lnTo>
                    <a:pt x="542" y="392"/>
                  </a:lnTo>
                  <a:lnTo>
                    <a:pt x="538" y="388"/>
                  </a:lnTo>
                  <a:lnTo>
                    <a:pt x="538" y="382"/>
                  </a:lnTo>
                  <a:lnTo>
                    <a:pt x="538" y="379"/>
                  </a:lnTo>
                  <a:lnTo>
                    <a:pt x="538" y="373"/>
                  </a:lnTo>
                  <a:lnTo>
                    <a:pt x="534" y="371"/>
                  </a:lnTo>
                  <a:lnTo>
                    <a:pt x="531" y="369"/>
                  </a:lnTo>
                  <a:lnTo>
                    <a:pt x="529" y="365"/>
                  </a:lnTo>
                  <a:lnTo>
                    <a:pt x="527" y="363"/>
                  </a:lnTo>
                  <a:lnTo>
                    <a:pt x="523" y="363"/>
                  </a:lnTo>
                  <a:lnTo>
                    <a:pt x="519" y="362"/>
                  </a:lnTo>
                  <a:lnTo>
                    <a:pt x="516" y="362"/>
                  </a:lnTo>
                  <a:lnTo>
                    <a:pt x="512" y="362"/>
                  </a:lnTo>
                  <a:lnTo>
                    <a:pt x="510" y="363"/>
                  </a:lnTo>
                  <a:lnTo>
                    <a:pt x="508" y="363"/>
                  </a:lnTo>
                  <a:lnTo>
                    <a:pt x="506" y="363"/>
                  </a:lnTo>
                  <a:lnTo>
                    <a:pt x="503" y="363"/>
                  </a:lnTo>
                  <a:lnTo>
                    <a:pt x="499" y="362"/>
                  </a:lnTo>
                  <a:lnTo>
                    <a:pt x="497" y="362"/>
                  </a:lnTo>
                  <a:lnTo>
                    <a:pt x="493" y="363"/>
                  </a:lnTo>
                  <a:lnTo>
                    <a:pt x="489" y="362"/>
                  </a:lnTo>
                  <a:lnTo>
                    <a:pt x="488" y="362"/>
                  </a:lnTo>
                  <a:lnTo>
                    <a:pt x="484" y="362"/>
                  </a:lnTo>
                  <a:lnTo>
                    <a:pt x="480" y="362"/>
                  </a:lnTo>
                  <a:lnTo>
                    <a:pt x="478" y="363"/>
                  </a:lnTo>
                  <a:lnTo>
                    <a:pt x="474" y="363"/>
                  </a:lnTo>
                  <a:lnTo>
                    <a:pt x="471" y="363"/>
                  </a:lnTo>
                  <a:lnTo>
                    <a:pt x="467" y="363"/>
                  </a:lnTo>
                  <a:lnTo>
                    <a:pt x="465" y="363"/>
                  </a:lnTo>
                  <a:lnTo>
                    <a:pt x="461" y="363"/>
                  </a:lnTo>
                  <a:lnTo>
                    <a:pt x="458" y="363"/>
                  </a:lnTo>
                  <a:lnTo>
                    <a:pt x="454" y="363"/>
                  </a:lnTo>
                  <a:lnTo>
                    <a:pt x="448" y="362"/>
                  </a:lnTo>
                  <a:lnTo>
                    <a:pt x="446" y="362"/>
                  </a:lnTo>
                  <a:lnTo>
                    <a:pt x="446" y="360"/>
                  </a:lnTo>
                  <a:lnTo>
                    <a:pt x="441" y="358"/>
                  </a:lnTo>
                  <a:lnTo>
                    <a:pt x="439" y="356"/>
                  </a:lnTo>
                  <a:lnTo>
                    <a:pt x="433" y="354"/>
                  </a:lnTo>
                  <a:lnTo>
                    <a:pt x="429" y="352"/>
                  </a:lnTo>
                  <a:lnTo>
                    <a:pt x="424" y="350"/>
                  </a:lnTo>
                  <a:lnTo>
                    <a:pt x="420" y="350"/>
                  </a:lnTo>
                  <a:lnTo>
                    <a:pt x="416" y="348"/>
                  </a:lnTo>
                  <a:lnTo>
                    <a:pt x="414" y="348"/>
                  </a:lnTo>
                  <a:lnTo>
                    <a:pt x="413" y="348"/>
                  </a:lnTo>
                  <a:lnTo>
                    <a:pt x="409" y="348"/>
                  </a:lnTo>
                  <a:lnTo>
                    <a:pt x="405" y="348"/>
                  </a:lnTo>
                  <a:lnTo>
                    <a:pt x="401" y="348"/>
                  </a:lnTo>
                  <a:lnTo>
                    <a:pt x="398" y="348"/>
                  </a:lnTo>
                  <a:lnTo>
                    <a:pt x="394" y="348"/>
                  </a:lnTo>
                  <a:lnTo>
                    <a:pt x="390" y="348"/>
                  </a:lnTo>
                  <a:lnTo>
                    <a:pt x="386" y="347"/>
                  </a:lnTo>
                  <a:lnTo>
                    <a:pt x="384" y="347"/>
                  </a:lnTo>
                  <a:lnTo>
                    <a:pt x="379" y="345"/>
                  </a:lnTo>
                  <a:lnTo>
                    <a:pt x="377" y="345"/>
                  </a:lnTo>
                  <a:lnTo>
                    <a:pt x="373" y="343"/>
                  </a:lnTo>
                  <a:lnTo>
                    <a:pt x="369" y="341"/>
                  </a:lnTo>
                  <a:lnTo>
                    <a:pt x="366" y="341"/>
                  </a:lnTo>
                  <a:lnTo>
                    <a:pt x="362" y="339"/>
                  </a:lnTo>
                  <a:lnTo>
                    <a:pt x="358" y="337"/>
                  </a:lnTo>
                  <a:lnTo>
                    <a:pt x="353" y="335"/>
                  </a:lnTo>
                  <a:lnTo>
                    <a:pt x="349" y="335"/>
                  </a:lnTo>
                  <a:lnTo>
                    <a:pt x="345" y="335"/>
                  </a:lnTo>
                  <a:lnTo>
                    <a:pt x="339" y="335"/>
                  </a:lnTo>
                  <a:lnTo>
                    <a:pt x="336" y="333"/>
                  </a:lnTo>
                  <a:lnTo>
                    <a:pt x="334" y="333"/>
                  </a:lnTo>
                  <a:lnTo>
                    <a:pt x="332" y="332"/>
                  </a:lnTo>
                  <a:lnTo>
                    <a:pt x="330" y="332"/>
                  </a:lnTo>
                  <a:lnTo>
                    <a:pt x="328" y="332"/>
                  </a:lnTo>
                  <a:lnTo>
                    <a:pt x="324" y="333"/>
                  </a:lnTo>
                  <a:lnTo>
                    <a:pt x="323" y="337"/>
                  </a:lnTo>
                  <a:lnTo>
                    <a:pt x="323" y="339"/>
                  </a:lnTo>
                  <a:lnTo>
                    <a:pt x="321" y="343"/>
                  </a:lnTo>
                  <a:lnTo>
                    <a:pt x="319" y="341"/>
                  </a:lnTo>
                  <a:lnTo>
                    <a:pt x="317" y="339"/>
                  </a:lnTo>
                  <a:lnTo>
                    <a:pt x="317" y="337"/>
                  </a:lnTo>
                  <a:lnTo>
                    <a:pt x="319" y="333"/>
                  </a:lnTo>
                  <a:lnTo>
                    <a:pt x="317" y="332"/>
                  </a:lnTo>
                  <a:lnTo>
                    <a:pt x="313" y="330"/>
                  </a:lnTo>
                  <a:lnTo>
                    <a:pt x="311" y="330"/>
                  </a:lnTo>
                  <a:lnTo>
                    <a:pt x="309" y="328"/>
                  </a:lnTo>
                  <a:lnTo>
                    <a:pt x="307" y="328"/>
                  </a:lnTo>
                  <a:lnTo>
                    <a:pt x="306" y="326"/>
                  </a:lnTo>
                  <a:lnTo>
                    <a:pt x="304" y="324"/>
                  </a:lnTo>
                  <a:lnTo>
                    <a:pt x="302" y="322"/>
                  </a:lnTo>
                  <a:lnTo>
                    <a:pt x="298" y="320"/>
                  </a:lnTo>
                  <a:lnTo>
                    <a:pt x="296" y="318"/>
                  </a:lnTo>
                  <a:lnTo>
                    <a:pt x="294" y="318"/>
                  </a:lnTo>
                  <a:lnTo>
                    <a:pt x="292" y="318"/>
                  </a:lnTo>
                  <a:lnTo>
                    <a:pt x="291" y="317"/>
                  </a:lnTo>
                  <a:lnTo>
                    <a:pt x="291" y="315"/>
                  </a:lnTo>
                  <a:lnTo>
                    <a:pt x="291" y="313"/>
                  </a:lnTo>
                  <a:lnTo>
                    <a:pt x="289" y="311"/>
                  </a:lnTo>
                  <a:lnTo>
                    <a:pt x="285" y="309"/>
                  </a:lnTo>
                  <a:lnTo>
                    <a:pt x="283" y="309"/>
                  </a:lnTo>
                  <a:lnTo>
                    <a:pt x="281" y="307"/>
                  </a:lnTo>
                  <a:lnTo>
                    <a:pt x="279" y="305"/>
                  </a:lnTo>
                  <a:lnTo>
                    <a:pt x="277" y="305"/>
                  </a:lnTo>
                  <a:lnTo>
                    <a:pt x="274" y="303"/>
                  </a:lnTo>
                  <a:lnTo>
                    <a:pt x="274" y="302"/>
                  </a:lnTo>
                  <a:lnTo>
                    <a:pt x="272" y="302"/>
                  </a:lnTo>
                  <a:lnTo>
                    <a:pt x="270" y="300"/>
                  </a:lnTo>
                  <a:lnTo>
                    <a:pt x="268" y="298"/>
                  </a:lnTo>
                  <a:lnTo>
                    <a:pt x="264" y="296"/>
                  </a:lnTo>
                  <a:lnTo>
                    <a:pt x="262" y="296"/>
                  </a:lnTo>
                  <a:lnTo>
                    <a:pt x="261" y="296"/>
                  </a:lnTo>
                  <a:lnTo>
                    <a:pt x="257" y="294"/>
                  </a:lnTo>
                  <a:lnTo>
                    <a:pt x="255" y="294"/>
                  </a:lnTo>
                  <a:lnTo>
                    <a:pt x="253" y="292"/>
                  </a:lnTo>
                  <a:lnTo>
                    <a:pt x="251" y="292"/>
                  </a:lnTo>
                  <a:lnTo>
                    <a:pt x="247" y="290"/>
                  </a:lnTo>
                  <a:lnTo>
                    <a:pt x="246" y="290"/>
                  </a:lnTo>
                  <a:lnTo>
                    <a:pt x="244" y="288"/>
                  </a:lnTo>
                  <a:lnTo>
                    <a:pt x="240" y="287"/>
                  </a:lnTo>
                  <a:lnTo>
                    <a:pt x="238" y="287"/>
                  </a:lnTo>
                  <a:lnTo>
                    <a:pt x="234" y="285"/>
                  </a:lnTo>
                  <a:lnTo>
                    <a:pt x="232" y="283"/>
                  </a:lnTo>
                  <a:lnTo>
                    <a:pt x="231" y="281"/>
                  </a:lnTo>
                  <a:lnTo>
                    <a:pt x="227" y="279"/>
                  </a:lnTo>
                  <a:lnTo>
                    <a:pt x="225" y="277"/>
                  </a:lnTo>
                  <a:lnTo>
                    <a:pt x="223" y="277"/>
                  </a:lnTo>
                  <a:lnTo>
                    <a:pt x="219" y="275"/>
                  </a:lnTo>
                  <a:lnTo>
                    <a:pt x="217" y="275"/>
                  </a:lnTo>
                  <a:lnTo>
                    <a:pt x="216" y="273"/>
                  </a:lnTo>
                  <a:lnTo>
                    <a:pt x="212" y="273"/>
                  </a:lnTo>
                  <a:lnTo>
                    <a:pt x="208" y="273"/>
                  </a:lnTo>
                  <a:lnTo>
                    <a:pt x="206" y="272"/>
                  </a:lnTo>
                  <a:lnTo>
                    <a:pt x="204" y="272"/>
                  </a:lnTo>
                  <a:lnTo>
                    <a:pt x="201" y="272"/>
                  </a:lnTo>
                  <a:lnTo>
                    <a:pt x="197" y="272"/>
                  </a:lnTo>
                  <a:lnTo>
                    <a:pt x="195" y="272"/>
                  </a:lnTo>
                  <a:lnTo>
                    <a:pt x="191" y="272"/>
                  </a:lnTo>
                  <a:lnTo>
                    <a:pt x="189" y="272"/>
                  </a:lnTo>
                  <a:lnTo>
                    <a:pt x="187" y="272"/>
                  </a:lnTo>
                  <a:lnTo>
                    <a:pt x="186" y="272"/>
                  </a:lnTo>
                  <a:lnTo>
                    <a:pt x="182" y="272"/>
                  </a:lnTo>
                  <a:lnTo>
                    <a:pt x="176" y="272"/>
                  </a:lnTo>
                  <a:lnTo>
                    <a:pt x="174" y="272"/>
                  </a:lnTo>
                  <a:lnTo>
                    <a:pt x="171" y="272"/>
                  </a:lnTo>
                  <a:lnTo>
                    <a:pt x="169" y="272"/>
                  </a:lnTo>
                  <a:lnTo>
                    <a:pt x="165" y="272"/>
                  </a:lnTo>
                  <a:lnTo>
                    <a:pt x="163" y="270"/>
                  </a:lnTo>
                  <a:lnTo>
                    <a:pt x="159" y="270"/>
                  </a:lnTo>
                  <a:lnTo>
                    <a:pt x="156" y="270"/>
                  </a:lnTo>
                  <a:lnTo>
                    <a:pt x="154" y="270"/>
                  </a:lnTo>
                  <a:lnTo>
                    <a:pt x="150" y="270"/>
                  </a:lnTo>
                  <a:lnTo>
                    <a:pt x="146" y="270"/>
                  </a:lnTo>
                  <a:lnTo>
                    <a:pt x="142" y="270"/>
                  </a:lnTo>
                  <a:lnTo>
                    <a:pt x="141" y="270"/>
                  </a:lnTo>
                  <a:lnTo>
                    <a:pt x="137" y="268"/>
                  </a:lnTo>
                  <a:lnTo>
                    <a:pt x="133" y="268"/>
                  </a:lnTo>
                  <a:lnTo>
                    <a:pt x="131" y="264"/>
                  </a:lnTo>
                  <a:lnTo>
                    <a:pt x="129" y="262"/>
                  </a:lnTo>
                  <a:lnTo>
                    <a:pt x="127" y="258"/>
                  </a:lnTo>
                  <a:lnTo>
                    <a:pt x="126" y="257"/>
                  </a:lnTo>
                  <a:lnTo>
                    <a:pt x="124" y="253"/>
                  </a:lnTo>
                  <a:lnTo>
                    <a:pt x="122" y="251"/>
                  </a:lnTo>
                  <a:lnTo>
                    <a:pt x="120" y="249"/>
                  </a:lnTo>
                  <a:lnTo>
                    <a:pt x="120" y="247"/>
                  </a:lnTo>
                  <a:lnTo>
                    <a:pt x="118" y="243"/>
                  </a:lnTo>
                  <a:lnTo>
                    <a:pt x="118" y="240"/>
                  </a:lnTo>
                  <a:lnTo>
                    <a:pt x="118" y="236"/>
                  </a:lnTo>
                  <a:lnTo>
                    <a:pt x="116" y="234"/>
                  </a:lnTo>
                  <a:lnTo>
                    <a:pt x="116" y="230"/>
                  </a:lnTo>
                  <a:lnTo>
                    <a:pt x="114" y="228"/>
                  </a:lnTo>
                  <a:lnTo>
                    <a:pt x="111" y="227"/>
                  </a:lnTo>
                  <a:lnTo>
                    <a:pt x="107" y="225"/>
                  </a:lnTo>
                  <a:lnTo>
                    <a:pt x="105" y="225"/>
                  </a:lnTo>
                  <a:lnTo>
                    <a:pt x="103" y="223"/>
                  </a:lnTo>
                  <a:lnTo>
                    <a:pt x="101" y="221"/>
                  </a:lnTo>
                  <a:lnTo>
                    <a:pt x="97" y="208"/>
                  </a:lnTo>
                  <a:lnTo>
                    <a:pt x="97" y="204"/>
                  </a:lnTo>
                  <a:lnTo>
                    <a:pt x="97" y="202"/>
                  </a:lnTo>
                  <a:lnTo>
                    <a:pt x="96" y="200"/>
                  </a:lnTo>
                  <a:lnTo>
                    <a:pt x="92" y="198"/>
                  </a:lnTo>
                  <a:lnTo>
                    <a:pt x="88" y="198"/>
                  </a:lnTo>
                  <a:lnTo>
                    <a:pt x="86" y="197"/>
                  </a:lnTo>
                  <a:lnTo>
                    <a:pt x="82" y="195"/>
                  </a:lnTo>
                  <a:lnTo>
                    <a:pt x="81" y="195"/>
                  </a:lnTo>
                  <a:lnTo>
                    <a:pt x="77" y="193"/>
                  </a:lnTo>
                  <a:lnTo>
                    <a:pt x="75" y="193"/>
                  </a:lnTo>
                  <a:lnTo>
                    <a:pt x="73" y="191"/>
                  </a:lnTo>
                  <a:lnTo>
                    <a:pt x="69" y="189"/>
                  </a:lnTo>
                  <a:lnTo>
                    <a:pt x="67" y="187"/>
                  </a:lnTo>
                  <a:lnTo>
                    <a:pt x="64" y="185"/>
                  </a:lnTo>
                  <a:lnTo>
                    <a:pt x="62" y="185"/>
                  </a:lnTo>
                  <a:lnTo>
                    <a:pt x="58" y="185"/>
                  </a:lnTo>
                  <a:lnTo>
                    <a:pt x="56" y="185"/>
                  </a:lnTo>
                  <a:lnTo>
                    <a:pt x="52" y="189"/>
                  </a:lnTo>
                  <a:lnTo>
                    <a:pt x="51" y="191"/>
                  </a:lnTo>
                  <a:lnTo>
                    <a:pt x="49" y="193"/>
                  </a:lnTo>
                  <a:lnTo>
                    <a:pt x="49" y="195"/>
                  </a:lnTo>
                  <a:lnTo>
                    <a:pt x="45" y="197"/>
                  </a:lnTo>
                  <a:lnTo>
                    <a:pt x="43" y="193"/>
                  </a:lnTo>
                  <a:lnTo>
                    <a:pt x="41" y="191"/>
                  </a:lnTo>
                  <a:lnTo>
                    <a:pt x="39" y="189"/>
                  </a:lnTo>
                  <a:lnTo>
                    <a:pt x="37" y="189"/>
                  </a:lnTo>
                  <a:lnTo>
                    <a:pt x="34" y="187"/>
                  </a:lnTo>
                  <a:lnTo>
                    <a:pt x="32" y="187"/>
                  </a:lnTo>
                  <a:lnTo>
                    <a:pt x="30" y="185"/>
                  </a:lnTo>
                  <a:lnTo>
                    <a:pt x="28" y="183"/>
                  </a:lnTo>
                  <a:lnTo>
                    <a:pt x="28" y="182"/>
                  </a:lnTo>
                  <a:lnTo>
                    <a:pt x="28" y="180"/>
                  </a:lnTo>
                  <a:lnTo>
                    <a:pt x="30" y="178"/>
                  </a:lnTo>
                  <a:lnTo>
                    <a:pt x="32" y="176"/>
                  </a:lnTo>
                  <a:lnTo>
                    <a:pt x="32" y="174"/>
                  </a:lnTo>
                  <a:lnTo>
                    <a:pt x="30" y="172"/>
                  </a:lnTo>
                  <a:lnTo>
                    <a:pt x="26" y="170"/>
                  </a:lnTo>
                  <a:lnTo>
                    <a:pt x="22" y="168"/>
                  </a:lnTo>
                  <a:lnTo>
                    <a:pt x="19" y="170"/>
                  </a:lnTo>
                  <a:lnTo>
                    <a:pt x="17" y="172"/>
                  </a:lnTo>
                  <a:lnTo>
                    <a:pt x="15" y="172"/>
                  </a:lnTo>
                  <a:lnTo>
                    <a:pt x="13" y="172"/>
                  </a:lnTo>
                  <a:lnTo>
                    <a:pt x="13" y="174"/>
                  </a:lnTo>
                  <a:lnTo>
                    <a:pt x="0" y="16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910" y="2504"/>
              <a:ext cx="2106" cy="510"/>
            </a:xfrm>
            <a:custGeom>
              <a:avLst/>
              <a:gdLst>
                <a:gd name="T0" fmla="*/ 2063 w 2106"/>
                <a:gd name="T1" fmla="*/ 474 h 510"/>
                <a:gd name="T2" fmla="*/ 2018 w 2106"/>
                <a:gd name="T3" fmla="*/ 495 h 510"/>
                <a:gd name="T4" fmla="*/ 1976 w 2106"/>
                <a:gd name="T5" fmla="*/ 510 h 510"/>
                <a:gd name="T6" fmla="*/ 1937 w 2106"/>
                <a:gd name="T7" fmla="*/ 506 h 510"/>
                <a:gd name="T8" fmla="*/ 1892 w 2106"/>
                <a:gd name="T9" fmla="*/ 506 h 510"/>
                <a:gd name="T10" fmla="*/ 1900 w 2106"/>
                <a:gd name="T11" fmla="*/ 488 h 510"/>
                <a:gd name="T12" fmla="*/ 1843 w 2106"/>
                <a:gd name="T13" fmla="*/ 474 h 510"/>
                <a:gd name="T14" fmla="*/ 1795 w 2106"/>
                <a:gd name="T15" fmla="*/ 452 h 510"/>
                <a:gd name="T16" fmla="*/ 1731 w 2106"/>
                <a:gd name="T17" fmla="*/ 437 h 510"/>
                <a:gd name="T18" fmla="*/ 1673 w 2106"/>
                <a:gd name="T19" fmla="*/ 424 h 510"/>
                <a:gd name="T20" fmla="*/ 1635 w 2106"/>
                <a:gd name="T21" fmla="*/ 384 h 510"/>
                <a:gd name="T22" fmla="*/ 1598 w 2106"/>
                <a:gd name="T23" fmla="*/ 354 h 510"/>
                <a:gd name="T24" fmla="*/ 1554 w 2106"/>
                <a:gd name="T25" fmla="*/ 352 h 510"/>
                <a:gd name="T26" fmla="*/ 1513 w 2106"/>
                <a:gd name="T27" fmla="*/ 354 h 510"/>
                <a:gd name="T28" fmla="*/ 1455 w 2106"/>
                <a:gd name="T29" fmla="*/ 330 h 510"/>
                <a:gd name="T30" fmla="*/ 1408 w 2106"/>
                <a:gd name="T31" fmla="*/ 304 h 510"/>
                <a:gd name="T32" fmla="*/ 1350 w 2106"/>
                <a:gd name="T33" fmla="*/ 300 h 510"/>
                <a:gd name="T34" fmla="*/ 1341 w 2106"/>
                <a:gd name="T35" fmla="*/ 259 h 510"/>
                <a:gd name="T36" fmla="*/ 1342 w 2106"/>
                <a:gd name="T37" fmla="*/ 216 h 510"/>
                <a:gd name="T38" fmla="*/ 1374 w 2106"/>
                <a:gd name="T39" fmla="*/ 184 h 510"/>
                <a:gd name="T40" fmla="*/ 1371 w 2106"/>
                <a:gd name="T41" fmla="*/ 152 h 510"/>
                <a:gd name="T42" fmla="*/ 1403 w 2106"/>
                <a:gd name="T43" fmla="*/ 141 h 510"/>
                <a:gd name="T44" fmla="*/ 1397 w 2106"/>
                <a:gd name="T45" fmla="*/ 109 h 510"/>
                <a:gd name="T46" fmla="*/ 1346 w 2106"/>
                <a:gd name="T47" fmla="*/ 105 h 510"/>
                <a:gd name="T48" fmla="*/ 1337 w 2106"/>
                <a:gd name="T49" fmla="*/ 75 h 510"/>
                <a:gd name="T50" fmla="*/ 1320 w 2106"/>
                <a:gd name="T51" fmla="*/ 47 h 510"/>
                <a:gd name="T52" fmla="*/ 1311 w 2106"/>
                <a:gd name="T53" fmla="*/ 11 h 510"/>
                <a:gd name="T54" fmla="*/ 1269 w 2106"/>
                <a:gd name="T55" fmla="*/ 0 h 510"/>
                <a:gd name="T56" fmla="*/ 1232 w 2106"/>
                <a:gd name="T57" fmla="*/ 28 h 510"/>
                <a:gd name="T58" fmla="*/ 1196 w 2106"/>
                <a:gd name="T59" fmla="*/ 37 h 510"/>
                <a:gd name="T60" fmla="*/ 1161 w 2106"/>
                <a:gd name="T61" fmla="*/ 50 h 510"/>
                <a:gd name="T62" fmla="*/ 1189 w 2106"/>
                <a:gd name="T63" fmla="*/ 79 h 510"/>
                <a:gd name="T64" fmla="*/ 1161 w 2106"/>
                <a:gd name="T65" fmla="*/ 92 h 510"/>
                <a:gd name="T66" fmla="*/ 1134 w 2106"/>
                <a:gd name="T67" fmla="*/ 69 h 510"/>
                <a:gd name="T68" fmla="*/ 1102 w 2106"/>
                <a:gd name="T69" fmla="*/ 90 h 510"/>
                <a:gd name="T70" fmla="*/ 1080 w 2106"/>
                <a:gd name="T71" fmla="*/ 62 h 510"/>
                <a:gd name="T72" fmla="*/ 1067 w 2106"/>
                <a:gd name="T73" fmla="*/ 32 h 510"/>
                <a:gd name="T74" fmla="*/ 1037 w 2106"/>
                <a:gd name="T75" fmla="*/ 24 h 510"/>
                <a:gd name="T76" fmla="*/ 1007 w 2106"/>
                <a:gd name="T77" fmla="*/ 24 h 510"/>
                <a:gd name="T78" fmla="*/ 977 w 2106"/>
                <a:gd name="T79" fmla="*/ 20 h 510"/>
                <a:gd name="T80" fmla="*/ 950 w 2106"/>
                <a:gd name="T81" fmla="*/ 20 h 510"/>
                <a:gd name="T82" fmla="*/ 932 w 2106"/>
                <a:gd name="T83" fmla="*/ 15 h 510"/>
                <a:gd name="T84" fmla="*/ 905 w 2106"/>
                <a:gd name="T85" fmla="*/ 15 h 510"/>
                <a:gd name="T86" fmla="*/ 879 w 2106"/>
                <a:gd name="T87" fmla="*/ 22 h 510"/>
                <a:gd name="T88" fmla="*/ 859 w 2106"/>
                <a:gd name="T89" fmla="*/ 73 h 510"/>
                <a:gd name="T90" fmla="*/ 804 w 2106"/>
                <a:gd name="T91" fmla="*/ 101 h 510"/>
                <a:gd name="T92" fmla="*/ 754 w 2106"/>
                <a:gd name="T93" fmla="*/ 101 h 510"/>
                <a:gd name="T94" fmla="*/ 680 w 2106"/>
                <a:gd name="T95" fmla="*/ 112 h 510"/>
                <a:gd name="T96" fmla="*/ 641 w 2106"/>
                <a:gd name="T97" fmla="*/ 131 h 510"/>
                <a:gd name="T98" fmla="*/ 596 w 2106"/>
                <a:gd name="T99" fmla="*/ 112 h 510"/>
                <a:gd name="T100" fmla="*/ 512 w 2106"/>
                <a:gd name="T101" fmla="*/ 103 h 510"/>
                <a:gd name="T102" fmla="*/ 429 w 2106"/>
                <a:gd name="T103" fmla="*/ 97 h 510"/>
                <a:gd name="T104" fmla="*/ 360 w 2106"/>
                <a:gd name="T105" fmla="*/ 69 h 510"/>
                <a:gd name="T106" fmla="*/ 313 w 2106"/>
                <a:gd name="T107" fmla="*/ 62 h 510"/>
                <a:gd name="T108" fmla="*/ 245 w 2106"/>
                <a:gd name="T109" fmla="*/ 35 h 510"/>
                <a:gd name="T110" fmla="*/ 187 w 2106"/>
                <a:gd name="T111" fmla="*/ 32 h 510"/>
                <a:gd name="T112" fmla="*/ 136 w 2106"/>
                <a:gd name="T113" fmla="*/ 58 h 510"/>
                <a:gd name="T114" fmla="*/ 69 w 2106"/>
                <a:gd name="T115" fmla="*/ 56 h 510"/>
                <a:gd name="T116" fmla="*/ 13 w 2106"/>
                <a:gd name="T117" fmla="*/ 47 h 510"/>
                <a:gd name="T118" fmla="*/ 26 w 2106"/>
                <a:gd name="T119" fmla="*/ 1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06" h="510">
                  <a:moveTo>
                    <a:pt x="2106" y="489"/>
                  </a:moveTo>
                  <a:lnTo>
                    <a:pt x="2102" y="488"/>
                  </a:lnTo>
                  <a:lnTo>
                    <a:pt x="2098" y="486"/>
                  </a:lnTo>
                  <a:lnTo>
                    <a:pt x="2097" y="486"/>
                  </a:lnTo>
                  <a:lnTo>
                    <a:pt x="2095" y="484"/>
                  </a:lnTo>
                  <a:lnTo>
                    <a:pt x="2091" y="482"/>
                  </a:lnTo>
                  <a:lnTo>
                    <a:pt x="2089" y="482"/>
                  </a:lnTo>
                  <a:lnTo>
                    <a:pt x="2085" y="480"/>
                  </a:lnTo>
                  <a:lnTo>
                    <a:pt x="2082" y="478"/>
                  </a:lnTo>
                  <a:lnTo>
                    <a:pt x="2080" y="478"/>
                  </a:lnTo>
                  <a:lnTo>
                    <a:pt x="2078" y="478"/>
                  </a:lnTo>
                  <a:lnTo>
                    <a:pt x="2074" y="476"/>
                  </a:lnTo>
                  <a:lnTo>
                    <a:pt x="2072" y="476"/>
                  </a:lnTo>
                  <a:lnTo>
                    <a:pt x="2070" y="474"/>
                  </a:lnTo>
                  <a:lnTo>
                    <a:pt x="2066" y="474"/>
                  </a:lnTo>
                  <a:lnTo>
                    <a:pt x="2065" y="474"/>
                  </a:lnTo>
                  <a:lnTo>
                    <a:pt x="2063" y="474"/>
                  </a:lnTo>
                  <a:lnTo>
                    <a:pt x="2059" y="473"/>
                  </a:lnTo>
                  <a:lnTo>
                    <a:pt x="2057" y="473"/>
                  </a:lnTo>
                  <a:lnTo>
                    <a:pt x="2055" y="473"/>
                  </a:lnTo>
                  <a:lnTo>
                    <a:pt x="2053" y="474"/>
                  </a:lnTo>
                  <a:lnTo>
                    <a:pt x="2050" y="476"/>
                  </a:lnTo>
                  <a:lnTo>
                    <a:pt x="2046" y="476"/>
                  </a:lnTo>
                  <a:lnTo>
                    <a:pt x="2044" y="476"/>
                  </a:lnTo>
                  <a:lnTo>
                    <a:pt x="2036" y="480"/>
                  </a:lnTo>
                  <a:lnTo>
                    <a:pt x="2035" y="480"/>
                  </a:lnTo>
                  <a:lnTo>
                    <a:pt x="2033" y="482"/>
                  </a:lnTo>
                  <a:lnTo>
                    <a:pt x="2031" y="484"/>
                  </a:lnTo>
                  <a:lnTo>
                    <a:pt x="2029" y="486"/>
                  </a:lnTo>
                  <a:lnTo>
                    <a:pt x="2027" y="489"/>
                  </a:lnTo>
                  <a:lnTo>
                    <a:pt x="2025" y="491"/>
                  </a:lnTo>
                  <a:lnTo>
                    <a:pt x="2021" y="493"/>
                  </a:lnTo>
                  <a:lnTo>
                    <a:pt x="2020" y="495"/>
                  </a:lnTo>
                  <a:lnTo>
                    <a:pt x="2018" y="495"/>
                  </a:lnTo>
                  <a:lnTo>
                    <a:pt x="2016" y="497"/>
                  </a:lnTo>
                  <a:lnTo>
                    <a:pt x="2014" y="499"/>
                  </a:lnTo>
                  <a:lnTo>
                    <a:pt x="2012" y="499"/>
                  </a:lnTo>
                  <a:lnTo>
                    <a:pt x="2010" y="501"/>
                  </a:lnTo>
                  <a:lnTo>
                    <a:pt x="2008" y="503"/>
                  </a:lnTo>
                  <a:lnTo>
                    <a:pt x="2006" y="503"/>
                  </a:lnTo>
                  <a:lnTo>
                    <a:pt x="2005" y="504"/>
                  </a:lnTo>
                  <a:lnTo>
                    <a:pt x="2003" y="506"/>
                  </a:lnTo>
                  <a:lnTo>
                    <a:pt x="1999" y="506"/>
                  </a:lnTo>
                  <a:lnTo>
                    <a:pt x="1997" y="508"/>
                  </a:lnTo>
                  <a:lnTo>
                    <a:pt x="1995" y="508"/>
                  </a:lnTo>
                  <a:lnTo>
                    <a:pt x="1991" y="508"/>
                  </a:lnTo>
                  <a:lnTo>
                    <a:pt x="1990" y="510"/>
                  </a:lnTo>
                  <a:lnTo>
                    <a:pt x="1986" y="510"/>
                  </a:lnTo>
                  <a:lnTo>
                    <a:pt x="1982" y="510"/>
                  </a:lnTo>
                  <a:lnTo>
                    <a:pt x="1978" y="510"/>
                  </a:lnTo>
                  <a:lnTo>
                    <a:pt x="1976" y="510"/>
                  </a:lnTo>
                  <a:lnTo>
                    <a:pt x="1975" y="510"/>
                  </a:lnTo>
                  <a:lnTo>
                    <a:pt x="1973" y="508"/>
                  </a:lnTo>
                  <a:lnTo>
                    <a:pt x="1971" y="508"/>
                  </a:lnTo>
                  <a:lnTo>
                    <a:pt x="1969" y="508"/>
                  </a:lnTo>
                  <a:lnTo>
                    <a:pt x="1967" y="508"/>
                  </a:lnTo>
                  <a:lnTo>
                    <a:pt x="1963" y="508"/>
                  </a:lnTo>
                  <a:lnTo>
                    <a:pt x="1961" y="508"/>
                  </a:lnTo>
                  <a:lnTo>
                    <a:pt x="1960" y="508"/>
                  </a:lnTo>
                  <a:lnTo>
                    <a:pt x="1956" y="508"/>
                  </a:lnTo>
                  <a:lnTo>
                    <a:pt x="1954" y="508"/>
                  </a:lnTo>
                  <a:lnTo>
                    <a:pt x="1952" y="508"/>
                  </a:lnTo>
                  <a:lnTo>
                    <a:pt x="1950" y="508"/>
                  </a:lnTo>
                  <a:lnTo>
                    <a:pt x="1948" y="508"/>
                  </a:lnTo>
                  <a:lnTo>
                    <a:pt x="1945" y="506"/>
                  </a:lnTo>
                  <a:lnTo>
                    <a:pt x="1943" y="506"/>
                  </a:lnTo>
                  <a:lnTo>
                    <a:pt x="1941" y="506"/>
                  </a:lnTo>
                  <a:lnTo>
                    <a:pt x="1937" y="506"/>
                  </a:lnTo>
                  <a:lnTo>
                    <a:pt x="1935" y="506"/>
                  </a:lnTo>
                  <a:lnTo>
                    <a:pt x="1931" y="506"/>
                  </a:lnTo>
                  <a:lnTo>
                    <a:pt x="1930" y="504"/>
                  </a:lnTo>
                  <a:lnTo>
                    <a:pt x="1928" y="504"/>
                  </a:lnTo>
                  <a:lnTo>
                    <a:pt x="1924" y="506"/>
                  </a:lnTo>
                  <a:lnTo>
                    <a:pt x="1920" y="508"/>
                  </a:lnTo>
                  <a:lnTo>
                    <a:pt x="1918" y="508"/>
                  </a:lnTo>
                  <a:lnTo>
                    <a:pt x="1915" y="508"/>
                  </a:lnTo>
                  <a:lnTo>
                    <a:pt x="1913" y="508"/>
                  </a:lnTo>
                  <a:lnTo>
                    <a:pt x="1909" y="508"/>
                  </a:lnTo>
                  <a:lnTo>
                    <a:pt x="1907" y="506"/>
                  </a:lnTo>
                  <a:lnTo>
                    <a:pt x="1905" y="506"/>
                  </a:lnTo>
                  <a:lnTo>
                    <a:pt x="1901" y="506"/>
                  </a:lnTo>
                  <a:lnTo>
                    <a:pt x="1900" y="506"/>
                  </a:lnTo>
                  <a:lnTo>
                    <a:pt x="1898" y="506"/>
                  </a:lnTo>
                  <a:lnTo>
                    <a:pt x="1896" y="506"/>
                  </a:lnTo>
                  <a:lnTo>
                    <a:pt x="1892" y="506"/>
                  </a:lnTo>
                  <a:lnTo>
                    <a:pt x="1892" y="504"/>
                  </a:lnTo>
                  <a:lnTo>
                    <a:pt x="1892" y="503"/>
                  </a:lnTo>
                  <a:lnTo>
                    <a:pt x="1892" y="501"/>
                  </a:lnTo>
                  <a:lnTo>
                    <a:pt x="1892" y="499"/>
                  </a:lnTo>
                  <a:lnTo>
                    <a:pt x="1892" y="497"/>
                  </a:lnTo>
                  <a:lnTo>
                    <a:pt x="1894" y="497"/>
                  </a:lnTo>
                  <a:lnTo>
                    <a:pt x="1894" y="495"/>
                  </a:lnTo>
                  <a:lnTo>
                    <a:pt x="1896" y="493"/>
                  </a:lnTo>
                  <a:lnTo>
                    <a:pt x="1898" y="493"/>
                  </a:lnTo>
                  <a:lnTo>
                    <a:pt x="1901" y="491"/>
                  </a:lnTo>
                  <a:lnTo>
                    <a:pt x="1903" y="489"/>
                  </a:lnTo>
                  <a:lnTo>
                    <a:pt x="1901" y="489"/>
                  </a:lnTo>
                  <a:lnTo>
                    <a:pt x="1901" y="488"/>
                  </a:lnTo>
                  <a:lnTo>
                    <a:pt x="1903" y="486"/>
                  </a:lnTo>
                  <a:lnTo>
                    <a:pt x="1903" y="484"/>
                  </a:lnTo>
                  <a:lnTo>
                    <a:pt x="1901" y="484"/>
                  </a:lnTo>
                  <a:lnTo>
                    <a:pt x="1900" y="488"/>
                  </a:lnTo>
                  <a:lnTo>
                    <a:pt x="1898" y="489"/>
                  </a:lnTo>
                  <a:lnTo>
                    <a:pt x="1894" y="491"/>
                  </a:lnTo>
                  <a:lnTo>
                    <a:pt x="1892" y="493"/>
                  </a:lnTo>
                  <a:lnTo>
                    <a:pt x="1890" y="493"/>
                  </a:lnTo>
                  <a:lnTo>
                    <a:pt x="1885" y="493"/>
                  </a:lnTo>
                  <a:lnTo>
                    <a:pt x="1881" y="493"/>
                  </a:lnTo>
                  <a:lnTo>
                    <a:pt x="1875" y="493"/>
                  </a:lnTo>
                  <a:lnTo>
                    <a:pt x="1871" y="491"/>
                  </a:lnTo>
                  <a:lnTo>
                    <a:pt x="1870" y="488"/>
                  </a:lnTo>
                  <a:lnTo>
                    <a:pt x="1868" y="484"/>
                  </a:lnTo>
                  <a:lnTo>
                    <a:pt x="1866" y="480"/>
                  </a:lnTo>
                  <a:lnTo>
                    <a:pt x="1862" y="478"/>
                  </a:lnTo>
                  <a:lnTo>
                    <a:pt x="1858" y="478"/>
                  </a:lnTo>
                  <a:lnTo>
                    <a:pt x="1855" y="474"/>
                  </a:lnTo>
                  <a:lnTo>
                    <a:pt x="1853" y="474"/>
                  </a:lnTo>
                  <a:lnTo>
                    <a:pt x="1847" y="474"/>
                  </a:lnTo>
                  <a:lnTo>
                    <a:pt x="1843" y="474"/>
                  </a:lnTo>
                  <a:lnTo>
                    <a:pt x="1840" y="473"/>
                  </a:lnTo>
                  <a:lnTo>
                    <a:pt x="1838" y="471"/>
                  </a:lnTo>
                  <a:lnTo>
                    <a:pt x="1834" y="471"/>
                  </a:lnTo>
                  <a:lnTo>
                    <a:pt x="1830" y="471"/>
                  </a:lnTo>
                  <a:lnTo>
                    <a:pt x="1828" y="467"/>
                  </a:lnTo>
                  <a:lnTo>
                    <a:pt x="1828" y="465"/>
                  </a:lnTo>
                  <a:lnTo>
                    <a:pt x="1828" y="463"/>
                  </a:lnTo>
                  <a:lnTo>
                    <a:pt x="1826" y="463"/>
                  </a:lnTo>
                  <a:lnTo>
                    <a:pt x="1823" y="463"/>
                  </a:lnTo>
                  <a:lnTo>
                    <a:pt x="1817" y="461"/>
                  </a:lnTo>
                  <a:lnTo>
                    <a:pt x="1815" y="459"/>
                  </a:lnTo>
                  <a:lnTo>
                    <a:pt x="1810" y="459"/>
                  </a:lnTo>
                  <a:lnTo>
                    <a:pt x="1806" y="459"/>
                  </a:lnTo>
                  <a:lnTo>
                    <a:pt x="1800" y="458"/>
                  </a:lnTo>
                  <a:lnTo>
                    <a:pt x="1798" y="456"/>
                  </a:lnTo>
                  <a:lnTo>
                    <a:pt x="1796" y="452"/>
                  </a:lnTo>
                  <a:lnTo>
                    <a:pt x="1795" y="452"/>
                  </a:lnTo>
                  <a:lnTo>
                    <a:pt x="1791" y="454"/>
                  </a:lnTo>
                  <a:lnTo>
                    <a:pt x="1787" y="452"/>
                  </a:lnTo>
                  <a:lnTo>
                    <a:pt x="1783" y="452"/>
                  </a:lnTo>
                  <a:lnTo>
                    <a:pt x="1780" y="450"/>
                  </a:lnTo>
                  <a:lnTo>
                    <a:pt x="1774" y="448"/>
                  </a:lnTo>
                  <a:lnTo>
                    <a:pt x="1768" y="446"/>
                  </a:lnTo>
                  <a:lnTo>
                    <a:pt x="1763" y="446"/>
                  </a:lnTo>
                  <a:lnTo>
                    <a:pt x="1757" y="446"/>
                  </a:lnTo>
                  <a:lnTo>
                    <a:pt x="1751" y="446"/>
                  </a:lnTo>
                  <a:lnTo>
                    <a:pt x="1748" y="446"/>
                  </a:lnTo>
                  <a:lnTo>
                    <a:pt x="1742" y="448"/>
                  </a:lnTo>
                  <a:lnTo>
                    <a:pt x="1738" y="450"/>
                  </a:lnTo>
                  <a:lnTo>
                    <a:pt x="1736" y="450"/>
                  </a:lnTo>
                  <a:lnTo>
                    <a:pt x="1735" y="446"/>
                  </a:lnTo>
                  <a:lnTo>
                    <a:pt x="1733" y="444"/>
                  </a:lnTo>
                  <a:lnTo>
                    <a:pt x="1731" y="441"/>
                  </a:lnTo>
                  <a:lnTo>
                    <a:pt x="1731" y="437"/>
                  </a:lnTo>
                  <a:lnTo>
                    <a:pt x="1727" y="433"/>
                  </a:lnTo>
                  <a:lnTo>
                    <a:pt x="1721" y="433"/>
                  </a:lnTo>
                  <a:lnTo>
                    <a:pt x="1718" y="435"/>
                  </a:lnTo>
                  <a:lnTo>
                    <a:pt x="1714" y="435"/>
                  </a:lnTo>
                  <a:lnTo>
                    <a:pt x="1710" y="435"/>
                  </a:lnTo>
                  <a:lnTo>
                    <a:pt x="1703" y="435"/>
                  </a:lnTo>
                  <a:lnTo>
                    <a:pt x="1699" y="435"/>
                  </a:lnTo>
                  <a:lnTo>
                    <a:pt x="1695" y="435"/>
                  </a:lnTo>
                  <a:lnTo>
                    <a:pt x="1691" y="437"/>
                  </a:lnTo>
                  <a:lnTo>
                    <a:pt x="1689" y="437"/>
                  </a:lnTo>
                  <a:lnTo>
                    <a:pt x="1684" y="435"/>
                  </a:lnTo>
                  <a:lnTo>
                    <a:pt x="1680" y="431"/>
                  </a:lnTo>
                  <a:lnTo>
                    <a:pt x="1680" y="429"/>
                  </a:lnTo>
                  <a:lnTo>
                    <a:pt x="1680" y="428"/>
                  </a:lnTo>
                  <a:lnTo>
                    <a:pt x="1680" y="426"/>
                  </a:lnTo>
                  <a:lnTo>
                    <a:pt x="1676" y="426"/>
                  </a:lnTo>
                  <a:lnTo>
                    <a:pt x="1673" y="424"/>
                  </a:lnTo>
                  <a:lnTo>
                    <a:pt x="1671" y="424"/>
                  </a:lnTo>
                  <a:lnTo>
                    <a:pt x="1667" y="424"/>
                  </a:lnTo>
                  <a:lnTo>
                    <a:pt x="1665" y="422"/>
                  </a:lnTo>
                  <a:lnTo>
                    <a:pt x="1661" y="420"/>
                  </a:lnTo>
                  <a:lnTo>
                    <a:pt x="1659" y="418"/>
                  </a:lnTo>
                  <a:lnTo>
                    <a:pt x="1656" y="414"/>
                  </a:lnTo>
                  <a:lnTo>
                    <a:pt x="1654" y="413"/>
                  </a:lnTo>
                  <a:lnTo>
                    <a:pt x="1654" y="409"/>
                  </a:lnTo>
                  <a:lnTo>
                    <a:pt x="1652" y="405"/>
                  </a:lnTo>
                  <a:lnTo>
                    <a:pt x="1650" y="403"/>
                  </a:lnTo>
                  <a:lnTo>
                    <a:pt x="1648" y="401"/>
                  </a:lnTo>
                  <a:lnTo>
                    <a:pt x="1644" y="399"/>
                  </a:lnTo>
                  <a:lnTo>
                    <a:pt x="1643" y="396"/>
                  </a:lnTo>
                  <a:lnTo>
                    <a:pt x="1641" y="394"/>
                  </a:lnTo>
                  <a:lnTo>
                    <a:pt x="1639" y="390"/>
                  </a:lnTo>
                  <a:lnTo>
                    <a:pt x="1639" y="386"/>
                  </a:lnTo>
                  <a:lnTo>
                    <a:pt x="1635" y="384"/>
                  </a:lnTo>
                  <a:lnTo>
                    <a:pt x="1633" y="384"/>
                  </a:lnTo>
                  <a:lnTo>
                    <a:pt x="1629" y="382"/>
                  </a:lnTo>
                  <a:lnTo>
                    <a:pt x="1628" y="381"/>
                  </a:lnTo>
                  <a:lnTo>
                    <a:pt x="1626" y="379"/>
                  </a:lnTo>
                  <a:lnTo>
                    <a:pt x="1624" y="377"/>
                  </a:lnTo>
                  <a:lnTo>
                    <a:pt x="1622" y="373"/>
                  </a:lnTo>
                  <a:lnTo>
                    <a:pt x="1620" y="371"/>
                  </a:lnTo>
                  <a:lnTo>
                    <a:pt x="1620" y="367"/>
                  </a:lnTo>
                  <a:lnTo>
                    <a:pt x="1620" y="364"/>
                  </a:lnTo>
                  <a:lnTo>
                    <a:pt x="1618" y="362"/>
                  </a:lnTo>
                  <a:lnTo>
                    <a:pt x="1618" y="360"/>
                  </a:lnTo>
                  <a:lnTo>
                    <a:pt x="1616" y="356"/>
                  </a:lnTo>
                  <a:lnTo>
                    <a:pt x="1613" y="354"/>
                  </a:lnTo>
                  <a:lnTo>
                    <a:pt x="1609" y="354"/>
                  </a:lnTo>
                  <a:lnTo>
                    <a:pt x="1605" y="354"/>
                  </a:lnTo>
                  <a:lnTo>
                    <a:pt x="1601" y="354"/>
                  </a:lnTo>
                  <a:lnTo>
                    <a:pt x="1598" y="354"/>
                  </a:lnTo>
                  <a:lnTo>
                    <a:pt x="1596" y="352"/>
                  </a:lnTo>
                  <a:lnTo>
                    <a:pt x="1592" y="352"/>
                  </a:lnTo>
                  <a:lnTo>
                    <a:pt x="1588" y="354"/>
                  </a:lnTo>
                  <a:lnTo>
                    <a:pt x="1586" y="356"/>
                  </a:lnTo>
                  <a:lnTo>
                    <a:pt x="1583" y="356"/>
                  </a:lnTo>
                  <a:lnTo>
                    <a:pt x="1579" y="356"/>
                  </a:lnTo>
                  <a:lnTo>
                    <a:pt x="1575" y="358"/>
                  </a:lnTo>
                  <a:lnTo>
                    <a:pt x="1571" y="358"/>
                  </a:lnTo>
                  <a:lnTo>
                    <a:pt x="1569" y="360"/>
                  </a:lnTo>
                  <a:lnTo>
                    <a:pt x="1566" y="360"/>
                  </a:lnTo>
                  <a:lnTo>
                    <a:pt x="1564" y="360"/>
                  </a:lnTo>
                  <a:lnTo>
                    <a:pt x="1560" y="360"/>
                  </a:lnTo>
                  <a:lnTo>
                    <a:pt x="1558" y="358"/>
                  </a:lnTo>
                  <a:lnTo>
                    <a:pt x="1556" y="358"/>
                  </a:lnTo>
                  <a:lnTo>
                    <a:pt x="1556" y="356"/>
                  </a:lnTo>
                  <a:lnTo>
                    <a:pt x="1556" y="354"/>
                  </a:lnTo>
                  <a:lnTo>
                    <a:pt x="1554" y="352"/>
                  </a:lnTo>
                  <a:lnTo>
                    <a:pt x="1551" y="354"/>
                  </a:lnTo>
                  <a:lnTo>
                    <a:pt x="1549" y="354"/>
                  </a:lnTo>
                  <a:lnTo>
                    <a:pt x="1545" y="354"/>
                  </a:lnTo>
                  <a:lnTo>
                    <a:pt x="1543" y="354"/>
                  </a:lnTo>
                  <a:lnTo>
                    <a:pt x="1541" y="354"/>
                  </a:lnTo>
                  <a:lnTo>
                    <a:pt x="1539" y="356"/>
                  </a:lnTo>
                  <a:lnTo>
                    <a:pt x="1539" y="358"/>
                  </a:lnTo>
                  <a:lnTo>
                    <a:pt x="1538" y="360"/>
                  </a:lnTo>
                  <a:lnTo>
                    <a:pt x="1536" y="358"/>
                  </a:lnTo>
                  <a:lnTo>
                    <a:pt x="1532" y="356"/>
                  </a:lnTo>
                  <a:lnTo>
                    <a:pt x="1524" y="354"/>
                  </a:lnTo>
                  <a:lnTo>
                    <a:pt x="1523" y="354"/>
                  </a:lnTo>
                  <a:lnTo>
                    <a:pt x="1521" y="354"/>
                  </a:lnTo>
                  <a:lnTo>
                    <a:pt x="1521" y="356"/>
                  </a:lnTo>
                  <a:lnTo>
                    <a:pt x="1519" y="356"/>
                  </a:lnTo>
                  <a:lnTo>
                    <a:pt x="1517" y="356"/>
                  </a:lnTo>
                  <a:lnTo>
                    <a:pt x="1513" y="354"/>
                  </a:lnTo>
                  <a:lnTo>
                    <a:pt x="1511" y="354"/>
                  </a:lnTo>
                  <a:lnTo>
                    <a:pt x="1508" y="352"/>
                  </a:lnTo>
                  <a:lnTo>
                    <a:pt x="1504" y="352"/>
                  </a:lnTo>
                  <a:lnTo>
                    <a:pt x="1498" y="351"/>
                  </a:lnTo>
                  <a:lnTo>
                    <a:pt x="1494" y="347"/>
                  </a:lnTo>
                  <a:lnTo>
                    <a:pt x="1493" y="347"/>
                  </a:lnTo>
                  <a:lnTo>
                    <a:pt x="1489" y="347"/>
                  </a:lnTo>
                  <a:lnTo>
                    <a:pt x="1487" y="347"/>
                  </a:lnTo>
                  <a:lnTo>
                    <a:pt x="1485" y="343"/>
                  </a:lnTo>
                  <a:lnTo>
                    <a:pt x="1485" y="341"/>
                  </a:lnTo>
                  <a:lnTo>
                    <a:pt x="1483" y="339"/>
                  </a:lnTo>
                  <a:lnTo>
                    <a:pt x="1478" y="337"/>
                  </a:lnTo>
                  <a:lnTo>
                    <a:pt x="1470" y="334"/>
                  </a:lnTo>
                  <a:lnTo>
                    <a:pt x="1468" y="332"/>
                  </a:lnTo>
                  <a:lnTo>
                    <a:pt x="1464" y="330"/>
                  </a:lnTo>
                  <a:lnTo>
                    <a:pt x="1461" y="330"/>
                  </a:lnTo>
                  <a:lnTo>
                    <a:pt x="1455" y="330"/>
                  </a:lnTo>
                  <a:lnTo>
                    <a:pt x="1453" y="330"/>
                  </a:lnTo>
                  <a:lnTo>
                    <a:pt x="1453" y="328"/>
                  </a:lnTo>
                  <a:lnTo>
                    <a:pt x="1451" y="324"/>
                  </a:lnTo>
                  <a:lnTo>
                    <a:pt x="1448" y="322"/>
                  </a:lnTo>
                  <a:lnTo>
                    <a:pt x="1442" y="319"/>
                  </a:lnTo>
                  <a:lnTo>
                    <a:pt x="1438" y="317"/>
                  </a:lnTo>
                  <a:lnTo>
                    <a:pt x="1434" y="317"/>
                  </a:lnTo>
                  <a:lnTo>
                    <a:pt x="1431" y="317"/>
                  </a:lnTo>
                  <a:lnTo>
                    <a:pt x="1425" y="317"/>
                  </a:lnTo>
                  <a:lnTo>
                    <a:pt x="1423" y="313"/>
                  </a:lnTo>
                  <a:lnTo>
                    <a:pt x="1421" y="309"/>
                  </a:lnTo>
                  <a:lnTo>
                    <a:pt x="1419" y="309"/>
                  </a:lnTo>
                  <a:lnTo>
                    <a:pt x="1416" y="307"/>
                  </a:lnTo>
                  <a:lnTo>
                    <a:pt x="1416" y="304"/>
                  </a:lnTo>
                  <a:lnTo>
                    <a:pt x="1414" y="304"/>
                  </a:lnTo>
                  <a:lnTo>
                    <a:pt x="1412" y="304"/>
                  </a:lnTo>
                  <a:lnTo>
                    <a:pt x="1408" y="304"/>
                  </a:lnTo>
                  <a:lnTo>
                    <a:pt x="1404" y="304"/>
                  </a:lnTo>
                  <a:lnTo>
                    <a:pt x="1403" y="304"/>
                  </a:lnTo>
                  <a:lnTo>
                    <a:pt x="1399" y="304"/>
                  </a:lnTo>
                  <a:lnTo>
                    <a:pt x="1393" y="304"/>
                  </a:lnTo>
                  <a:lnTo>
                    <a:pt x="1389" y="304"/>
                  </a:lnTo>
                  <a:lnTo>
                    <a:pt x="1386" y="304"/>
                  </a:lnTo>
                  <a:lnTo>
                    <a:pt x="1382" y="302"/>
                  </a:lnTo>
                  <a:lnTo>
                    <a:pt x="1378" y="300"/>
                  </a:lnTo>
                  <a:lnTo>
                    <a:pt x="1374" y="300"/>
                  </a:lnTo>
                  <a:lnTo>
                    <a:pt x="1373" y="300"/>
                  </a:lnTo>
                  <a:lnTo>
                    <a:pt x="1369" y="300"/>
                  </a:lnTo>
                  <a:lnTo>
                    <a:pt x="1365" y="302"/>
                  </a:lnTo>
                  <a:lnTo>
                    <a:pt x="1363" y="304"/>
                  </a:lnTo>
                  <a:lnTo>
                    <a:pt x="1361" y="306"/>
                  </a:lnTo>
                  <a:lnTo>
                    <a:pt x="1356" y="304"/>
                  </a:lnTo>
                  <a:lnTo>
                    <a:pt x="1352" y="302"/>
                  </a:lnTo>
                  <a:lnTo>
                    <a:pt x="1350" y="300"/>
                  </a:lnTo>
                  <a:lnTo>
                    <a:pt x="1346" y="296"/>
                  </a:lnTo>
                  <a:lnTo>
                    <a:pt x="1344" y="294"/>
                  </a:lnTo>
                  <a:lnTo>
                    <a:pt x="1342" y="291"/>
                  </a:lnTo>
                  <a:lnTo>
                    <a:pt x="1341" y="291"/>
                  </a:lnTo>
                  <a:lnTo>
                    <a:pt x="1342" y="289"/>
                  </a:lnTo>
                  <a:lnTo>
                    <a:pt x="1341" y="287"/>
                  </a:lnTo>
                  <a:lnTo>
                    <a:pt x="1341" y="285"/>
                  </a:lnTo>
                  <a:lnTo>
                    <a:pt x="1342" y="283"/>
                  </a:lnTo>
                  <a:lnTo>
                    <a:pt x="1342" y="281"/>
                  </a:lnTo>
                  <a:lnTo>
                    <a:pt x="1342" y="279"/>
                  </a:lnTo>
                  <a:lnTo>
                    <a:pt x="1344" y="276"/>
                  </a:lnTo>
                  <a:lnTo>
                    <a:pt x="1344" y="274"/>
                  </a:lnTo>
                  <a:lnTo>
                    <a:pt x="1342" y="270"/>
                  </a:lnTo>
                  <a:lnTo>
                    <a:pt x="1342" y="266"/>
                  </a:lnTo>
                  <a:lnTo>
                    <a:pt x="1342" y="264"/>
                  </a:lnTo>
                  <a:lnTo>
                    <a:pt x="1341" y="262"/>
                  </a:lnTo>
                  <a:lnTo>
                    <a:pt x="1341" y="259"/>
                  </a:lnTo>
                  <a:lnTo>
                    <a:pt x="1339" y="257"/>
                  </a:lnTo>
                  <a:lnTo>
                    <a:pt x="1337" y="253"/>
                  </a:lnTo>
                  <a:lnTo>
                    <a:pt x="1335" y="249"/>
                  </a:lnTo>
                  <a:lnTo>
                    <a:pt x="1335" y="246"/>
                  </a:lnTo>
                  <a:lnTo>
                    <a:pt x="1335" y="242"/>
                  </a:lnTo>
                  <a:lnTo>
                    <a:pt x="1333" y="240"/>
                  </a:lnTo>
                  <a:lnTo>
                    <a:pt x="1335" y="236"/>
                  </a:lnTo>
                  <a:lnTo>
                    <a:pt x="1335" y="232"/>
                  </a:lnTo>
                  <a:lnTo>
                    <a:pt x="1335" y="229"/>
                  </a:lnTo>
                  <a:lnTo>
                    <a:pt x="1335" y="225"/>
                  </a:lnTo>
                  <a:lnTo>
                    <a:pt x="1337" y="223"/>
                  </a:lnTo>
                  <a:lnTo>
                    <a:pt x="1337" y="221"/>
                  </a:lnTo>
                  <a:lnTo>
                    <a:pt x="1339" y="219"/>
                  </a:lnTo>
                  <a:lnTo>
                    <a:pt x="1339" y="217"/>
                  </a:lnTo>
                  <a:lnTo>
                    <a:pt x="1341" y="217"/>
                  </a:lnTo>
                  <a:lnTo>
                    <a:pt x="1341" y="216"/>
                  </a:lnTo>
                  <a:lnTo>
                    <a:pt x="1342" y="216"/>
                  </a:lnTo>
                  <a:lnTo>
                    <a:pt x="1346" y="216"/>
                  </a:lnTo>
                  <a:lnTo>
                    <a:pt x="1348" y="216"/>
                  </a:lnTo>
                  <a:lnTo>
                    <a:pt x="1354" y="216"/>
                  </a:lnTo>
                  <a:lnTo>
                    <a:pt x="1356" y="214"/>
                  </a:lnTo>
                  <a:lnTo>
                    <a:pt x="1357" y="214"/>
                  </a:lnTo>
                  <a:lnTo>
                    <a:pt x="1359" y="212"/>
                  </a:lnTo>
                  <a:lnTo>
                    <a:pt x="1359" y="210"/>
                  </a:lnTo>
                  <a:lnTo>
                    <a:pt x="1361" y="210"/>
                  </a:lnTo>
                  <a:lnTo>
                    <a:pt x="1361" y="208"/>
                  </a:lnTo>
                  <a:lnTo>
                    <a:pt x="1365" y="206"/>
                  </a:lnTo>
                  <a:lnTo>
                    <a:pt x="1367" y="204"/>
                  </a:lnTo>
                  <a:lnTo>
                    <a:pt x="1369" y="202"/>
                  </a:lnTo>
                  <a:lnTo>
                    <a:pt x="1369" y="201"/>
                  </a:lnTo>
                  <a:lnTo>
                    <a:pt x="1369" y="199"/>
                  </a:lnTo>
                  <a:lnTo>
                    <a:pt x="1371" y="195"/>
                  </a:lnTo>
                  <a:lnTo>
                    <a:pt x="1373" y="189"/>
                  </a:lnTo>
                  <a:lnTo>
                    <a:pt x="1374" y="184"/>
                  </a:lnTo>
                  <a:lnTo>
                    <a:pt x="1373" y="182"/>
                  </a:lnTo>
                  <a:lnTo>
                    <a:pt x="1373" y="180"/>
                  </a:lnTo>
                  <a:lnTo>
                    <a:pt x="1373" y="178"/>
                  </a:lnTo>
                  <a:lnTo>
                    <a:pt x="1371" y="176"/>
                  </a:lnTo>
                  <a:lnTo>
                    <a:pt x="1369" y="174"/>
                  </a:lnTo>
                  <a:lnTo>
                    <a:pt x="1367" y="172"/>
                  </a:lnTo>
                  <a:lnTo>
                    <a:pt x="1365" y="171"/>
                  </a:lnTo>
                  <a:lnTo>
                    <a:pt x="1363" y="169"/>
                  </a:lnTo>
                  <a:lnTo>
                    <a:pt x="1361" y="167"/>
                  </a:lnTo>
                  <a:lnTo>
                    <a:pt x="1361" y="165"/>
                  </a:lnTo>
                  <a:lnTo>
                    <a:pt x="1361" y="163"/>
                  </a:lnTo>
                  <a:lnTo>
                    <a:pt x="1361" y="161"/>
                  </a:lnTo>
                  <a:lnTo>
                    <a:pt x="1363" y="159"/>
                  </a:lnTo>
                  <a:lnTo>
                    <a:pt x="1365" y="157"/>
                  </a:lnTo>
                  <a:lnTo>
                    <a:pt x="1367" y="156"/>
                  </a:lnTo>
                  <a:lnTo>
                    <a:pt x="1369" y="154"/>
                  </a:lnTo>
                  <a:lnTo>
                    <a:pt x="1371" y="152"/>
                  </a:lnTo>
                  <a:lnTo>
                    <a:pt x="1373" y="150"/>
                  </a:lnTo>
                  <a:lnTo>
                    <a:pt x="1374" y="150"/>
                  </a:lnTo>
                  <a:lnTo>
                    <a:pt x="1376" y="150"/>
                  </a:lnTo>
                  <a:lnTo>
                    <a:pt x="1376" y="152"/>
                  </a:lnTo>
                  <a:lnTo>
                    <a:pt x="1378" y="154"/>
                  </a:lnTo>
                  <a:lnTo>
                    <a:pt x="1378" y="156"/>
                  </a:lnTo>
                  <a:lnTo>
                    <a:pt x="1380" y="156"/>
                  </a:lnTo>
                  <a:lnTo>
                    <a:pt x="1382" y="154"/>
                  </a:lnTo>
                  <a:lnTo>
                    <a:pt x="1388" y="152"/>
                  </a:lnTo>
                  <a:lnTo>
                    <a:pt x="1389" y="152"/>
                  </a:lnTo>
                  <a:lnTo>
                    <a:pt x="1391" y="152"/>
                  </a:lnTo>
                  <a:lnTo>
                    <a:pt x="1393" y="150"/>
                  </a:lnTo>
                  <a:lnTo>
                    <a:pt x="1395" y="148"/>
                  </a:lnTo>
                  <a:lnTo>
                    <a:pt x="1395" y="146"/>
                  </a:lnTo>
                  <a:lnTo>
                    <a:pt x="1397" y="144"/>
                  </a:lnTo>
                  <a:lnTo>
                    <a:pt x="1401" y="142"/>
                  </a:lnTo>
                  <a:lnTo>
                    <a:pt x="1403" y="141"/>
                  </a:lnTo>
                  <a:lnTo>
                    <a:pt x="1404" y="139"/>
                  </a:lnTo>
                  <a:lnTo>
                    <a:pt x="1404" y="135"/>
                  </a:lnTo>
                  <a:lnTo>
                    <a:pt x="1406" y="133"/>
                  </a:lnTo>
                  <a:lnTo>
                    <a:pt x="1408" y="133"/>
                  </a:lnTo>
                  <a:lnTo>
                    <a:pt x="1414" y="133"/>
                  </a:lnTo>
                  <a:lnTo>
                    <a:pt x="1412" y="131"/>
                  </a:lnTo>
                  <a:lnTo>
                    <a:pt x="1408" y="129"/>
                  </a:lnTo>
                  <a:lnTo>
                    <a:pt x="1408" y="126"/>
                  </a:lnTo>
                  <a:lnTo>
                    <a:pt x="1410" y="124"/>
                  </a:lnTo>
                  <a:lnTo>
                    <a:pt x="1410" y="122"/>
                  </a:lnTo>
                  <a:lnTo>
                    <a:pt x="1410" y="118"/>
                  </a:lnTo>
                  <a:lnTo>
                    <a:pt x="1408" y="116"/>
                  </a:lnTo>
                  <a:lnTo>
                    <a:pt x="1406" y="114"/>
                  </a:lnTo>
                  <a:lnTo>
                    <a:pt x="1404" y="112"/>
                  </a:lnTo>
                  <a:lnTo>
                    <a:pt x="1403" y="112"/>
                  </a:lnTo>
                  <a:lnTo>
                    <a:pt x="1399" y="111"/>
                  </a:lnTo>
                  <a:lnTo>
                    <a:pt x="1397" y="109"/>
                  </a:lnTo>
                  <a:lnTo>
                    <a:pt x="1395" y="107"/>
                  </a:lnTo>
                  <a:lnTo>
                    <a:pt x="1393" y="105"/>
                  </a:lnTo>
                  <a:lnTo>
                    <a:pt x="1391" y="103"/>
                  </a:lnTo>
                  <a:lnTo>
                    <a:pt x="1388" y="101"/>
                  </a:lnTo>
                  <a:lnTo>
                    <a:pt x="1386" y="99"/>
                  </a:lnTo>
                  <a:lnTo>
                    <a:pt x="1382" y="99"/>
                  </a:lnTo>
                  <a:lnTo>
                    <a:pt x="1380" y="99"/>
                  </a:lnTo>
                  <a:lnTo>
                    <a:pt x="1376" y="99"/>
                  </a:lnTo>
                  <a:lnTo>
                    <a:pt x="1373" y="101"/>
                  </a:lnTo>
                  <a:lnTo>
                    <a:pt x="1369" y="101"/>
                  </a:lnTo>
                  <a:lnTo>
                    <a:pt x="1365" y="103"/>
                  </a:lnTo>
                  <a:lnTo>
                    <a:pt x="1361" y="103"/>
                  </a:lnTo>
                  <a:lnTo>
                    <a:pt x="1357" y="103"/>
                  </a:lnTo>
                  <a:lnTo>
                    <a:pt x="1356" y="103"/>
                  </a:lnTo>
                  <a:lnTo>
                    <a:pt x="1352" y="103"/>
                  </a:lnTo>
                  <a:lnTo>
                    <a:pt x="1350" y="103"/>
                  </a:lnTo>
                  <a:lnTo>
                    <a:pt x="1346" y="105"/>
                  </a:lnTo>
                  <a:lnTo>
                    <a:pt x="1344" y="105"/>
                  </a:lnTo>
                  <a:lnTo>
                    <a:pt x="1342" y="107"/>
                  </a:lnTo>
                  <a:lnTo>
                    <a:pt x="1341" y="107"/>
                  </a:lnTo>
                  <a:lnTo>
                    <a:pt x="1337" y="105"/>
                  </a:lnTo>
                  <a:lnTo>
                    <a:pt x="1333" y="103"/>
                  </a:lnTo>
                  <a:lnTo>
                    <a:pt x="1331" y="101"/>
                  </a:lnTo>
                  <a:lnTo>
                    <a:pt x="1329" y="99"/>
                  </a:lnTo>
                  <a:lnTo>
                    <a:pt x="1327" y="97"/>
                  </a:lnTo>
                  <a:lnTo>
                    <a:pt x="1327" y="95"/>
                  </a:lnTo>
                  <a:lnTo>
                    <a:pt x="1327" y="94"/>
                  </a:lnTo>
                  <a:lnTo>
                    <a:pt x="1329" y="90"/>
                  </a:lnTo>
                  <a:lnTo>
                    <a:pt x="1331" y="88"/>
                  </a:lnTo>
                  <a:lnTo>
                    <a:pt x="1333" y="84"/>
                  </a:lnTo>
                  <a:lnTo>
                    <a:pt x="1335" y="80"/>
                  </a:lnTo>
                  <a:lnTo>
                    <a:pt x="1337" y="79"/>
                  </a:lnTo>
                  <a:lnTo>
                    <a:pt x="1339" y="77"/>
                  </a:lnTo>
                  <a:lnTo>
                    <a:pt x="1337" y="75"/>
                  </a:lnTo>
                  <a:lnTo>
                    <a:pt x="1335" y="75"/>
                  </a:lnTo>
                  <a:lnTo>
                    <a:pt x="1333" y="75"/>
                  </a:lnTo>
                  <a:lnTo>
                    <a:pt x="1331" y="75"/>
                  </a:lnTo>
                  <a:lnTo>
                    <a:pt x="1331" y="73"/>
                  </a:lnTo>
                  <a:lnTo>
                    <a:pt x="1329" y="69"/>
                  </a:lnTo>
                  <a:lnTo>
                    <a:pt x="1327" y="67"/>
                  </a:lnTo>
                  <a:lnTo>
                    <a:pt x="1326" y="65"/>
                  </a:lnTo>
                  <a:lnTo>
                    <a:pt x="1324" y="64"/>
                  </a:lnTo>
                  <a:lnTo>
                    <a:pt x="1322" y="62"/>
                  </a:lnTo>
                  <a:lnTo>
                    <a:pt x="1320" y="58"/>
                  </a:lnTo>
                  <a:lnTo>
                    <a:pt x="1316" y="56"/>
                  </a:lnTo>
                  <a:lnTo>
                    <a:pt x="1316" y="54"/>
                  </a:lnTo>
                  <a:lnTo>
                    <a:pt x="1314" y="54"/>
                  </a:lnTo>
                  <a:lnTo>
                    <a:pt x="1316" y="52"/>
                  </a:lnTo>
                  <a:lnTo>
                    <a:pt x="1316" y="50"/>
                  </a:lnTo>
                  <a:lnTo>
                    <a:pt x="1318" y="49"/>
                  </a:lnTo>
                  <a:lnTo>
                    <a:pt x="1320" y="47"/>
                  </a:lnTo>
                  <a:lnTo>
                    <a:pt x="1324" y="47"/>
                  </a:lnTo>
                  <a:lnTo>
                    <a:pt x="1324" y="45"/>
                  </a:lnTo>
                  <a:lnTo>
                    <a:pt x="1326" y="45"/>
                  </a:lnTo>
                  <a:lnTo>
                    <a:pt x="1327" y="41"/>
                  </a:lnTo>
                  <a:lnTo>
                    <a:pt x="1327" y="39"/>
                  </a:lnTo>
                  <a:lnTo>
                    <a:pt x="1326" y="39"/>
                  </a:lnTo>
                  <a:lnTo>
                    <a:pt x="1324" y="35"/>
                  </a:lnTo>
                  <a:lnTo>
                    <a:pt x="1322" y="34"/>
                  </a:lnTo>
                  <a:lnTo>
                    <a:pt x="1320" y="32"/>
                  </a:lnTo>
                  <a:lnTo>
                    <a:pt x="1320" y="28"/>
                  </a:lnTo>
                  <a:lnTo>
                    <a:pt x="1320" y="26"/>
                  </a:lnTo>
                  <a:lnTo>
                    <a:pt x="1320" y="22"/>
                  </a:lnTo>
                  <a:lnTo>
                    <a:pt x="1318" y="20"/>
                  </a:lnTo>
                  <a:lnTo>
                    <a:pt x="1316" y="19"/>
                  </a:lnTo>
                  <a:lnTo>
                    <a:pt x="1314" y="17"/>
                  </a:lnTo>
                  <a:lnTo>
                    <a:pt x="1311" y="15"/>
                  </a:lnTo>
                  <a:lnTo>
                    <a:pt x="1311" y="11"/>
                  </a:lnTo>
                  <a:lnTo>
                    <a:pt x="1309" y="9"/>
                  </a:lnTo>
                  <a:lnTo>
                    <a:pt x="1305" y="9"/>
                  </a:lnTo>
                  <a:lnTo>
                    <a:pt x="1303" y="9"/>
                  </a:lnTo>
                  <a:lnTo>
                    <a:pt x="1301" y="7"/>
                  </a:lnTo>
                  <a:lnTo>
                    <a:pt x="1299" y="5"/>
                  </a:lnTo>
                  <a:lnTo>
                    <a:pt x="1296" y="2"/>
                  </a:lnTo>
                  <a:lnTo>
                    <a:pt x="1294" y="0"/>
                  </a:lnTo>
                  <a:lnTo>
                    <a:pt x="1292" y="0"/>
                  </a:lnTo>
                  <a:lnTo>
                    <a:pt x="1290" y="0"/>
                  </a:lnTo>
                  <a:lnTo>
                    <a:pt x="1288" y="2"/>
                  </a:lnTo>
                  <a:lnTo>
                    <a:pt x="1286" y="2"/>
                  </a:lnTo>
                  <a:lnTo>
                    <a:pt x="1284" y="4"/>
                  </a:lnTo>
                  <a:lnTo>
                    <a:pt x="1282" y="4"/>
                  </a:lnTo>
                  <a:lnTo>
                    <a:pt x="1279" y="2"/>
                  </a:lnTo>
                  <a:lnTo>
                    <a:pt x="1275" y="0"/>
                  </a:lnTo>
                  <a:lnTo>
                    <a:pt x="1273" y="0"/>
                  </a:lnTo>
                  <a:lnTo>
                    <a:pt x="1269" y="0"/>
                  </a:lnTo>
                  <a:lnTo>
                    <a:pt x="1267" y="0"/>
                  </a:lnTo>
                  <a:lnTo>
                    <a:pt x="1266" y="2"/>
                  </a:lnTo>
                  <a:lnTo>
                    <a:pt x="1264" y="5"/>
                  </a:lnTo>
                  <a:lnTo>
                    <a:pt x="1262" y="7"/>
                  </a:lnTo>
                  <a:lnTo>
                    <a:pt x="1260" y="9"/>
                  </a:lnTo>
                  <a:lnTo>
                    <a:pt x="1258" y="11"/>
                  </a:lnTo>
                  <a:lnTo>
                    <a:pt x="1254" y="11"/>
                  </a:lnTo>
                  <a:lnTo>
                    <a:pt x="1252" y="13"/>
                  </a:lnTo>
                  <a:lnTo>
                    <a:pt x="1251" y="15"/>
                  </a:lnTo>
                  <a:lnTo>
                    <a:pt x="1249" y="17"/>
                  </a:lnTo>
                  <a:lnTo>
                    <a:pt x="1247" y="24"/>
                  </a:lnTo>
                  <a:lnTo>
                    <a:pt x="1245" y="28"/>
                  </a:lnTo>
                  <a:lnTo>
                    <a:pt x="1243" y="28"/>
                  </a:lnTo>
                  <a:lnTo>
                    <a:pt x="1239" y="28"/>
                  </a:lnTo>
                  <a:lnTo>
                    <a:pt x="1237" y="28"/>
                  </a:lnTo>
                  <a:lnTo>
                    <a:pt x="1236" y="28"/>
                  </a:lnTo>
                  <a:lnTo>
                    <a:pt x="1232" y="28"/>
                  </a:lnTo>
                  <a:lnTo>
                    <a:pt x="1228" y="28"/>
                  </a:lnTo>
                  <a:lnTo>
                    <a:pt x="1226" y="28"/>
                  </a:lnTo>
                  <a:lnTo>
                    <a:pt x="1226" y="30"/>
                  </a:lnTo>
                  <a:lnTo>
                    <a:pt x="1224" y="32"/>
                  </a:lnTo>
                  <a:lnTo>
                    <a:pt x="1224" y="34"/>
                  </a:lnTo>
                  <a:lnTo>
                    <a:pt x="1222" y="39"/>
                  </a:lnTo>
                  <a:lnTo>
                    <a:pt x="1221" y="41"/>
                  </a:lnTo>
                  <a:lnTo>
                    <a:pt x="1219" y="43"/>
                  </a:lnTo>
                  <a:lnTo>
                    <a:pt x="1215" y="41"/>
                  </a:lnTo>
                  <a:lnTo>
                    <a:pt x="1213" y="41"/>
                  </a:lnTo>
                  <a:lnTo>
                    <a:pt x="1209" y="39"/>
                  </a:lnTo>
                  <a:lnTo>
                    <a:pt x="1207" y="39"/>
                  </a:lnTo>
                  <a:lnTo>
                    <a:pt x="1206" y="39"/>
                  </a:lnTo>
                  <a:lnTo>
                    <a:pt x="1204" y="39"/>
                  </a:lnTo>
                  <a:lnTo>
                    <a:pt x="1202" y="39"/>
                  </a:lnTo>
                  <a:lnTo>
                    <a:pt x="1200" y="37"/>
                  </a:lnTo>
                  <a:lnTo>
                    <a:pt x="1196" y="37"/>
                  </a:lnTo>
                  <a:lnTo>
                    <a:pt x="1194" y="37"/>
                  </a:lnTo>
                  <a:lnTo>
                    <a:pt x="1192" y="35"/>
                  </a:lnTo>
                  <a:lnTo>
                    <a:pt x="1189" y="35"/>
                  </a:lnTo>
                  <a:lnTo>
                    <a:pt x="1187" y="37"/>
                  </a:lnTo>
                  <a:lnTo>
                    <a:pt x="1185" y="37"/>
                  </a:lnTo>
                  <a:lnTo>
                    <a:pt x="1183" y="39"/>
                  </a:lnTo>
                  <a:lnTo>
                    <a:pt x="1179" y="39"/>
                  </a:lnTo>
                  <a:lnTo>
                    <a:pt x="1177" y="39"/>
                  </a:lnTo>
                  <a:lnTo>
                    <a:pt x="1176" y="37"/>
                  </a:lnTo>
                  <a:lnTo>
                    <a:pt x="1172" y="37"/>
                  </a:lnTo>
                  <a:lnTo>
                    <a:pt x="1170" y="37"/>
                  </a:lnTo>
                  <a:lnTo>
                    <a:pt x="1168" y="39"/>
                  </a:lnTo>
                  <a:lnTo>
                    <a:pt x="1166" y="41"/>
                  </a:lnTo>
                  <a:lnTo>
                    <a:pt x="1164" y="43"/>
                  </a:lnTo>
                  <a:lnTo>
                    <a:pt x="1164" y="45"/>
                  </a:lnTo>
                  <a:lnTo>
                    <a:pt x="1161" y="47"/>
                  </a:lnTo>
                  <a:lnTo>
                    <a:pt x="1161" y="50"/>
                  </a:lnTo>
                  <a:lnTo>
                    <a:pt x="1161" y="52"/>
                  </a:lnTo>
                  <a:lnTo>
                    <a:pt x="1161" y="56"/>
                  </a:lnTo>
                  <a:lnTo>
                    <a:pt x="1161" y="60"/>
                  </a:lnTo>
                  <a:lnTo>
                    <a:pt x="1162" y="62"/>
                  </a:lnTo>
                  <a:lnTo>
                    <a:pt x="1164" y="64"/>
                  </a:lnTo>
                  <a:lnTo>
                    <a:pt x="1166" y="65"/>
                  </a:lnTo>
                  <a:lnTo>
                    <a:pt x="1168" y="65"/>
                  </a:lnTo>
                  <a:lnTo>
                    <a:pt x="1170" y="65"/>
                  </a:lnTo>
                  <a:lnTo>
                    <a:pt x="1174" y="67"/>
                  </a:lnTo>
                  <a:lnTo>
                    <a:pt x="1177" y="67"/>
                  </a:lnTo>
                  <a:lnTo>
                    <a:pt x="1179" y="69"/>
                  </a:lnTo>
                  <a:lnTo>
                    <a:pt x="1183" y="69"/>
                  </a:lnTo>
                  <a:lnTo>
                    <a:pt x="1185" y="71"/>
                  </a:lnTo>
                  <a:lnTo>
                    <a:pt x="1185" y="73"/>
                  </a:lnTo>
                  <a:lnTo>
                    <a:pt x="1187" y="75"/>
                  </a:lnTo>
                  <a:lnTo>
                    <a:pt x="1189" y="77"/>
                  </a:lnTo>
                  <a:lnTo>
                    <a:pt x="1189" y="79"/>
                  </a:lnTo>
                  <a:lnTo>
                    <a:pt x="1189" y="80"/>
                  </a:lnTo>
                  <a:lnTo>
                    <a:pt x="1187" y="82"/>
                  </a:lnTo>
                  <a:lnTo>
                    <a:pt x="1185" y="82"/>
                  </a:lnTo>
                  <a:lnTo>
                    <a:pt x="1183" y="82"/>
                  </a:lnTo>
                  <a:lnTo>
                    <a:pt x="1181" y="80"/>
                  </a:lnTo>
                  <a:lnTo>
                    <a:pt x="1179" y="79"/>
                  </a:lnTo>
                  <a:lnTo>
                    <a:pt x="1176" y="79"/>
                  </a:lnTo>
                  <a:lnTo>
                    <a:pt x="1174" y="79"/>
                  </a:lnTo>
                  <a:lnTo>
                    <a:pt x="1170" y="82"/>
                  </a:lnTo>
                  <a:lnTo>
                    <a:pt x="1170" y="84"/>
                  </a:lnTo>
                  <a:lnTo>
                    <a:pt x="1168" y="86"/>
                  </a:lnTo>
                  <a:lnTo>
                    <a:pt x="1168" y="88"/>
                  </a:lnTo>
                  <a:lnTo>
                    <a:pt x="1166" y="90"/>
                  </a:lnTo>
                  <a:lnTo>
                    <a:pt x="1164" y="90"/>
                  </a:lnTo>
                  <a:lnTo>
                    <a:pt x="1162" y="92"/>
                  </a:lnTo>
                  <a:lnTo>
                    <a:pt x="1161" y="94"/>
                  </a:lnTo>
                  <a:lnTo>
                    <a:pt x="1161" y="92"/>
                  </a:lnTo>
                  <a:lnTo>
                    <a:pt x="1159" y="92"/>
                  </a:lnTo>
                  <a:lnTo>
                    <a:pt x="1157" y="92"/>
                  </a:lnTo>
                  <a:lnTo>
                    <a:pt x="1155" y="90"/>
                  </a:lnTo>
                  <a:lnTo>
                    <a:pt x="1155" y="88"/>
                  </a:lnTo>
                  <a:lnTo>
                    <a:pt x="1153" y="86"/>
                  </a:lnTo>
                  <a:lnTo>
                    <a:pt x="1153" y="84"/>
                  </a:lnTo>
                  <a:lnTo>
                    <a:pt x="1153" y="82"/>
                  </a:lnTo>
                  <a:lnTo>
                    <a:pt x="1151" y="80"/>
                  </a:lnTo>
                  <a:lnTo>
                    <a:pt x="1149" y="80"/>
                  </a:lnTo>
                  <a:lnTo>
                    <a:pt x="1146" y="79"/>
                  </a:lnTo>
                  <a:lnTo>
                    <a:pt x="1144" y="79"/>
                  </a:lnTo>
                  <a:lnTo>
                    <a:pt x="1142" y="79"/>
                  </a:lnTo>
                  <a:lnTo>
                    <a:pt x="1142" y="77"/>
                  </a:lnTo>
                  <a:lnTo>
                    <a:pt x="1142" y="75"/>
                  </a:lnTo>
                  <a:lnTo>
                    <a:pt x="1140" y="73"/>
                  </a:lnTo>
                  <a:lnTo>
                    <a:pt x="1138" y="71"/>
                  </a:lnTo>
                  <a:lnTo>
                    <a:pt x="1134" y="69"/>
                  </a:lnTo>
                  <a:lnTo>
                    <a:pt x="1132" y="69"/>
                  </a:lnTo>
                  <a:lnTo>
                    <a:pt x="1131" y="69"/>
                  </a:lnTo>
                  <a:lnTo>
                    <a:pt x="1127" y="67"/>
                  </a:lnTo>
                  <a:lnTo>
                    <a:pt x="1125" y="67"/>
                  </a:lnTo>
                  <a:lnTo>
                    <a:pt x="1123" y="67"/>
                  </a:lnTo>
                  <a:lnTo>
                    <a:pt x="1121" y="67"/>
                  </a:lnTo>
                  <a:lnTo>
                    <a:pt x="1117" y="69"/>
                  </a:lnTo>
                  <a:lnTo>
                    <a:pt x="1116" y="71"/>
                  </a:lnTo>
                  <a:lnTo>
                    <a:pt x="1116" y="73"/>
                  </a:lnTo>
                  <a:lnTo>
                    <a:pt x="1116" y="75"/>
                  </a:lnTo>
                  <a:lnTo>
                    <a:pt x="1114" y="77"/>
                  </a:lnTo>
                  <a:lnTo>
                    <a:pt x="1114" y="80"/>
                  </a:lnTo>
                  <a:lnTo>
                    <a:pt x="1110" y="86"/>
                  </a:lnTo>
                  <a:lnTo>
                    <a:pt x="1108" y="88"/>
                  </a:lnTo>
                  <a:lnTo>
                    <a:pt x="1106" y="88"/>
                  </a:lnTo>
                  <a:lnTo>
                    <a:pt x="1102" y="88"/>
                  </a:lnTo>
                  <a:lnTo>
                    <a:pt x="1102" y="90"/>
                  </a:lnTo>
                  <a:lnTo>
                    <a:pt x="1099" y="92"/>
                  </a:lnTo>
                  <a:lnTo>
                    <a:pt x="1097" y="92"/>
                  </a:lnTo>
                  <a:lnTo>
                    <a:pt x="1095" y="90"/>
                  </a:lnTo>
                  <a:lnTo>
                    <a:pt x="1091" y="88"/>
                  </a:lnTo>
                  <a:lnTo>
                    <a:pt x="1089" y="88"/>
                  </a:lnTo>
                  <a:lnTo>
                    <a:pt x="1087" y="86"/>
                  </a:lnTo>
                  <a:lnTo>
                    <a:pt x="1087" y="84"/>
                  </a:lnTo>
                  <a:lnTo>
                    <a:pt x="1086" y="82"/>
                  </a:lnTo>
                  <a:lnTo>
                    <a:pt x="1084" y="80"/>
                  </a:lnTo>
                  <a:lnTo>
                    <a:pt x="1084" y="79"/>
                  </a:lnTo>
                  <a:lnTo>
                    <a:pt x="1082" y="77"/>
                  </a:lnTo>
                  <a:lnTo>
                    <a:pt x="1082" y="75"/>
                  </a:lnTo>
                  <a:lnTo>
                    <a:pt x="1082" y="71"/>
                  </a:lnTo>
                  <a:lnTo>
                    <a:pt x="1084" y="69"/>
                  </a:lnTo>
                  <a:lnTo>
                    <a:pt x="1082" y="65"/>
                  </a:lnTo>
                  <a:lnTo>
                    <a:pt x="1082" y="64"/>
                  </a:lnTo>
                  <a:lnTo>
                    <a:pt x="1080" y="62"/>
                  </a:lnTo>
                  <a:lnTo>
                    <a:pt x="1078" y="62"/>
                  </a:lnTo>
                  <a:lnTo>
                    <a:pt x="1076" y="60"/>
                  </a:lnTo>
                  <a:lnTo>
                    <a:pt x="1074" y="58"/>
                  </a:lnTo>
                  <a:lnTo>
                    <a:pt x="1072" y="56"/>
                  </a:lnTo>
                  <a:lnTo>
                    <a:pt x="1071" y="54"/>
                  </a:lnTo>
                  <a:lnTo>
                    <a:pt x="1071" y="52"/>
                  </a:lnTo>
                  <a:lnTo>
                    <a:pt x="1071" y="50"/>
                  </a:lnTo>
                  <a:lnTo>
                    <a:pt x="1071" y="49"/>
                  </a:lnTo>
                  <a:lnTo>
                    <a:pt x="1072" y="47"/>
                  </a:lnTo>
                  <a:lnTo>
                    <a:pt x="1072" y="45"/>
                  </a:lnTo>
                  <a:lnTo>
                    <a:pt x="1074" y="41"/>
                  </a:lnTo>
                  <a:lnTo>
                    <a:pt x="1074" y="39"/>
                  </a:lnTo>
                  <a:lnTo>
                    <a:pt x="1072" y="37"/>
                  </a:lnTo>
                  <a:lnTo>
                    <a:pt x="1071" y="35"/>
                  </a:lnTo>
                  <a:lnTo>
                    <a:pt x="1071" y="34"/>
                  </a:lnTo>
                  <a:lnTo>
                    <a:pt x="1069" y="32"/>
                  </a:lnTo>
                  <a:lnTo>
                    <a:pt x="1067" y="32"/>
                  </a:lnTo>
                  <a:lnTo>
                    <a:pt x="1067" y="28"/>
                  </a:lnTo>
                  <a:lnTo>
                    <a:pt x="1065" y="28"/>
                  </a:lnTo>
                  <a:lnTo>
                    <a:pt x="1063" y="26"/>
                  </a:lnTo>
                  <a:lnTo>
                    <a:pt x="1059" y="26"/>
                  </a:lnTo>
                  <a:lnTo>
                    <a:pt x="1057" y="26"/>
                  </a:lnTo>
                  <a:lnTo>
                    <a:pt x="1056" y="26"/>
                  </a:lnTo>
                  <a:lnTo>
                    <a:pt x="1054" y="28"/>
                  </a:lnTo>
                  <a:lnTo>
                    <a:pt x="1052" y="28"/>
                  </a:lnTo>
                  <a:lnTo>
                    <a:pt x="1050" y="30"/>
                  </a:lnTo>
                  <a:lnTo>
                    <a:pt x="1048" y="30"/>
                  </a:lnTo>
                  <a:lnTo>
                    <a:pt x="1048" y="28"/>
                  </a:lnTo>
                  <a:lnTo>
                    <a:pt x="1046" y="26"/>
                  </a:lnTo>
                  <a:lnTo>
                    <a:pt x="1044" y="24"/>
                  </a:lnTo>
                  <a:lnTo>
                    <a:pt x="1042" y="26"/>
                  </a:lnTo>
                  <a:lnTo>
                    <a:pt x="1041" y="26"/>
                  </a:lnTo>
                  <a:lnTo>
                    <a:pt x="1039" y="26"/>
                  </a:lnTo>
                  <a:lnTo>
                    <a:pt x="1037" y="24"/>
                  </a:lnTo>
                  <a:lnTo>
                    <a:pt x="1035" y="24"/>
                  </a:lnTo>
                  <a:lnTo>
                    <a:pt x="1033" y="22"/>
                  </a:lnTo>
                  <a:lnTo>
                    <a:pt x="1031" y="22"/>
                  </a:lnTo>
                  <a:lnTo>
                    <a:pt x="1027" y="20"/>
                  </a:lnTo>
                  <a:lnTo>
                    <a:pt x="1026" y="20"/>
                  </a:lnTo>
                  <a:lnTo>
                    <a:pt x="1024" y="22"/>
                  </a:lnTo>
                  <a:lnTo>
                    <a:pt x="1022" y="22"/>
                  </a:lnTo>
                  <a:lnTo>
                    <a:pt x="1020" y="24"/>
                  </a:lnTo>
                  <a:lnTo>
                    <a:pt x="1020" y="26"/>
                  </a:lnTo>
                  <a:lnTo>
                    <a:pt x="1018" y="26"/>
                  </a:lnTo>
                  <a:lnTo>
                    <a:pt x="1016" y="26"/>
                  </a:lnTo>
                  <a:lnTo>
                    <a:pt x="1014" y="24"/>
                  </a:lnTo>
                  <a:lnTo>
                    <a:pt x="1012" y="22"/>
                  </a:lnTo>
                  <a:lnTo>
                    <a:pt x="1010" y="22"/>
                  </a:lnTo>
                  <a:lnTo>
                    <a:pt x="1009" y="24"/>
                  </a:lnTo>
                  <a:lnTo>
                    <a:pt x="1007" y="26"/>
                  </a:lnTo>
                  <a:lnTo>
                    <a:pt x="1007" y="24"/>
                  </a:lnTo>
                  <a:lnTo>
                    <a:pt x="1005" y="24"/>
                  </a:lnTo>
                  <a:lnTo>
                    <a:pt x="1005" y="20"/>
                  </a:lnTo>
                  <a:lnTo>
                    <a:pt x="1005" y="19"/>
                  </a:lnTo>
                  <a:lnTo>
                    <a:pt x="1003" y="19"/>
                  </a:lnTo>
                  <a:lnTo>
                    <a:pt x="1001" y="19"/>
                  </a:lnTo>
                  <a:lnTo>
                    <a:pt x="999" y="19"/>
                  </a:lnTo>
                  <a:lnTo>
                    <a:pt x="997" y="20"/>
                  </a:lnTo>
                  <a:lnTo>
                    <a:pt x="995" y="20"/>
                  </a:lnTo>
                  <a:lnTo>
                    <a:pt x="994" y="20"/>
                  </a:lnTo>
                  <a:lnTo>
                    <a:pt x="990" y="20"/>
                  </a:lnTo>
                  <a:lnTo>
                    <a:pt x="988" y="19"/>
                  </a:lnTo>
                  <a:lnTo>
                    <a:pt x="986" y="19"/>
                  </a:lnTo>
                  <a:lnTo>
                    <a:pt x="984" y="19"/>
                  </a:lnTo>
                  <a:lnTo>
                    <a:pt x="982" y="19"/>
                  </a:lnTo>
                  <a:lnTo>
                    <a:pt x="980" y="20"/>
                  </a:lnTo>
                  <a:lnTo>
                    <a:pt x="979" y="20"/>
                  </a:lnTo>
                  <a:lnTo>
                    <a:pt x="977" y="20"/>
                  </a:lnTo>
                  <a:lnTo>
                    <a:pt x="975" y="22"/>
                  </a:lnTo>
                  <a:lnTo>
                    <a:pt x="975" y="24"/>
                  </a:lnTo>
                  <a:lnTo>
                    <a:pt x="973" y="24"/>
                  </a:lnTo>
                  <a:lnTo>
                    <a:pt x="971" y="24"/>
                  </a:lnTo>
                  <a:lnTo>
                    <a:pt x="971" y="22"/>
                  </a:lnTo>
                  <a:lnTo>
                    <a:pt x="971" y="20"/>
                  </a:lnTo>
                  <a:lnTo>
                    <a:pt x="969" y="19"/>
                  </a:lnTo>
                  <a:lnTo>
                    <a:pt x="967" y="19"/>
                  </a:lnTo>
                  <a:lnTo>
                    <a:pt x="965" y="19"/>
                  </a:lnTo>
                  <a:lnTo>
                    <a:pt x="964" y="19"/>
                  </a:lnTo>
                  <a:lnTo>
                    <a:pt x="962" y="19"/>
                  </a:lnTo>
                  <a:lnTo>
                    <a:pt x="960" y="19"/>
                  </a:lnTo>
                  <a:lnTo>
                    <a:pt x="958" y="19"/>
                  </a:lnTo>
                  <a:lnTo>
                    <a:pt x="958" y="20"/>
                  </a:lnTo>
                  <a:lnTo>
                    <a:pt x="956" y="20"/>
                  </a:lnTo>
                  <a:lnTo>
                    <a:pt x="952" y="20"/>
                  </a:lnTo>
                  <a:lnTo>
                    <a:pt x="950" y="20"/>
                  </a:lnTo>
                  <a:lnTo>
                    <a:pt x="949" y="20"/>
                  </a:lnTo>
                  <a:lnTo>
                    <a:pt x="949" y="19"/>
                  </a:lnTo>
                  <a:lnTo>
                    <a:pt x="950" y="15"/>
                  </a:lnTo>
                  <a:lnTo>
                    <a:pt x="952" y="15"/>
                  </a:lnTo>
                  <a:lnTo>
                    <a:pt x="952" y="13"/>
                  </a:lnTo>
                  <a:lnTo>
                    <a:pt x="950" y="11"/>
                  </a:lnTo>
                  <a:lnTo>
                    <a:pt x="949" y="11"/>
                  </a:lnTo>
                  <a:lnTo>
                    <a:pt x="947" y="13"/>
                  </a:lnTo>
                  <a:lnTo>
                    <a:pt x="947" y="15"/>
                  </a:lnTo>
                  <a:lnTo>
                    <a:pt x="945" y="17"/>
                  </a:lnTo>
                  <a:lnTo>
                    <a:pt x="943" y="17"/>
                  </a:lnTo>
                  <a:lnTo>
                    <a:pt x="941" y="15"/>
                  </a:lnTo>
                  <a:lnTo>
                    <a:pt x="939" y="13"/>
                  </a:lnTo>
                  <a:lnTo>
                    <a:pt x="937" y="11"/>
                  </a:lnTo>
                  <a:lnTo>
                    <a:pt x="935" y="13"/>
                  </a:lnTo>
                  <a:lnTo>
                    <a:pt x="934" y="13"/>
                  </a:lnTo>
                  <a:lnTo>
                    <a:pt x="932" y="15"/>
                  </a:lnTo>
                  <a:lnTo>
                    <a:pt x="930" y="13"/>
                  </a:lnTo>
                  <a:lnTo>
                    <a:pt x="930" y="11"/>
                  </a:lnTo>
                  <a:lnTo>
                    <a:pt x="930" y="9"/>
                  </a:lnTo>
                  <a:lnTo>
                    <a:pt x="930" y="7"/>
                  </a:lnTo>
                  <a:lnTo>
                    <a:pt x="928" y="7"/>
                  </a:lnTo>
                  <a:lnTo>
                    <a:pt x="926" y="5"/>
                  </a:lnTo>
                  <a:lnTo>
                    <a:pt x="920" y="4"/>
                  </a:lnTo>
                  <a:lnTo>
                    <a:pt x="919" y="4"/>
                  </a:lnTo>
                  <a:lnTo>
                    <a:pt x="917" y="5"/>
                  </a:lnTo>
                  <a:lnTo>
                    <a:pt x="915" y="7"/>
                  </a:lnTo>
                  <a:lnTo>
                    <a:pt x="913" y="7"/>
                  </a:lnTo>
                  <a:lnTo>
                    <a:pt x="911" y="9"/>
                  </a:lnTo>
                  <a:lnTo>
                    <a:pt x="911" y="11"/>
                  </a:lnTo>
                  <a:lnTo>
                    <a:pt x="909" y="11"/>
                  </a:lnTo>
                  <a:lnTo>
                    <a:pt x="907" y="13"/>
                  </a:lnTo>
                  <a:lnTo>
                    <a:pt x="907" y="15"/>
                  </a:lnTo>
                  <a:lnTo>
                    <a:pt x="905" y="15"/>
                  </a:lnTo>
                  <a:lnTo>
                    <a:pt x="904" y="15"/>
                  </a:lnTo>
                  <a:lnTo>
                    <a:pt x="902" y="17"/>
                  </a:lnTo>
                  <a:lnTo>
                    <a:pt x="900" y="17"/>
                  </a:lnTo>
                  <a:lnTo>
                    <a:pt x="900" y="15"/>
                  </a:lnTo>
                  <a:lnTo>
                    <a:pt x="898" y="15"/>
                  </a:lnTo>
                  <a:lnTo>
                    <a:pt x="896" y="15"/>
                  </a:lnTo>
                  <a:lnTo>
                    <a:pt x="894" y="15"/>
                  </a:lnTo>
                  <a:lnTo>
                    <a:pt x="892" y="17"/>
                  </a:lnTo>
                  <a:lnTo>
                    <a:pt x="892" y="15"/>
                  </a:lnTo>
                  <a:lnTo>
                    <a:pt x="890" y="15"/>
                  </a:lnTo>
                  <a:lnTo>
                    <a:pt x="890" y="13"/>
                  </a:lnTo>
                  <a:lnTo>
                    <a:pt x="889" y="13"/>
                  </a:lnTo>
                  <a:lnTo>
                    <a:pt x="887" y="13"/>
                  </a:lnTo>
                  <a:lnTo>
                    <a:pt x="883" y="13"/>
                  </a:lnTo>
                  <a:lnTo>
                    <a:pt x="881" y="17"/>
                  </a:lnTo>
                  <a:lnTo>
                    <a:pt x="879" y="19"/>
                  </a:lnTo>
                  <a:lnTo>
                    <a:pt x="879" y="22"/>
                  </a:lnTo>
                  <a:lnTo>
                    <a:pt x="879" y="24"/>
                  </a:lnTo>
                  <a:lnTo>
                    <a:pt x="879" y="26"/>
                  </a:lnTo>
                  <a:lnTo>
                    <a:pt x="879" y="30"/>
                  </a:lnTo>
                  <a:lnTo>
                    <a:pt x="881" y="32"/>
                  </a:lnTo>
                  <a:lnTo>
                    <a:pt x="879" y="34"/>
                  </a:lnTo>
                  <a:lnTo>
                    <a:pt x="879" y="37"/>
                  </a:lnTo>
                  <a:lnTo>
                    <a:pt x="877" y="41"/>
                  </a:lnTo>
                  <a:lnTo>
                    <a:pt x="875" y="43"/>
                  </a:lnTo>
                  <a:lnTo>
                    <a:pt x="874" y="45"/>
                  </a:lnTo>
                  <a:lnTo>
                    <a:pt x="874" y="49"/>
                  </a:lnTo>
                  <a:lnTo>
                    <a:pt x="872" y="50"/>
                  </a:lnTo>
                  <a:lnTo>
                    <a:pt x="870" y="54"/>
                  </a:lnTo>
                  <a:lnTo>
                    <a:pt x="864" y="58"/>
                  </a:lnTo>
                  <a:lnTo>
                    <a:pt x="864" y="60"/>
                  </a:lnTo>
                  <a:lnTo>
                    <a:pt x="862" y="65"/>
                  </a:lnTo>
                  <a:lnTo>
                    <a:pt x="860" y="69"/>
                  </a:lnTo>
                  <a:lnTo>
                    <a:pt x="859" y="73"/>
                  </a:lnTo>
                  <a:lnTo>
                    <a:pt x="859" y="77"/>
                  </a:lnTo>
                  <a:lnTo>
                    <a:pt x="859" y="80"/>
                  </a:lnTo>
                  <a:lnTo>
                    <a:pt x="857" y="86"/>
                  </a:lnTo>
                  <a:lnTo>
                    <a:pt x="849" y="86"/>
                  </a:lnTo>
                  <a:lnTo>
                    <a:pt x="847" y="86"/>
                  </a:lnTo>
                  <a:lnTo>
                    <a:pt x="834" y="90"/>
                  </a:lnTo>
                  <a:lnTo>
                    <a:pt x="830" y="90"/>
                  </a:lnTo>
                  <a:lnTo>
                    <a:pt x="829" y="90"/>
                  </a:lnTo>
                  <a:lnTo>
                    <a:pt x="827" y="92"/>
                  </a:lnTo>
                  <a:lnTo>
                    <a:pt x="823" y="94"/>
                  </a:lnTo>
                  <a:lnTo>
                    <a:pt x="817" y="95"/>
                  </a:lnTo>
                  <a:lnTo>
                    <a:pt x="815" y="95"/>
                  </a:lnTo>
                  <a:lnTo>
                    <a:pt x="812" y="97"/>
                  </a:lnTo>
                  <a:lnTo>
                    <a:pt x="812" y="101"/>
                  </a:lnTo>
                  <a:lnTo>
                    <a:pt x="812" y="103"/>
                  </a:lnTo>
                  <a:lnTo>
                    <a:pt x="808" y="103"/>
                  </a:lnTo>
                  <a:lnTo>
                    <a:pt x="804" y="101"/>
                  </a:lnTo>
                  <a:lnTo>
                    <a:pt x="802" y="99"/>
                  </a:lnTo>
                  <a:lnTo>
                    <a:pt x="799" y="97"/>
                  </a:lnTo>
                  <a:lnTo>
                    <a:pt x="797" y="97"/>
                  </a:lnTo>
                  <a:lnTo>
                    <a:pt x="795" y="99"/>
                  </a:lnTo>
                  <a:lnTo>
                    <a:pt x="793" y="101"/>
                  </a:lnTo>
                  <a:lnTo>
                    <a:pt x="791" y="101"/>
                  </a:lnTo>
                  <a:lnTo>
                    <a:pt x="789" y="101"/>
                  </a:lnTo>
                  <a:lnTo>
                    <a:pt x="785" y="99"/>
                  </a:lnTo>
                  <a:lnTo>
                    <a:pt x="782" y="99"/>
                  </a:lnTo>
                  <a:lnTo>
                    <a:pt x="778" y="99"/>
                  </a:lnTo>
                  <a:lnTo>
                    <a:pt x="774" y="99"/>
                  </a:lnTo>
                  <a:lnTo>
                    <a:pt x="770" y="99"/>
                  </a:lnTo>
                  <a:lnTo>
                    <a:pt x="767" y="99"/>
                  </a:lnTo>
                  <a:lnTo>
                    <a:pt x="763" y="99"/>
                  </a:lnTo>
                  <a:lnTo>
                    <a:pt x="761" y="101"/>
                  </a:lnTo>
                  <a:lnTo>
                    <a:pt x="754" y="99"/>
                  </a:lnTo>
                  <a:lnTo>
                    <a:pt x="754" y="101"/>
                  </a:lnTo>
                  <a:lnTo>
                    <a:pt x="752" y="105"/>
                  </a:lnTo>
                  <a:lnTo>
                    <a:pt x="752" y="107"/>
                  </a:lnTo>
                  <a:lnTo>
                    <a:pt x="752" y="111"/>
                  </a:lnTo>
                  <a:lnTo>
                    <a:pt x="750" y="114"/>
                  </a:lnTo>
                  <a:lnTo>
                    <a:pt x="746" y="114"/>
                  </a:lnTo>
                  <a:lnTo>
                    <a:pt x="742" y="112"/>
                  </a:lnTo>
                  <a:lnTo>
                    <a:pt x="739" y="112"/>
                  </a:lnTo>
                  <a:lnTo>
                    <a:pt x="733" y="112"/>
                  </a:lnTo>
                  <a:lnTo>
                    <a:pt x="727" y="109"/>
                  </a:lnTo>
                  <a:lnTo>
                    <a:pt x="724" y="107"/>
                  </a:lnTo>
                  <a:lnTo>
                    <a:pt x="710" y="107"/>
                  </a:lnTo>
                  <a:lnTo>
                    <a:pt x="707" y="107"/>
                  </a:lnTo>
                  <a:lnTo>
                    <a:pt x="701" y="109"/>
                  </a:lnTo>
                  <a:lnTo>
                    <a:pt x="694" y="109"/>
                  </a:lnTo>
                  <a:lnTo>
                    <a:pt x="688" y="109"/>
                  </a:lnTo>
                  <a:lnTo>
                    <a:pt x="684" y="111"/>
                  </a:lnTo>
                  <a:lnTo>
                    <a:pt x="680" y="112"/>
                  </a:lnTo>
                  <a:lnTo>
                    <a:pt x="677" y="114"/>
                  </a:lnTo>
                  <a:lnTo>
                    <a:pt x="673" y="118"/>
                  </a:lnTo>
                  <a:lnTo>
                    <a:pt x="673" y="120"/>
                  </a:lnTo>
                  <a:lnTo>
                    <a:pt x="673" y="124"/>
                  </a:lnTo>
                  <a:lnTo>
                    <a:pt x="673" y="127"/>
                  </a:lnTo>
                  <a:lnTo>
                    <a:pt x="675" y="131"/>
                  </a:lnTo>
                  <a:lnTo>
                    <a:pt x="673" y="133"/>
                  </a:lnTo>
                  <a:lnTo>
                    <a:pt x="669" y="133"/>
                  </a:lnTo>
                  <a:lnTo>
                    <a:pt x="667" y="133"/>
                  </a:lnTo>
                  <a:lnTo>
                    <a:pt x="664" y="135"/>
                  </a:lnTo>
                  <a:lnTo>
                    <a:pt x="660" y="135"/>
                  </a:lnTo>
                  <a:lnTo>
                    <a:pt x="658" y="135"/>
                  </a:lnTo>
                  <a:lnTo>
                    <a:pt x="654" y="135"/>
                  </a:lnTo>
                  <a:lnTo>
                    <a:pt x="652" y="133"/>
                  </a:lnTo>
                  <a:lnTo>
                    <a:pt x="648" y="133"/>
                  </a:lnTo>
                  <a:lnTo>
                    <a:pt x="645" y="131"/>
                  </a:lnTo>
                  <a:lnTo>
                    <a:pt x="641" y="131"/>
                  </a:lnTo>
                  <a:lnTo>
                    <a:pt x="639" y="129"/>
                  </a:lnTo>
                  <a:lnTo>
                    <a:pt x="635" y="127"/>
                  </a:lnTo>
                  <a:lnTo>
                    <a:pt x="632" y="126"/>
                  </a:lnTo>
                  <a:lnTo>
                    <a:pt x="630" y="124"/>
                  </a:lnTo>
                  <a:lnTo>
                    <a:pt x="628" y="122"/>
                  </a:lnTo>
                  <a:lnTo>
                    <a:pt x="628" y="120"/>
                  </a:lnTo>
                  <a:lnTo>
                    <a:pt x="626" y="120"/>
                  </a:lnTo>
                  <a:lnTo>
                    <a:pt x="626" y="118"/>
                  </a:lnTo>
                  <a:lnTo>
                    <a:pt x="624" y="114"/>
                  </a:lnTo>
                  <a:lnTo>
                    <a:pt x="624" y="111"/>
                  </a:lnTo>
                  <a:lnTo>
                    <a:pt x="620" y="107"/>
                  </a:lnTo>
                  <a:lnTo>
                    <a:pt x="617" y="107"/>
                  </a:lnTo>
                  <a:lnTo>
                    <a:pt x="611" y="107"/>
                  </a:lnTo>
                  <a:lnTo>
                    <a:pt x="605" y="107"/>
                  </a:lnTo>
                  <a:lnTo>
                    <a:pt x="602" y="109"/>
                  </a:lnTo>
                  <a:lnTo>
                    <a:pt x="598" y="111"/>
                  </a:lnTo>
                  <a:lnTo>
                    <a:pt x="596" y="112"/>
                  </a:lnTo>
                  <a:lnTo>
                    <a:pt x="592" y="116"/>
                  </a:lnTo>
                  <a:lnTo>
                    <a:pt x="588" y="118"/>
                  </a:lnTo>
                  <a:lnTo>
                    <a:pt x="583" y="118"/>
                  </a:lnTo>
                  <a:lnTo>
                    <a:pt x="577" y="116"/>
                  </a:lnTo>
                  <a:lnTo>
                    <a:pt x="573" y="118"/>
                  </a:lnTo>
                  <a:lnTo>
                    <a:pt x="570" y="118"/>
                  </a:lnTo>
                  <a:lnTo>
                    <a:pt x="564" y="114"/>
                  </a:lnTo>
                  <a:lnTo>
                    <a:pt x="558" y="112"/>
                  </a:lnTo>
                  <a:lnTo>
                    <a:pt x="551" y="111"/>
                  </a:lnTo>
                  <a:lnTo>
                    <a:pt x="545" y="109"/>
                  </a:lnTo>
                  <a:lnTo>
                    <a:pt x="540" y="107"/>
                  </a:lnTo>
                  <a:lnTo>
                    <a:pt x="532" y="105"/>
                  </a:lnTo>
                  <a:lnTo>
                    <a:pt x="527" y="103"/>
                  </a:lnTo>
                  <a:lnTo>
                    <a:pt x="523" y="105"/>
                  </a:lnTo>
                  <a:lnTo>
                    <a:pt x="519" y="105"/>
                  </a:lnTo>
                  <a:lnTo>
                    <a:pt x="515" y="101"/>
                  </a:lnTo>
                  <a:lnTo>
                    <a:pt x="512" y="103"/>
                  </a:lnTo>
                  <a:lnTo>
                    <a:pt x="506" y="103"/>
                  </a:lnTo>
                  <a:lnTo>
                    <a:pt x="500" y="103"/>
                  </a:lnTo>
                  <a:lnTo>
                    <a:pt x="495" y="103"/>
                  </a:lnTo>
                  <a:lnTo>
                    <a:pt x="491" y="103"/>
                  </a:lnTo>
                  <a:lnTo>
                    <a:pt x="483" y="103"/>
                  </a:lnTo>
                  <a:lnTo>
                    <a:pt x="480" y="101"/>
                  </a:lnTo>
                  <a:lnTo>
                    <a:pt x="470" y="95"/>
                  </a:lnTo>
                  <a:lnTo>
                    <a:pt x="465" y="94"/>
                  </a:lnTo>
                  <a:lnTo>
                    <a:pt x="461" y="94"/>
                  </a:lnTo>
                  <a:lnTo>
                    <a:pt x="457" y="95"/>
                  </a:lnTo>
                  <a:lnTo>
                    <a:pt x="452" y="94"/>
                  </a:lnTo>
                  <a:lnTo>
                    <a:pt x="448" y="92"/>
                  </a:lnTo>
                  <a:lnTo>
                    <a:pt x="442" y="90"/>
                  </a:lnTo>
                  <a:lnTo>
                    <a:pt x="438" y="92"/>
                  </a:lnTo>
                  <a:lnTo>
                    <a:pt x="433" y="94"/>
                  </a:lnTo>
                  <a:lnTo>
                    <a:pt x="431" y="95"/>
                  </a:lnTo>
                  <a:lnTo>
                    <a:pt x="429" y="97"/>
                  </a:lnTo>
                  <a:lnTo>
                    <a:pt x="425" y="95"/>
                  </a:lnTo>
                  <a:lnTo>
                    <a:pt x="422" y="90"/>
                  </a:lnTo>
                  <a:lnTo>
                    <a:pt x="420" y="86"/>
                  </a:lnTo>
                  <a:lnTo>
                    <a:pt x="412" y="86"/>
                  </a:lnTo>
                  <a:lnTo>
                    <a:pt x="408" y="82"/>
                  </a:lnTo>
                  <a:lnTo>
                    <a:pt x="405" y="79"/>
                  </a:lnTo>
                  <a:lnTo>
                    <a:pt x="401" y="77"/>
                  </a:lnTo>
                  <a:lnTo>
                    <a:pt x="395" y="79"/>
                  </a:lnTo>
                  <a:lnTo>
                    <a:pt x="390" y="79"/>
                  </a:lnTo>
                  <a:lnTo>
                    <a:pt x="384" y="77"/>
                  </a:lnTo>
                  <a:lnTo>
                    <a:pt x="382" y="73"/>
                  </a:lnTo>
                  <a:lnTo>
                    <a:pt x="380" y="71"/>
                  </a:lnTo>
                  <a:lnTo>
                    <a:pt x="373" y="73"/>
                  </a:lnTo>
                  <a:lnTo>
                    <a:pt x="367" y="73"/>
                  </a:lnTo>
                  <a:lnTo>
                    <a:pt x="363" y="75"/>
                  </a:lnTo>
                  <a:lnTo>
                    <a:pt x="360" y="75"/>
                  </a:lnTo>
                  <a:lnTo>
                    <a:pt x="360" y="69"/>
                  </a:lnTo>
                  <a:lnTo>
                    <a:pt x="360" y="65"/>
                  </a:lnTo>
                  <a:lnTo>
                    <a:pt x="360" y="64"/>
                  </a:lnTo>
                  <a:lnTo>
                    <a:pt x="360" y="62"/>
                  </a:lnTo>
                  <a:lnTo>
                    <a:pt x="356" y="62"/>
                  </a:lnTo>
                  <a:lnTo>
                    <a:pt x="352" y="64"/>
                  </a:lnTo>
                  <a:lnTo>
                    <a:pt x="350" y="64"/>
                  </a:lnTo>
                  <a:lnTo>
                    <a:pt x="347" y="62"/>
                  </a:lnTo>
                  <a:lnTo>
                    <a:pt x="343" y="60"/>
                  </a:lnTo>
                  <a:lnTo>
                    <a:pt x="341" y="60"/>
                  </a:lnTo>
                  <a:lnTo>
                    <a:pt x="337" y="60"/>
                  </a:lnTo>
                  <a:lnTo>
                    <a:pt x="333" y="60"/>
                  </a:lnTo>
                  <a:lnTo>
                    <a:pt x="328" y="60"/>
                  </a:lnTo>
                  <a:lnTo>
                    <a:pt x="326" y="60"/>
                  </a:lnTo>
                  <a:lnTo>
                    <a:pt x="320" y="62"/>
                  </a:lnTo>
                  <a:lnTo>
                    <a:pt x="317" y="62"/>
                  </a:lnTo>
                  <a:lnTo>
                    <a:pt x="315" y="62"/>
                  </a:lnTo>
                  <a:lnTo>
                    <a:pt x="313" y="62"/>
                  </a:lnTo>
                  <a:lnTo>
                    <a:pt x="307" y="64"/>
                  </a:lnTo>
                  <a:lnTo>
                    <a:pt x="303" y="64"/>
                  </a:lnTo>
                  <a:lnTo>
                    <a:pt x="296" y="64"/>
                  </a:lnTo>
                  <a:lnTo>
                    <a:pt x="290" y="62"/>
                  </a:lnTo>
                  <a:lnTo>
                    <a:pt x="286" y="58"/>
                  </a:lnTo>
                  <a:lnTo>
                    <a:pt x="285" y="54"/>
                  </a:lnTo>
                  <a:lnTo>
                    <a:pt x="281" y="50"/>
                  </a:lnTo>
                  <a:lnTo>
                    <a:pt x="279" y="47"/>
                  </a:lnTo>
                  <a:lnTo>
                    <a:pt x="277" y="45"/>
                  </a:lnTo>
                  <a:lnTo>
                    <a:pt x="273" y="43"/>
                  </a:lnTo>
                  <a:lnTo>
                    <a:pt x="268" y="41"/>
                  </a:lnTo>
                  <a:lnTo>
                    <a:pt x="264" y="41"/>
                  </a:lnTo>
                  <a:lnTo>
                    <a:pt x="260" y="39"/>
                  </a:lnTo>
                  <a:lnTo>
                    <a:pt x="255" y="39"/>
                  </a:lnTo>
                  <a:lnTo>
                    <a:pt x="249" y="39"/>
                  </a:lnTo>
                  <a:lnTo>
                    <a:pt x="247" y="39"/>
                  </a:lnTo>
                  <a:lnTo>
                    <a:pt x="245" y="35"/>
                  </a:lnTo>
                  <a:lnTo>
                    <a:pt x="243" y="34"/>
                  </a:lnTo>
                  <a:lnTo>
                    <a:pt x="240" y="30"/>
                  </a:lnTo>
                  <a:lnTo>
                    <a:pt x="236" y="32"/>
                  </a:lnTo>
                  <a:lnTo>
                    <a:pt x="234" y="32"/>
                  </a:lnTo>
                  <a:lnTo>
                    <a:pt x="228" y="30"/>
                  </a:lnTo>
                  <a:lnTo>
                    <a:pt x="225" y="28"/>
                  </a:lnTo>
                  <a:lnTo>
                    <a:pt x="223" y="28"/>
                  </a:lnTo>
                  <a:lnTo>
                    <a:pt x="221" y="28"/>
                  </a:lnTo>
                  <a:lnTo>
                    <a:pt x="215" y="30"/>
                  </a:lnTo>
                  <a:lnTo>
                    <a:pt x="211" y="30"/>
                  </a:lnTo>
                  <a:lnTo>
                    <a:pt x="210" y="32"/>
                  </a:lnTo>
                  <a:lnTo>
                    <a:pt x="206" y="32"/>
                  </a:lnTo>
                  <a:lnTo>
                    <a:pt x="202" y="32"/>
                  </a:lnTo>
                  <a:lnTo>
                    <a:pt x="198" y="32"/>
                  </a:lnTo>
                  <a:lnTo>
                    <a:pt x="195" y="30"/>
                  </a:lnTo>
                  <a:lnTo>
                    <a:pt x="191" y="30"/>
                  </a:lnTo>
                  <a:lnTo>
                    <a:pt x="187" y="32"/>
                  </a:lnTo>
                  <a:lnTo>
                    <a:pt x="187" y="35"/>
                  </a:lnTo>
                  <a:lnTo>
                    <a:pt x="185" y="37"/>
                  </a:lnTo>
                  <a:lnTo>
                    <a:pt x="185" y="41"/>
                  </a:lnTo>
                  <a:lnTo>
                    <a:pt x="183" y="43"/>
                  </a:lnTo>
                  <a:lnTo>
                    <a:pt x="181" y="47"/>
                  </a:lnTo>
                  <a:lnTo>
                    <a:pt x="180" y="49"/>
                  </a:lnTo>
                  <a:lnTo>
                    <a:pt x="178" y="52"/>
                  </a:lnTo>
                  <a:lnTo>
                    <a:pt x="174" y="54"/>
                  </a:lnTo>
                  <a:lnTo>
                    <a:pt x="170" y="54"/>
                  </a:lnTo>
                  <a:lnTo>
                    <a:pt x="168" y="54"/>
                  </a:lnTo>
                  <a:lnTo>
                    <a:pt x="165" y="54"/>
                  </a:lnTo>
                  <a:lnTo>
                    <a:pt x="159" y="56"/>
                  </a:lnTo>
                  <a:lnTo>
                    <a:pt x="157" y="56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2" y="56"/>
                  </a:lnTo>
                  <a:lnTo>
                    <a:pt x="136" y="58"/>
                  </a:lnTo>
                  <a:lnTo>
                    <a:pt x="133" y="60"/>
                  </a:lnTo>
                  <a:lnTo>
                    <a:pt x="129" y="62"/>
                  </a:lnTo>
                  <a:lnTo>
                    <a:pt x="125" y="64"/>
                  </a:lnTo>
                  <a:lnTo>
                    <a:pt x="120" y="62"/>
                  </a:lnTo>
                  <a:lnTo>
                    <a:pt x="116" y="62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3" y="58"/>
                  </a:lnTo>
                  <a:lnTo>
                    <a:pt x="99" y="56"/>
                  </a:lnTo>
                  <a:lnTo>
                    <a:pt x="95" y="56"/>
                  </a:lnTo>
                  <a:lnTo>
                    <a:pt x="90" y="56"/>
                  </a:lnTo>
                  <a:lnTo>
                    <a:pt x="88" y="56"/>
                  </a:lnTo>
                  <a:lnTo>
                    <a:pt x="86" y="56"/>
                  </a:lnTo>
                  <a:lnTo>
                    <a:pt x="82" y="56"/>
                  </a:lnTo>
                  <a:lnTo>
                    <a:pt x="78" y="56"/>
                  </a:lnTo>
                  <a:lnTo>
                    <a:pt x="73" y="56"/>
                  </a:lnTo>
                  <a:lnTo>
                    <a:pt x="69" y="56"/>
                  </a:lnTo>
                  <a:lnTo>
                    <a:pt x="63" y="56"/>
                  </a:lnTo>
                  <a:lnTo>
                    <a:pt x="58" y="56"/>
                  </a:lnTo>
                  <a:lnTo>
                    <a:pt x="52" y="56"/>
                  </a:lnTo>
                  <a:lnTo>
                    <a:pt x="46" y="56"/>
                  </a:lnTo>
                  <a:lnTo>
                    <a:pt x="45" y="54"/>
                  </a:lnTo>
                  <a:lnTo>
                    <a:pt x="41" y="54"/>
                  </a:lnTo>
                  <a:lnTo>
                    <a:pt x="37" y="54"/>
                  </a:lnTo>
                  <a:lnTo>
                    <a:pt x="31" y="54"/>
                  </a:lnTo>
                  <a:lnTo>
                    <a:pt x="30" y="50"/>
                  </a:lnTo>
                  <a:lnTo>
                    <a:pt x="28" y="49"/>
                  </a:lnTo>
                  <a:lnTo>
                    <a:pt x="26" y="49"/>
                  </a:lnTo>
                  <a:lnTo>
                    <a:pt x="24" y="50"/>
                  </a:lnTo>
                  <a:lnTo>
                    <a:pt x="24" y="54"/>
                  </a:lnTo>
                  <a:lnTo>
                    <a:pt x="22" y="52"/>
                  </a:lnTo>
                  <a:lnTo>
                    <a:pt x="18" y="50"/>
                  </a:lnTo>
                  <a:lnTo>
                    <a:pt x="16" y="49"/>
                  </a:lnTo>
                  <a:lnTo>
                    <a:pt x="13" y="47"/>
                  </a:lnTo>
                  <a:lnTo>
                    <a:pt x="11" y="45"/>
                  </a:lnTo>
                  <a:lnTo>
                    <a:pt x="7" y="43"/>
                  </a:lnTo>
                  <a:lnTo>
                    <a:pt x="3" y="43"/>
                  </a:lnTo>
                  <a:lnTo>
                    <a:pt x="1" y="41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1" y="30"/>
                  </a:lnTo>
                  <a:lnTo>
                    <a:pt x="3" y="28"/>
                  </a:lnTo>
                  <a:lnTo>
                    <a:pt x="5" y="26"/>
                  </a:lnTo>
                  <a:lnTo>
                    <a:pt x="11" y="24"/>
                  </a:lnTo>
                  <a:lnTo>
                    <a:pt x="15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4" y="19"/>
                  </a:lnTo>
                  <a:lnTo>
                    <a:pt x="24" y="17"/>
                  </a:lnTo>
                  <a:lnTo>
                    <a:pt x="26" y="15"/>
                  </a:lnTo>
                  <a:lnTo>
                    <a:pt x="28" y="13"/>
                  </a:lnTo>
                  <a:lnTo>
                    <a:pt x="31" y="13"/>
                  </a:lnTo>
                  <a:lnTo>
                    <a:pt x="33" y="13"/>
                  </a:lnTo>
                  <a:lnTo>
                    <a:pt x="35" y="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34" y="1673"/>
              <a:ext cx="1615" cy="844"/>
            </a:xfrm>
            <a:custGeom>
              <a:avLst/>
              <a:gdLst>
                <a:gd name="T0" fmla="*/ 1611 w 1615"/>
                <a:gd name="T1" fmla="*/ 827 h 844"/>
                <a:gd name="T2" fmla="*/ 1589 w 1615"/>
                <a:gd name="T3" fmla="*/ 790 h 844"/>
                <a:gd name="T4" fmla="*/ 1576 w 1615"/>
                <a:gd name="T5" fmla="*/ 760 h 844"/>
                <a:gd name="T6" fmla="*/ 1546 w 1615"/>
                <a:gd name="T7" fmla="*/ 718 h 844"/>
                <a:gd name="T8" fmla="*/ 1519 w 1615"/>
                <a:gd name="T9" fmla="*/ 705 h 844"/>
                <a:gd name="T10" fmla="*/ 1476 w 1615"/>
                <a:gd name="T11" fmla="*/ 679 h 844"/>
                <a:gd name="T12" fmla="*/ 1440 w 1615"/>
                <a:gd name="T13" fmla="*/ 643 h 844"/>
                <a:gd name="T14" fmla="*/ 1401 w 1615"/>
                <a:gd name="T15" fmla="*/ 647 h 844"/>
                <a:gd name="T16" fmla="*/ 1365 w 1615"/>
                <a:gd name="T17" fmla="*/ 656 h 844"/>
                <a:gd name="T18" fmla="*/ 1332 w 1615"/>
                <a:gd name="T19" fmla="*/ 623 h 844"/>
                <a:gd name="T20" fmla="*/ 1300 w 1615"/>
                <a:gd name="T21" fmla="*/ 602 h 844"/>
                <a:gd name="T22" fmla="*/ 1260 w 1615"/>
                <a:gd name="T23" fmla="*/ 574 h 844"/>
                <a:gd name="T24" fmla="*/ 1206 w 1615"/>
                <a:gd name="T25" fmla="*/ 572 h 844"/>
                <a:gd name="T26" fmla="*/ 1144 w 1615"/>
                <a:gd name="T27" fmla="*/ 570 h 844"/>
                <a:gd name="T28" fmla="*/ 1088 w 1615"/>
                <a:gd name="T29" fmla="*/ 581 h 844"/>
                <a:gd name="T30" fmla="*/ 1069 w 1615"/>
                <a:gd name="T31" fmla="*/ 623 h 844"/>
                <a:gd name="T32" fmla="*/ 1030 w 1615"/>
                <a:gd name="T33" fmla="*/ 613 h 844"/>
                <a:gd name="T34" fmla="*/ 960 w 1615"/>
                <a:gd name="T35" fmla="*/ 578 h 844"/>
                <a:gd name="T36" fmla="*/ 891 w 1615"/>
                <a:gd name="T37" fmla="*/ 531 h 844"/>
                <a:gd name="T38" fmla="*/ 885 w 1615"/>
                <a:gd name="T39" fmla="*/ 488 h 844"/>
                <a:gd name="T40" fmla="*/ 848 w 1615"/>
                <a:gd name="T41" fmla="*/ 471 h 844"/>
                <a:gd name="T42" fmla="*/ 812 w 1615"/>
                <a:gd name="T43" fmla="*/ 452 h 844"/>
                <a:gd name="T44" fmla="*/ 780 w 1615"/>
                <a:gd name="T45" fmla="*/ 428 h 844"/>
                <a:gd name="T46" fmla="*/ 745 w 1615"/>
                <a:gd name="T47" fmla="*/ 403 h 844"/>
                <a:gd name="T48" fmla="*/ 715 w 1615"/>
                <a:gd name="T49" fmla="*/ 381 h 844"/>
                <a:gd name="T50" fmla="*/ 686 w 1615"/>
                <a:gd name="T51" fmla="*/ 364 h 844"/>
                <a:gd name="T52" fmla="*/ 658 w 1615"/>
                <a:gd name="T53" fmla="*/ 345 h 844"/>
                <a:gd name="T54" fmla="*/ 632 w 1615"/>
                <a:gd name="T55" fmla="*/ 324 h 844"/>
                <a:gd name="T56" fmla="*/ 600 w 1615"/>
                <a:gd name="T57" fmla="*/ 311 h 844"/>
                <a:gd name="T58" fmla="*/ 574 w 1615"/>
                <a:gd name="T59" fmla="*/ 291 h 844"/>
                <a:gd name="T60" fmla="*/ 551 w 1615"/>
                <a:gd name="T61" fmla="*/ 261 h 844"/>
                <a:gd name="T62" fmla="*/ 544 w 1615"/>
                <a:gd name="T63" fmla="*/ 231 h 844"/>
                <a:gd name="T64" fmla="*/ 525 w 1615"/>
                <a:gd name="T65" fmla="*/ 201 h 844"/>
                <a:gd name="T66" fmla="*/ 521 w 1615"/>
                <a:gd name="T67" fmla="*/ 169 h 844"/>
                <a:gd name="T68" fmla="*/ 503 w 1615"/>
                <a:gd name="T69" fmla="*/ 154 h 844"/>
                <a:gd name="T70" fmla="*/ 503 w 1615"/>
                <a:gd name="T71" fmla="*/ 180 h 844"/>
                <a:gd name="T72" fmla="*/ 473 w 1615"/>
                <a:gd name="T73" fmla="*/ 171 h 844"/>
                <a:gd name="T74" fmla="*/ 458 w 1615"/>
                <a:gd name="T75" fmla="*/ 146 h 844"/>
                <a:gd name="T76" fmla="*/ 435 w 1615"/>
                <a:gd name="T77" fmla="*/ 161 h 844"/>
                <a:gd name="T78" fmla="*/ 409 w 1615"/>
                <a:gd name="T79" fmla="*/ 142 h 844"/>
                <a:gd name="T80" fmla="*/ 384 w 1615"/>
                <a:gd name="T81" fmla="*/ 118 h 844"/>
                <a:gd name="T82" fmla="*/ 356 w 1615"/>
                <a:gd name="T83" fmla="*/ 101 h 844"/>
                <a:gd name="T84" fmla="*/ 328 w 1615"/>
                <a:gd name="T85" fmla="*/ 97 h 844"/>
                <a:gd name="T86" fmla="*/ 304 w 1615"/>
                <a:gd name="T87" fmla="*/ 99 h 844"/>
                <a:gd name="T88" fmla="*/ 285 w 1615"/>
                <a:gd name="T89" fmla="*/ 96 h 844"/>
                <a:gd name="T90" fmla="*/ 276 w 1615"/>
                <a:gd name="T91" fmla="*/ 75 h 844"/>
                <a:gd name="T92" fmla="*/ 257 w 1615"/>
                <a:gd name="T93" fmla="*/ 81 h 844"/>
                <a:gd name="T94" fmla="*/ 244 w 1615"/>
                <a:gd name="T95" fmla="*/ 103 h 844"/>
                <a:gd name="T96" fmla="*/ 229 w 1615"/>
                <a:gd name="T97" fmla="*/ 81 h 844"/>
                <a:gd name="T98" fmla="*/ 210 w 1615"/>
                <a:gd name="T99" fmla="*/ 66 h 844"/>
                <a:gd name="T100" fmla="*/ 193 w 1615"/>
                <a:gd name="T101" fmla="*/ 52 h 844"/>
                <a:gd name="T102" fmla="*/ 169 w 1615"/>
                <a:gd name="T103" fmla="*/ 47 h 844"/>
                <a:gd name="T104" fmla="*/ 141 w 1615"/>
                <a:gd name="T105" fmla="*/ 41 h 844"/>
                <a:gd name="T106" fmla="*/ 114 w 1615"/>
                <a:gd name="T107" fmla="*/ 32 h 844"/>
                <a:gd name="T108" fmla="*/ 97 w 1615"/>
                <a:gd name="T109" fmla="*/ 11 h 844"/>
                <a:gd name="T110" fmla="*/ 77 w 1615"/>
                <a:gd name="T111" fmla="*/ 0 h 844"/>
                <a:gd name="T112" fmla="*/ 45 w 1615"/>
                <a:gd name="T113" fmla="*/ 5 h 844"/>
                <a:gd name="T114" fmla="*/ 39 w 1615"/>
                <a:gd name="T115" fmla="*/ 30 h 844"/>
                <a:gd name="T116" fmla="*/ 24 w 1615"/>
                <a:gd name="T117" fmla="*/ 56 h 844"/>
                <a:gd name="T118" fmla="*/ 2 w 1615"/>
                <a:gd name="T119" fmla="*/ 4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5" h="844">
                  <a:moveTo>
                    <a:pt x="1611" y="844"/>
                  </a:moveTo>
                  <a:lnTo>
                    <a:pt x="1613" y="842"/>
                  </a:lnTo>
                  <a:lnTo>
                    <a:pt x="1611" y="842"/>
                  </a:lnTo>
                  <a:lnTo>
                    <a:pt x="1609" y="840"/>
                  </a:lnTo>
                  <a:lnTo>
                    <a:pt x="1607" y="840"/>
                  </a:lnTo>
                  <a:lnTo>
                    <a:pt x="1606" y="840"/>
                  </a:lnTo>
                  <a:lnTo>
                    <a:pt x="1604" y="838"/>
                  </a:lnTo>
                  <a:lnTo>
                    <a:pt x="1604" y="836"/>
                  </a:lnTo>
                  <a:lnTo>
                    <a:pt x="1606" y="836"/>
                  </a:lnTo>
                  <a:lnTo>
                    <a:pt x="1607" y="836"/>
                  </a:lnTo>
                  <a:lnTo>
                    <a:pt x="1611" y="836"/>
                  </a:lnTo>
                  <a:lnTo>
                    <a:pt x="1613" y="835"/>
                  </a:lnTo>
                  <a:lnTo>
                    <a:pt x="1615" y="835"/>
                  </a:lnTo>
                  <a:lnTo>
                    <a:pt x="1615" y="833"/>
                  </a:lnTo>
                  <a:lnTo>
                    <a:pt x="1613" y="831"/>
                  </a:lnTo>
                  <a:lnTo>
                    <a:pt x="1613" y="829"/>
                  </a:lnTo>
                  <a:lnTo>
                    <a:pt x="1611" y="827"/>
                  </a:lnTo>
                  <a:lnTo>
                    <a:pt x="1609" y="827"/>
                  </a:lnTo>
                  <a:lnTo>
                    <a:pt x="1607" y="827"/>
                  </a:lnTo>
                  <a:lnTo>
                    <a:pt x="1604" y="825"/>
                  </a:lnTo>
                  <a:lnTo>
                    <a:pt x="1602" y="823"/>
                  </a:lnTo>
                  <a:lnTo>
                    <a:pt x="1604" y="820"/>
                  </a:lnTo>
                  <a:lnTo>
                    <a:pt x="1604" y="818"/>
                  </a:lnTo>
                  <a:lnTo>
                    <a:pt x="1604" y="816"/>
                  </a:lnTo>
                  <a:lnTo>
                    <a:pt x="1602" y="812"/>
                  </a:lnTo>
                  <a:lnTo>
                    <a:pt x="1602" y="810"/>
                  </a:lnTo>
                  <a:lnTo>
                    <a:pt x="1602" y="806"/>
                  </a:lnTo>
                  <a:lnTo>
                    <a:pt x="1600" y="805"/>
                  </a:lnTo>
                  <a:lnTo>
                    <a:pt x="1598" y="801"/>
                  </a:lnTo>
                  <a:lnTo>
                    <a:pt x="1596" y="801"/>
                  </a:lnTo>
                  <a:lnTo>
                    <a:pt x="1594" y="799"/>
                  </a:lnTo>
                  <a:lnTo>
                    <a:pt x="1592" y="795"/>
                  </a:lnTo>
                  <a:lnTo>
                    <a:pt x="1591" y="793"/>
                  </a:lnTo>
                  <a:lnTo>
                    <a:pt x="1589" y="790"/>
                  </a:lnTo>
                  <a:lnTo>
                    <a:pt x="1587" y="788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1" y="782"/>
                  </a:lnTo>
                  <a:lnTo>
                    <a:pt x="1577" y="782"/>
                  </a:lnTo>
                  <a:lnTo>
                    <a:pt x="1579" y="778"/>
                  </a:lnTo>
                  <a:lnTo>
                    <a:pt x="1581" y="776"/>
                  </a:lnTo>
                  <a:lnTo>
                    <a:pt x="1585" y="773"/>
                  </a:lnTo>
                  <a:lnTo>
                    <a:pt x="1587" y="769"/>
                  </a:lnTo>
                  <a:lnTo>
                    <a:pt x="1589" y="765"/>
                  </a:lnTo>
                  <a:lnTo>
                    <a:pt x="1592" y="761"/>
                  </a:lnTo>
                  <a:lnTo>
                    <a:pt x="1592" y="758"/>
                  </a:lnTo>
                  <a:lnTo>
                    <a:pt x="1591" y="758"/>
                  </a:lnTo>
                  <a:lnTo>
                    <a:pt x="1587" y="758"/>
                  </a:lnTo>
                  <a:lnTo>
                    <a:pt x="1585" y="760"/>
                  </a:lnTo>
                  <a:lnTo>
                    <a:pt x="1579" y="760"/>
                  </a:lnTo>
                  <a:lnTo>
                    <a:pt x="1576" y="760"/>
                  </a:lnTo>
                  <a:lnTo>
                    <a:pt x="1574" y="758"/>
                  </a:lnTo>
                  <a:lnTo>
                    <a:pt x="1570" y="756"/>
                  </a:lnTo>
                  <a:lnTo>
                    <a:pt x="1568" y="752"/>
                  </a:lnTo>
                  <a:lnTo>
                    <a:pt x="1566" y="750"/>
                  </a:lnTo>
                  <a:lnTo>
                    <a:pt x="1564" y="746"/>
                  </a:lnTo>
                  <a:lnTo>
                    <a:pt x="1562" y="743"/>
                  </a:lnTo>
                  <a:lnTo>
                    <a:pt x="1561" y="743"/>
                  </a:lnTo>
                  <a:lnTo>
                    <a:pt x="1555" y="743"/>
                  </a:lnTo>
                  <a:lnTo>
                    <a:pt x="1551" y="743"/>
                  </a:lnTo>
                  <a:lnTo>
                    <a:pt x="1547" y="741"/>
                  </a:lnTo>
                  <a:lnTo>
                    <a:pt x="1542" y="739"/>
                  </a:lnTo>
                  <a:lnTo>
                    <a:pt x="1538" y="735"/>
                  </a:lnTo>
                  <a:lnTo>
                    <a:pt x="1536" y="731"/>
                  </a:lnTo>
                  <a:lnTo>
                    <a:pt x="1538" y="724"/>
                  </a:lnTo>
                  <a:lnTo>
                    <a:pt x="1540" y="722"/>
                  </a:lnTo>
                  <a:lnTo>
                    <a:pt x="1542" y="720"/>
                  </a:lnTo>
                  <a:lnTo>
                    <a:pt x="1546" y="718"/>
                  </a:lnTo>
                  <a:lnTo>
                    <a:pt x="1547" y="716"/>
                  </a:lnTo>
                  <a:lnTo>
                    <a:pt x="1549" y="715"/>
                  </a:lnTo>
                  <a:lnTo>
                    <a:pt x="1551" y="713"/>
                  </a:lnTo>
                  <a:lnTo>
                    <a:pt x="1553" y="713"/>
                  </a:lnTo>
                  <a:lnTo>
                    <a:pt x="1553" y="711"/>
                  </a:lnTo>
                  <a:lnTo>
                    <a:pt x="1551" y="711"/>
                  </a:lnTo>
                  <a:lnTo>
                    <a:pt x="1549" y="711"/>
                  </a:lnTo>
                  <a:lnTo>
                    <a:pt x="1547" y="709"/>
                  </a:lnTo>
                  <a:lnTo>
                    <a:pt x="1544" y="709"/>
                  </a:lnTo>
                  <a:lnTo>
                    <a:pt x="1542" y="709"/>
                  </a:lnTo>
                  <a:lnTo>
                    <a:pt x="1538" y="709"/>
                  </a:lnTo>
                  <a:lnTo>
                    <a:pt x="1534" y="709"/>
                  </a:lnTo>
                  <a:lnTo>
                    <a:pt x="1532" y="709"/>
                  </a:lnTo>
                  <a:lnTo>
                    <a:pt x="1529" y="709"/>
                  </a:lnTo>
                  <a:lnTo>
                    <a:pt x="1527" y="707"/>
                  </a:lnTo>
                  <a:lnTo>
                    <a:pt x="1523" y="707"/>
                  </a:lnTo>
                  <a:lnTo>
                    <a:pt x="1519" y="705"/>
                  </a:lnTo>
                  <a:lnTo>
                    <a:pt x="1517" y="703"/>
                  </a:lnTo>
                  <a:lnTo>
                    <a:pt x="1514" y="703"/>
                  </a:lnTo>
                  <a:lnTo>
                    <a:pt x="1512" y="701"/>
                  </a:lnTo>
                  <a:lnTo>
                    <a:pt x="1510" y="701"/>
                  </a:lnTo>
                  <a:lnTo>
                    <a:pt x="1506" y="701"/>
                  </a:lnTo>
                  <a:lnTo>
                    <a:pt x="1504" y="700"/>
                  </a:lnTo>
                  <a:lnTo>
                    <a:pt x="1499" y="698"/>
                  </a:lnTo>
                  <a:lnTo>
                    <a:pt x="1495" y="698"/>
                  </a:lnTo>
                  <a:lnTo>
                    <a:pt x="1493" y="698"/>
                  </a:lnTo>
                  <a:lnTo>
                    <a:pt x="1487" y="696"/>
                  </a:lnTo>
                  <a:lnTo>
                    <a:pt x="1487" y="694"/>
                  </a:lnTo>
                  <a:lnTo>
                    <a:pt x="1487" y="692"/>
                  </a:lnTo>
                  <a:lnTo>
                    <a:pt x="1484" y="688"/>
                  </a:lnTo>
                  <a:lnTo>
                    <a:pt x="1482" y="685"/>
                  </a:lnTo>
                  <a:lnTo>
                    <a:pt x="1480" y="683"/>
                  </a:lnTo>
                  <a:lnTo>
                    <a:pt x="1478" y="681"/>
                  </a:lnTo>
                  <a:lnTo>
                    <a:pt x="1476" y="679"/>
                  </a:lnTo>
                  <a:lnTo>
                    <a:pt x="1474" y="679"/>
                  </a:lnTo>
                  <a:lnTo>
                    <a:pt x="1470" y="679"/>
                  </a:lnTo>
                  <a:lnTo>
                    <a:pt x="1467" y="677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9" y="670"/>
                  </a:lnTo>
                  <a:lnTo>
                    <a:pt x="1455" y="668"/>
                  </a:lnTo>
                  <a:lnTo>
                    <a:pt x="1452" y="666"/>
                  </a:lnTo>
                  <a:lnTo>
                    <a:pt x="1448" y="664"/>
                  </a:lnTo>
                  <a:lnTo>
                    <a:pt x="1446" y="662"/>
                  </a:lnTo>
                  <a:lnTo>
                    <a:pt x="1444" y="660"/>
                  </a:lnTo>
                  <a:lnTo>
                    <a:pt x="1444" y="658"/>
                  </a:lnTo>
                  <a:lnTo>
                    <a:pt x="1444" y="656"/>
                  </a:lnTo>
                  <a:lnTo>
                    <a:pt x="1442" y="653"/>
                  </a:lnTo>
                  <a:lnTo>
                    <a:pt x="1442" y="651"/>
                  </a:lnTo>
                  <a:lnTo>
                    <a:pt x="1440" y="647"/>
                  </a:lnTo>
                  <a:lnTo>
                    <a:pt x="1440" y="643"/>
                  </a:lnTo>
                  <a:lnTo>
                    <a:pt x="1437" y="643"/>
                  </a:lnTo>
                  <a:lnTo>
                    <a:pt x="1433" y="643"/>
                  </a:lnTo>
                  <a:lnTo>
                    <a:pt x="1429" y="645"/>
                  </a:lnTo>
                  <a:lnTo>
                    <a:pt x="1424" y="645"/>
                  </a:lnTo>
                  <a:lnTo>
                    <a:pt x="1420" y="647"/>
                  </a:lnTo>
                  <a:lnTo>
                    <a:pt x="1416" y="649"/>
                  </a:lnTo>
                  <a:lnTo>
                    <a:pt x="1412" y="647"/>
                  </a:lnTo>
                  <a:lnTo>
                    <a:pt x="1414" y="645"/>
                  </a:lnTo>
                  <a:lnTo>
                    <a:pt x="1414" y="641"/>
                  </a:lnTo>
                  <a:lnTo>
                    <a:pt x="1416" y="640"/>
                  </a:lnTo>
                  <a:lnTo>
                    <a:pt x="1414" y="636"/>
                  </a:lnTo>
                  <a:lnTo>
                    <a:pt x="1410" y="634"/>
                  </a:lnTo>
                  <a:lnTo>
                    <a:pt x="1410" y="636"/>
                  </a:lnTo>
                  <a:lnTo>
                    <a:pt x="1409" y="638"/>
                  </a:lnTo>
                  <a:lnTo>
                    <a:pt x="1407" y="641"/>
                  </a:lnTo>
                  <a:lnTo>
                    <a:pt x="1403" y="643"/>
                  </a:lnTo>
                  <a:lnTo>
                    <a:pt x="1401" y="647"/>
                  </a:lnTo>
                  <a:lnTo>
                    <a:pt x="1394" y="653"/>
                  </a:lnTo>
                  <a:lnTo>
                    <a:pt x="1392" y="655"/>
                  </a:lnTo>
                  <a:lnTo>
                    <a:pt x="1390" y="653"/>
                  </a:lnTo>
                  <a:lnTo>
                    <a:pt x="1390" y="651"/>
                  </a:lnTo>
                  <a:lnTo>
                    <a:pt x="1390" y="647"/>
                  </a:lnTo>
                  <a:lnTo>
                    <a:pt x="1386" y="645"/>
                  </a:lnTo>
                  <a:lnTo>
                    <a:pt x="1384" y="643"/>
                  </a:lnTo>
                  <a:lnTo>
                    <a:pt x="1380" y="643"/>
                  </a:lnTo>
                  <a:lnTo>
                    <a:pt x="1379" y="645"/>
                  </a:lnTo>
                  <a:lnTo>
                    <a:pt x="1377" y="645"/>
                  </a:lnTo>
                  <a:lnTo>
                    <a:pt x="1375" y="645"/>
                  </a:lnTo>
                  <a:lnTo>
                    <a:pt x="1373" y="647"/>
                  </a:lnTo>
                  <a:lnTo>
                    <a:pt x="1371" y="651"/>
                  </a:lnTo>
                  <a:lnTo>
                    <a:pt x="1371" y="653"/>
                  </a:lnTo>
                  <a:lnTo>
                    <a:pt x="1371" y="655"/>
                  </a:lnTo>
                  <a:lnTo>
                    <a:pt x="1369" y="656"/>
                  </a:lnTo>
                  <a:lnTo>
                    <a:pt x="1365" y="656"/>
                  </a:lnTo>
                  <a:lnTo>
                    <a:pt x="1362" y="655"/>
                  </a:lnTo>
                  <a:lnTo>
                    <a:pt x="1358" y="653"/>
                  </a:lnTo>
                  <a:lnTo>
                    <a:pt x="1354" y="649"/>
                  </a:lnTo>
                  <a:lnTo>
                    <a:pt x="1350" y="647"/>
                  </a:lnTo>
                  <a:lnTo>
                    <a:pt x="1347" y="645"/>
                  </a:lnTo>
                  <a:lnTo>
                    <a:pt x="1347" y="643"/>
                  </a:lnTo>
                  <a:lnTo>
                    <a:pt x="1347" y="640"/>
                  </a:lnTo>
                  <a:lnTo>
                    <a:pt x="1349" y="638"/>
                  </a:lnTo>
                  <a:lnTo>
                    <a:pt x="1350" y="638"/>
                  </a:lnTo>
                  <a:lnTo>
                    <a:pt x="1350" y="636"/>
                  </a:lnTo>
                  <a:lnTo>
                    <a:pt x="1349" y="636"/>
                  </a:lnTo>
                  <a:lnTo>
                    <a:pt x="1345" y="636"/>
                  </a:lnTo>
                  <a:lnTo>
                    <a:pt x="1341" y="634"/>
                  </a:lnTo>
                  <a:lnTo>
                    <a:pt x="1339" y="632"/>
                  </a:lnTo>
                  <a:lnTo>
                    <a:pt x="1337" y="630"/>
                  </a:lnTo>
                  <a:lnTo>
                    <a:pt x="1335" y="628"/>
                  </a:lnTo>
                  <a:lnTo>
                    <a:pt x="1332" y="623"/>
                  </a:lnTo>
                  <a:lnTo>
                    <a:pt x="1330" y="623"/>
                  </a:lnTo>
                  <a:lnTo>
                    <a:pt x="1330" y="621"/>
                  </a:lnTo>
                  <a:lnTo>
                    <a:pt x="1330" y="619"/>
                  </a:lnTo>
                  <a:lnTo>
                    <a:pt x="1330" y="617"/>
                  </a:lnTo>
                  <a:lnTo>
                    <a:pt x="1328" y="617"/>
                  </a:lnTo>
                  <a:lnTo>
                    <a:pt x="1328" y="615"/>
                  </a:lnTo>
                  <a:lnTo>
                    <a:pt x="1328" y="613"/>
                  </a:lnTo>
                  <a:lnTo>
                    <a:pt x="1326" y="611"/>
                  </a:lnTo>
                  <a:lnTo>
                    <a:pt x="1326" y="613"/>
                  </a:lnTo>
                  <a:lnTo>
                    <a:pt x="1324" y="615"/>
                  </a:lnTo>
                  <a:lnTo>
                    <a:pt x="1322" y="615"/>
                  </a:lnTo>
                  <a:lnTo>
                    <a:pt x="1317" y="615"/>
                  </a:lnTo>
                  <a:lnTo>
                    <a:pt x="1313" y="613"/>
                  </a:lnTo>
                  <a:lnTo>
                    <a:pt x="1311" y="611"/>
                  </a:lnTo>
                  <a:lnTo>
                    <a:pt x="1307" y="608"/>
                  </a:lnTo>
                  <a:lnTo>
                    <a:pt x="1304" y="606"/>
                  </a:lnTo>
                  <a:lnTo>
                    <a:pt x="1300" y="602"/>
                  </a:lnTo>
                  <a:lnTo>
                    <a:pt x="1296" y="600"/>
                  </a:lnTo>
                  <a:lnTo>
                    <a:pt x="1290" y="600"/>
                  </a:lnTo>
                  <a:lnTo>
                    <a:pt x="1287" y="598"/>
                  </a:lnTo>
                  <a:lnTo>
                    <a:pt x="1283" y="596"/>
                  </a:lnTo>
                  <a:lnTo>
                    <a:pt x="1279" y="594"/>
                  </a:lnTo>
                  <a:lnTo>
                    <a:pt x="1275" y="593"/>
                  </a:lnTo>
                  <a:lnTo>
                    <a:pt x="1275" y="591"/>
                  </a:lnTo>
                  <a:lnTo>
                    <a:pt x="1274" y="591"/>
                  </a:lnTo>
                  <a:lnTo>
                    <a:pt x="1272" y="587"/>
                  </a:lnTo>
                  <a:lnTo>
                    <a:pt x="1272" y="581"/>
                  </a:lnTo>
                  <a:lnTo>
                    <a:pt x="1272" y="578"/>
                  </a:lnTo>
                  <a:lnTo>
                    <a:pt x="1272" y="576"/>
                  </a:lnTo>
                  <a:lnTo>
                    <a:pt x="1272" y="574"/>
                  </a:lnTo>
                  <a:lnTo>
                    <a:pt x="1268" y="572"/>
                  </a:lnTo>
                  <a:lnTo>
                    <a:pt x="1266" y="574"/>
                  </a:lnTo>
                  <a:lnTo>
                    <a:pt x="1262" y="574"/>
                  </a:lnTo>
                  <a:lnTo>
                    <a:pt x="1260" y="574"/>
                  </a:lnTo>
                  <a:lnTo>
                    <a:pt x="1257" y="574"/>
                  </a:lnTo>
                  <a:lnTo>
                    <a:pt x="1253" y="574"/>
                  </a:lnTo>
                  <a:lnTo>
                    <a:pt x="1251" y="574"/>
                  </a:lnTo>
                  <a:lnTo>
                    <a:pt x="1247" y="574"/>
                  </a:lnTo>
                  <a:lnTo>
                    <a:pt x="1244" y="574"/>
                  </a:lnTo>
                  <a:lnTo>
                    <a:pt x="1238" y="576"/>
                  </a:lnTo>
                  <a:lnTo>
                    <a:pt x="1234" y="576"/>
                  </a:lnTo>
                  <a:lnTo>
                    <a:pt x="1232" y="578"/>
                  </a:lnTo>
                  <a:lnTo>
                    <a:pt x="1230" y="579"/>
                  </a:lnTo>
                  <a:lnTo>
                    <a:pt x="1227" y="579"/>
                  </a:lnTo>
                  <a:lnTo>
                    <a:pt x="1223" y="579"/>
                  </a:lnTo>
                  <a:lnTo>
                    <a:pt x="1219" y="578"/>
                  </a:lnTo>
                  <a:lnTo>
                    <a:pt x="1215" y="576"/>
                  </a:lnTo>
                  <a:lnTo>
                    <a:pt x="1212" y="574"/>
                  </a:lnTo>
                  <a:lnTo>
                    <a:pt x="1210" y="572"/>
                  </a:lnTo>
                  <a:lnTo>
                    <a:pt x="1208" y="572"/>
                  </a:lnTo>
                  <a:lnTo>
                    <a:pt x="1206" y="572"/>
                  </a:lnTo>
                  <a:lnTo>
                    <a:pt x="1202" y="572"/>
                  </a:lnTo>
                  <a:lnTo>
                    <a:pt x="1199" y="574"/>
                  </a:lnTo>
                  <a:lnTo>
                    <a:pt x="1193" y="576"/>
                  </a:lnTo>
                  <a:lnTo>
                    <a:pt x="1191" y="574"/>
                  </a:lnTo>
                  <a:lnTo>
                    <a:pt x="1187" y="572"/>
                  </a:lnTo>
                  <a:lnTo>
                    <a:pt x="1185" y="572"/>
                  </a:lnTo>
                  <a:lnTo>
                    <a:pt x="1182" y="572"/>
                  </a:lnTo>
                  <a:lnTo>
                    <a:pt x="1176" y="570"/>
                  </a:lnTo>
                  <a:lnTo>
                    <a:pt x="1172" y="572"/>
                  </a:lnTo>
                  <a:lnTo>
                    <a:pt x="1168" y="574"/>
                  </a:lnTo>
                  <a:lnTo>
                    <a:pt x="1165" y="576"/>
                  </a:lnTo>
                  <a:lnTo>
                    <a:pt x="1161" y="578"/>
                  </a:lnTo>
                  <a:lnTo>
                    <a:pt x="1155" y="578"/>
                  </a:lnTo>
                  <a:lnTo>
                    <a:pt x="1152" y="574"/>
                  </a:lnTo>
                  <a:lnTo>
                    <a:pt x="1148" y="572"/>
                  </a:lnTo>
                  <a:lnTo>
                    <a:pt x="1146" y="570"/>
                  </a:lnTo>
                  <a:lnTo>
                    <a:pt x="1144" y="570"/>
                  </a:lnTo>
                  <a:lnTo>
                    <a:pt x="1140" y="570"/>
                  </a:lnTo>
                  <a:lnTo>
                    <a:pt x="1138" y="570"/>
                  </a:lnTo>
                  <a:lnTo>
                    <a:pt x="1135" y="570"/>
                  </a:lnTo>
                  <a:lnTo>
                    <a:pt x="1131" y="570"/>
                  </a:lnTo>
                  <a:lnTo>
                    <a:pt x="1127" y="568"/>
                  </a:lnTo>
                  <a:lnTo>
                    <a:pt x="1125" y="568"/>
                  </a:lnTo>
                  <a:lnTo>
                    <a:pt x="1123" y="568"/>
                  </a:lnTo>
                  <a:lnTo>
                    <a:pt x="1120" y="568"/>
                  </a:lnTo>
                  <a:lnTo>
                    <a:pt x="1116" y="570"/>
                  </a:lnTo>
                  <a:lnTo>
                    <a:pt x="1112" y="574"/>
                  </a:lnTo>
                  <a:lnTo>
                    <a:pt x="1108" y="576"/>
                  </a:lnTo>
                  <a:lnTo>
                    <a:pt x="1105" y="578"/>
                  </a:lnTo>
                  <a:lnTo>
                    <a:pt x="1101" y="578"/>
                  </a:lnTo>
                  <a:lnTo>
                    <a:pt x="1097" y="578"/>
                  </a:lnTo>
                  <a:lnTo>
                    <a:pt x="1092" y="578"/>
                  </a:lnTo>
                  <a:lnTo>
                    <a:pt x="1090" y="579"/>
                  </a:lnTo>
                  <a:lnTo>
                    <a:pt x="1088" y="581"/>
                  </a:lnTo>
                  <a:lnTo>
                    <a:pt x="1086" y="585"/>
                  </a:lnTo>
                  <a:lnTo>
                    <a:pt x="1082" y="591"/>
                  </a:lnTo>
                  <a:lnTo>
                    <a:pt x="1082" y="594"/>
                  </a:lnTo>
                  <a:lnTo>
                    <a:pt x="1078" y="596"/>
                  </a:lnTo>
                  <a:lnTo>
                    <a:pt x="1077" y="598"/>
                  </a:lnTo>
                  <a:lnTo>
                    <a:pt x="1075" y="600"/>
                  </a:lnTo>
                  <a:lnTo>
                    <a:pt x="1075" y="602"/>
                  </a:lnTo>
                  <a:lnTo>
                    <a:pt x="1073" y="604"/>
                  </a:lnTo>
                  <a:lnTo>
                    <a:pt x="1073" y="606"/>
                  </a:lnTo>
                  <a:lnTo>
                    <a:pt x="1073" y="608"/>
                  </a:lnTo>
                  <a:lnTo>
                    <a:pt x="1071" y="609"/>
                  </a:lnTo>
                  <a:lnTo>
                    <a:pt x="1071" y="611"/>
                  </a:lnTo>
                  <a:lnTo>
                    <a:pt x="1071" y="613"/>
                  </a:lnTo>
                  <a:lnTo>
                    <a:pt x="1071" y="615"/>
                  </a:lnTo>
                  <a:lnTo>
                    <a:pt x="1071" y="617"/>
                  </a:lnTo>
                  <a:lnTo>
                    <a:pt x="1069" y="621"/>
                  </a:lnTo>
                  <a:lnTo>
                    <a:pt x="1069" y="623"/>
                  </a:lnTo>
                  <a:lnTo>
                    <a:pt x="1067" y="626"/>
                  </a:lnTo>
                  <a:lnTo>
                    <a:pt x="1065" y="630"/>
                  </a:lnTo>
                  <a:lnTo>
                    <a:pt x="1065" y="632"/>
                  </a:lnTo>
                  <a:lnTo>
                    <a:pt x="1065" y="634"/>
                  </a:lnTo>
                  <a:lnTo>
                    <a:pt x="1063" y="636"/>
                  </a:lnTo>
                  <a:lnTo>
                    <a:pt x="1060" y="636"/>
                  </a:lnTo>
                  <a:lnTo>
                    <a:pt x="1056" y="636"/>
                  </a:lnTo>
                  <a:lnTo>
                    <a:pt x="1054" y="632"/>
                  </a:lnTo>
                  <a:lnTo>
                    <a:pt x="1052" y="630"/>
                  </a:lnTo>
                  <a:lnTo>
                    <a:pt x="1048" y="628"/>
                  </a:lnTo>
                  <a:lnTo>
                    <a:pt x="1047" y="624"/>
                  </a:lnTo>
                  <a:lnTo>
                    <a:pt x="1045" y="623"/>
                  </a:lnTo>
                  <a:lnTo>
                    <a:pt x="1041" y="621"/>
                  </a:lnTo>
                  <a:lnTo>
                    <a:pt x="1039" y="619"/>
                  </a:lnTo>
                  <a:lnTo>
                    <a:pt x="1035" y="617"/>
                  </a:lnTo>
                  <a:lnTo>
                    <a:pt x="1032" y="615"/>
                  </a:lnTo>
                  <a:lnTo>
                    <a:pt x="1030" y="613"/>
                  </a:lnTo>
                  <a:lnTo>
                    <a:pt x="1026" y="609"/>
                  </a:lnTo>
                  <a:lnTo>
                    <a:pt x="1020" y="609"/>
                  </a:lnTo>
                  <a:lnTo>
                    <a:pt x="1015" y="606"/>
                  </a:lnTo>
                  <a:lnTo>
                    <a:pt x="1011" y="604"/>
                  </a:lnTo>
                  <a:lnTo>
                    <a:pt x="1009" y="600"/>
                  </a:lnTo>
                  <a:lnTo>
                    <a:pt x="1003" y="598"/>
                  </a:lnTo>
                  <a:lnTo>
                    <a:pt x="1002" y="594"/>
                  </a:lnTo>
                  <a:lnTo>
                    <a:pt x="998" y="587"/>
                  </a:lnTo>
                  <a:lnTo>
                    <a:pt x="992" y="585"/>
                  </a:lnTo>
                  <a:lnTo>
                    <a:pt x="987" y="583"/>
                  </a:lnTo>
                  <a:lnTo>
                    <a:pt x="981" y="581"/>
                  </a:lnTo>
                  <a:lnTo>
                    <a:pt x="975" y="578"/>
                  </a:lnTo>
                  <a:lnTo>
                    <a:pt x="972" y="578"/>
                  </a:lnTo>
                  <a:lnTo>
                    <a:pt x="970" y="578"/>
                  </a:lnTo>
                  <a:lnTo>
                    <a:pt x="968" y="579"/>
                  </a:lnTo>
                  <a:lnTo>
                    <a:pt x="964" y="578"/>
                  </a:lnTo>
                  <a:lnTo>
                    <a:pt x="960" y="578"/>
                  </a:lnTo>
                  <a:lnTo>
                    <a:pt x="960" y="574"/>
                  </a:lnTo>
                  <a:lnTo>
                    <a:pt x="960" y="570"/>
                  </a:lnTo>
                  <a:lnTo>
                    <a:pt x="955" y="564"/>
                  </a:lnTo>
                  <a:lnTo>
                    <a:pt x="949" y="561"/>
                  </a:lnTo>
                  <a:lnTo>
                    <a:pt x="943" y="555"/>
                  </a:lnTo>
                  <a:lnTo>
                    <a:pt x="938" y="553"/>
                  </a:lnTo>
                  <a:lnTo>
                    <a:pt x="930" y="551"/>
                  </a:lnTo>
                  <a:lnTo>
                    <a:pt x="925" y="549"/>
                  </a:lnTo>
                  <a:lnTo>
                    <a:pt x="921" y="549"/>
                  </a:lnTo>
                  <a:lnTo>
                    <a:pt x="917" y="549"/>
                  </a:lnTo>
                  <a:lnTo>
                    <a:pt x="915" y="551"/>
                  </a:lnTo>
                  <a:lnTo>
                    <a:pt x="913" y="551"/>
                  </a:lnTo>
                  <a:lnTo>
                    <a:pt x="910" y="546"/>
                  </a:lnTo>
                  <a:lnTo>
                    <a:pt x="906" y="542"/>
                  </a:lnTo>
                  <a:lnTo>
                    <a:pt x="900" y="536"/>
                  </a:lnTo>
                  <a:lnTo>
                    <a:pt x="895" y="534"/>
                  </a:lnTo>
                  <a:lnTo>
                    <a:pt x="891" y="531"/>
                  </a:lnTo>
                  <a:lnTo>
                    <a:pt x="889" y="531"/>
                  </a:lnTo>
                  <a:lnTo>
                    <a:pt x="885" y="531"/>
                  </a:lnTo>
                  <a:lnTo>
                    <a:pt x="880" y="527"/>
                  </a:lnTo>
                  <a:lnTo>
                    <a:pt x="880" y="523"/>
                  </a:lnTo>
                  <a:lnTo>
                    <a:pt x="882" y="521"/>
                  </a:lnTo>
                  <a:lnTo>
                    <a:pt x="882" y="519"/>
                  </a:lnTo>
                  <a:lnTo>
                    <a:pt x="882" y="518"/>
                  </a:lnTo>
                  <a:lnTo>
                    <a:pt x="883" y="516"/>
                  </a:lnTo>
                  <a:lnTo>
                    <a:pt x="883" y="514"/>
                  </a:lnTo>
                  <a:lnTo>
                    <a:pt x="885" y="510"/>
                  </a:lnTo>
                  <a:lnTo>
                    <a:pt x="887" y="506"/>
                  </a:lnTo>
                  <a:lnTo>
                    <a:pt x="887" y="501"/>
                  </a:lnTo>
                  <a:lnTo>
                    <a:pt x="895" y="489"/>
                  </a:lnTo>
                  <a:lnTo>
                    <a:pt x="891" y="489"/>
                  </a:lnTo>
                  <a:lnTo>
                    <a:pt x="889" y="489"/>
                  </a:lnTo>
                  <a:lnTo>
                    <a:pt x="887" y="488"/>
                  </a:lnTo>
                  <a:lnTo>
                    <a:pt x="885" y="488"/>
                  </a:lnTo>
                  <a:lnTo>
                    <a:pt x="883" y="488"/>
                  </a:lnTo>
                  <a:lnTo>
                    <a:pt x="882" y="486"/>
                  </a:lnTo>
                  <a:lnTo>
                    <a:pt x="880" y="486"/>
                  </a:lnTo>
                  <a:lnTo>
                    <a:pt x="874" y="484"/>
                  </a:lnTo>
                  <a:lnTo>
                    <a:pt x="872" y="484"/>
                  </a:lnTo>
                  <a:lnTo>
                    <a:pt x="870" y="484"/>
                  </a:lnTo>
                  <a:lnTo>
                    <a:pt x="868" y="484"/>
                  </a:lnTo>
                  <a:lnTo>
                    <a:pt x="867" y="482"/>
                  </a:lnTo>
                  <a:lnTo>
                    <a:pt x="865" y="480"/>
                  </a:lnTo>
                  <a:lnTo>
                    <a:pt x="863" y="480"/>
                  </a:lnTo>
                  <a:lnTo>
                    <a:pt x="861" y="480"/>
                  </a:lnTo>
                  <a:lnTo>
                    <a:pt x="857" y="478"/>
                  </a:lnTo>
                  <a:lnTo>
                    <a:pt x="855" y="476"/>
                  </a:lnTo>
                  <a:lnTo>
                    <a:pt x="853" y="474"/>
                  </a:lnTo>
                  <a:lnTo>
                    <a:pt x="852" y="474"/>
                  </a:lnTo>
                  <a:lnTo>
                    <a:pt x="850" y="473"/>
                  </a:lnTo>
                  <a:lnTo>
                    <a:pt x="848" y="471"/>
                  </a:lnTo>
                  <a:lnTo>
                    <a:pt x="846" y="471"/>
                  </a:lnTo>
                  <a:lnTo>
                    <a:pt x="844" y="467"/>
                  </a:lnTo>
                  <a:lnTo>
                    <a:pt x="842" y="465"/>
                  </a:lnTo>
                  <a:lnTo>
                    <a:pt x="840" y="463"/>
                  </a:lnTo>
                  <a:lnTo>
                    <a:pt x="838" y="461"/>
                  </a:lnTo>
                  <a:lnTo>
                    <a:pt x="837" y="461"/>
                  </a:lnTo>
                  <a:lnTo>
                    <a:pt x="837" y="459"/>
                  </a:lnTo>
                  <a:lnTo>
                    <a:pt x="835" y="458"/>
                  </a:lnTo>
                  <a:lnTo>
                    <a:pt x="833" y="458"/>
                  </a:lnTo>
                  <a:lnTo>
                    <a:pt x="831" y="458"/>
                  </a:lnTo>
                  <a:lnTo>
                    <a:pt x="829" y="459"/>
                  </a:lnTo>
                  <a:lnTo>
                    <a:pt x="825" y="459"/>
                  </a:lnTo>
                  <a:lnTo>
                    <a:pt x="820" y="456"/>
                  </a:lnTo>
                  <a:lnTo>
                    <a:pt x="818" y="454"/>
                  </a:lnTo>
                  <a:lnTo>
                    <a:pt x="816" y="454"/>
                  </a:lnTo>
                  <a:lnTo>
                    <a:pt x="814" y="452"/>
                  </a:lnTo>
                  <a:lnTo>
                    <a:pt x="812" y="452"/>
                  </a:lnTo>
                  <a:lnTo>
                    <a:pt x="810" y="450"/>
                  </a:lnTo>
                  <a:lnTo>
                    <a:pt x="808" y="448"/>
                  </a:lnTo>
                  <a:lnTo>
                    <a:pt x="806" y="448"/>
                  </a:lnTo>
                  <a:lnTo>
                    <a:pt x="805" y="446"/>
                  </a:lnTo>
                  <a:lnTo>
                    <a:pt x="803" y="446"/>
                  </a:lnTo>
                  <a:lnTo>
                    <a:pt x="801" y="444"/>
                  </a:lnTo>
                  <a:lnTo>
                    <a:pt x="801" y="443"/>
                  </a:lnTo>
                  <a:lnTo>
                    <a:pt x="799" y="441"/>
                  </a:lnTo>
                  <a:lnTo>
                    <a:pt x="795" y="439"/>
                  </a:lnTo>
                  <a:lnTo>
                    <a:pt x="793" y="437"/>
                  </a:lnTo>
                  <a:lnTo>
                    <a:pt x="791" y="435"/>
                  </a:lnTo>
                  <a:lnTo>
                    <a:pt x="791" y="433"/>
                  </a:lnTo>
                  <a:lnTo>
                    <a:pt x="788" y="433"/>
                  </a:lnTo>
                  <a:lnTo>
                    <a:pt x="786" y="431"/>
                  </a:lnTo>
                  <a:lnTo>
                    <a:pt x="784" y="431"/>
                  </a:lnTo>
                  <a:lnTo>
                    <a:pt x="782" y="429"/>
                  </a:lnTo>
                  <a:lnTo>
                    <a:pt x="780" y="428"/>
                  </a:lnTo>
                  <a:lnTo>
                    <a:pt x="778" y="426"/>
                  </a:lnTo>
                  <a:lnTo>
                    <a:pt x="776" y="426"/>
                  </a:lnTo>
                  <a:lnTo>
                    <a:pt x="775" y="424"/>
                  </a:lnTo>
                  <a:lnTo>
                    <a:pt x="773" y="422"/>
                  </a:lnTo>
                  <a:lnTo>
                    <a:pt x="769" y="422"/>
                  </a:lnTo>
                  <a:lnTo>
                    <a:pt x="765" y="418"/>
                  </a:lnTo>
                  <a:lnTo>
                    <a:pt x="763" y="416"/>
                  </a:lnTo>
                  <a:lnTo>
                    <a:pt x="761" y="416"/>
                  </a:lnTo>
                  <a:lnTo>
                    <a:pt x="760" y="414"/>
                  </a:lnTo>
                  <a:lnTo>
                    <a:pt x="758" y="413"/>
                  </a:lnTo>
                  <a:lnTo>
                    <a:pt x="756" y="411"/>
                  </a:lnTo>
                  <a:lnTo>
                    <a:pt x="754" y="409"/>
                  </a:lnTo>
                  <a:lnTo>
                    <a:pt x="752" y="407"/>
                  </a:lnTo>
                  <a:lnTo>
                    <a:pt x="750" y="407"/>
                  </a:lnTo>
                  <a:lnTo>
                    <a:pt x="748" y="405"/>
                  </a:lnTo>
                  <a:lnTo>
                    <a:pt x="746" y="403"/>
                  </a:lnTo>
                  <a:lnTo>
                    <a:pt x="745" y="403"/>
                  </a:lnTo>
                  <a:lnTo>
                    <a:pt x="743" y="403"/>
                  </a:lnTo>
                  <a:lnTo>
                    <a:pt x="741" y="403"/>
                  </a:lnTo>
                  <a:lnTo>
                    <a:pt x="739" y="403"/>
                  </a:lnTo>
                  <a:lnTo>
                    <a:pt x="737" y="403"/>
                  </a:lnTo>
                  <a:lnTo>
                    <a:pt x="735" y="399"/>
                  </a:lnTo>
                  <a:lnTo>
                    <a:pt x="735" y="398"/>
                  </a:lnTo>
                  <a:lnTo>
                    <a:pt x="733" y="396"/>
                  </a:lnTo>
                  <a:lnTo>
                    <a:pt x="731" y="396"/>
                  </a:lnTo>
                  <a:lnTo>
                    <a:pt x="730" y="394"/>
                  </a:lnTo>
                  <a:lnTo>
                    <a:pt x="728" y="392"/>
                  </a:lnTo>
                  <a:lnTo>
                    <a:pt x="724" y="392"/>
                  </a:lnTo>
                  <a:lnTo>
                    <a:pt x="722" y="390"/>
                  </a:lnTo>
                  <a:lnTo>
                    <a:pt x="720" y="388"/>
                  </a:lnTo>
                  <a:lnTo>
                    <a:pt x="718" y="386"/>
                  </a:lnTo>
                  <a:lnTo>
                    <a:pt x="716" y="384"/>
                  </a:lnTo>
                  <a:lnTo>
                    <a:pt x="715" y="383"/>
                  </a:lnTo>
                  <a:lnTo>
                    <a:pt x="715" y="381"/>
                  </a:lnTo>
                  <a:lnTo>
                    <a:pt x="711" y="379"/>
                  </a:lnTo>
                  <a:lnTo>
                    <a:pt x="709" y="379"/>
                  </a:lnTo>
                  <a:lnTo>
                    <a:pt x="707" y="379"/>
                  </a:lnTo>
                  <a:lnTo>
                    <a:pt x="707" y="377"/>
                  </a:lnTo>
                  <a:lnTo>
                    <a:pt x="705" y="377"/>
                  </a:lnTo>
                  <a:lnTo>
                    <a:pt x="703" y="375"/>
                  </a:lnTo>
                  <a:lnTo>
                    <a:pt x="701" y="375"/>
                  </a:lnTo>
                  <a:lnTo>
                    <a:pt x="700" y="373"/>
                  </a:lnTo>
                  <a:lnTo>
                    <a:pt x="698" y="373"/>
                  </a:lnTo>
                  <a:lnTo>
                    <a:pt x="696" y="373"/>
                  </a:lnTo>
                  <a:lnTo>
                    <a:pt x="696" y="371"/>
                  </a:lnTo>
                  <a:lnTo>
                    <a:pt x="694" y="371"/>
                  </a:lnTo>
                  <a:lnTo>
                    <a:pt x="692" y="369"/>
                  </a:lnTo>
                  <a:lnTo>
                    <a:pt x="690" y="368"/>
                  </a:lnTo>
                  <a:lnTo>
                    <a:pt x="688" y="366"/>
                  </a:lnTo>
                  <a:lnTo>
                    <a:pt x="688" y="364"/>
                  </a:lnTo>
                  <a:lnTo>
                    <a:pt x="686" y="364"/>
                  </a:lnTo>
                  <a:lnTo>
                    <a:pt x="685" y="364"/>
                  </a:lnTo>
                  <a:lnTo>
                    <a:pt x="683" y="362"/>
                  </a:lnTo>
                  <a:lnTo>
                    <a:pt x="681" y="364"/>
                  </a:lnTo>
                  <a:lnTo>
                    <a:pt x="677" y="362"/>
                  </a:lnTo>
                  <a:lnTo>
                    <a:pt x="675" y="362"/>
                  </a:lnTo>
                  <a:lnTo>
                    <a:pt x="673" y="362"/>
                  </a:lnTo>
                  <a:lnTo>
                    <a:pt x="671" y="360"/>
                  </a:lnTo>
                  <a:lnTo>
                    <a:pt x="670" y="360"/>
                  </a:lnTo>
                  <a:lnTo>
                    <a:pt x="668" y="358"/>
                  </a:lnTo>
                  <a:lnTo>
                    <a:pt x="668" y="356"/>
                  </a:lnTo>
                  <a:lnTo>
                    <a:pt x="666" y="354"/>
                  </a:lnTo>
                  <a:lnTo>
                    <a:pt x="664" y="353"/>
                  </a:lnTo>
                  <a:lnTo>
                    <a:pt x="664" y="351"/>
                  </a:lnTo>
                  <a:lnTo>
                    <a:pt x="662" y="349"/>
                  </a:lnTo>
                  <a:lnTo>
                    <a:pt x="662" y="347"/>
                  </a:lnTo>
                  <a:lnTo>
                    <a:pt x="660" y="345"/>
                  </a:lnTo>
                  <a:lnTo>
                    <a:pt x="658" y="345"/>
                  </a:lnTo>
                  <a:lnTo>
                    <a:pt x="658" y="343"/>
                  </a:lnTo>
                  <a:lnTo>
                    <a:pt x="658" y="341"/>
                  </a:lnTo>
                  <a:lnTo>
                    <a:pt x="658" y="339"/>
                  </a:lnTo>
                  <a:lnTo>
                    <a:pt x="656" y="338"/>
                  </a:lnTo>
                  <a:lnTo>
                    <a:pt x="655" y="336"/>
                  </a:lnTo>
                  <a:lnTo>
                    <a:pt x="653" y="334"/>
                  </a:lnTo>
                  <a:lnTo>
                    <a:pt x="651" y="334"/>
                  </a:lnTo>
                  <a:lnTo>
                    <a:pt x="649" y="334"/>
                  </a:lnTo>
                  <a:lnTo>
                    <a:pt x="647" y="332"/>
                  </a:lnTo>
                  <a:lnTo>
                    <a:pt x="645" y="332"/>
                  </a:lnTo>
                  <a:lnTo>
                    <a:pt x="643" y="330"/>
                  </a:lnTo>
                  <a:lnTo>
                    <a:pt x="641" y="328"/>
                  </a:lnTo>
                  <a:lnTo>
                    <a:pt x="640" y="328"/>
                  </a:lnTo>
                  <a:lnTo>
                    <a:pt x="638" y="326"/>
                  </a:lnTo>
                  <a:lnTo>
                    <a:pt x="636" y="326"/>
                  </a:lnTo>
                  <a:lnTo>
                    <a:pt x="634" y="324"/>
                  </a:lnTo>
                  <a:lnTo>
                    <a:pt x="632" y="324"/>
                  </a:lnTo>
                  <a:lnTo>
                    <a:pt x="628" y="322"/>
                  </a:lnTo>
                  <a:lnTo>
                    <a:pt x="626" y="322"/>
                  </a:lnTo>
                  <a:lnTo>
                    <a:pt x="625" y="321"/>
                  </a:lnTo>
                  <a:lnTo>
                    <a:pt x="623" y="321"/>
                  </a:lnTo>
                  <a:lnTo>
                    <a:pt x="621" y="319"/>
                  </a:lnTo>
                  <a:lnTo>
                    <a:pt x="621" y="317"/>
                  </a:lnTo>
                  <a:lnTo>
                    <a:pt x="619" y="317"/>
                  </a:lnTo>
                  <a:lnTo>
                    <a:pt x="617" y="317"/>
                  </a:lnTo>
                  <a:lnTo>
                    <a:pt x="615" y="315"/>
                  </a:lnTo>
                  <a:lnTo>
                    <a:pt x="613" y="315"/>
                  </a:lnTo>
                  <a:lnTo>
                    <a:pt x="611" y="315"/>
                  </a:lnTo>
                  <a:lnTo>
                    <a:pt x="610" y="315"/>
                  </a:lnTo>
                  <a:lnTo>
                    <a:pt x="608" y="313"/>
                  </a:lnTo>
                  <a:lnTo>
                    <a:pt x="606" y="313"/>
                  </a:lnTo>
                  <a:lnTo>
                    <a:pt x="604" y="313"/>
                  </a:lnTo>
                  <a:lnTo>
                    <a:pt x="602" y="311"/>
                  </a:lnTo>
                  <a:lnTo>
                    <a:pt x="600" y="311"/>
                  </a:lnTo>
                  <a:lnTo>
                    <a:pt x="598" y="309"/>
                  </a:lnTo>
                  <a:lnTo>
                    <a:pt x="596" y="309"/>
                  </a:lnTo>
                  <a:lnTo>
                    <a:pt x="595" y="309"/>
                  </a:lnTo>
                  <a:lnTo>
                    <a:pt x="591" y="307"/>
                  </a:lnTo>
                  <a:lnTo>
                    <a:pt x="589" y="307"/>
                  </a:lnTo>
                  <a:lnTo>
                    <a:pt x="587" y="306"/>
                  </a:lnTo>
                  <a:lnTo>
                    <a:pt x="585" y="306"/>
                  </a:lnTo>
                  <a:lnTo>
                    <a:pt x="583" y="304"/>
                  </a:lnTo>
                  <a:lnTo>
                    <a:pt x="583" y="302"/>
                  </a:lnTo>
                  <a:lnTo>
                    <a:pt x="581" y="302"/>
                  </a:lnTo>
                  <a:lnTo>
                    <a:pt x="581" y="300"/>
                  </a:lnTo>
                  <a:lnTo>
                    <a:pt x="581" y="298"/>
                  </a:lnTo>
                  <a:lnTo>
                    <a:pt x="580" y="298"/>
                  </a:lnTo>
                  <a:lnTo>
                    <a:pt x="580" y="296"/>
                  </a:lnTo>
                  <a:lnTo>
                    <a:pt x="578" y="294"/>
                  </a:lnTo>
                  <a:lnTo>
                    <a:pt x="576" y="292"/>
                  </a:lnTo>
                  <a:lnTo>
                    <a:pt x="574" y="291"/>
                  </a:lnTo>
                  <a:lnTo>
                    <a:pt x="572" y="289"/>
                  </a:lnTo>
                  <a:lnTo>
                    <a:pt x="570" y="287"/>
                  </a:lnTo>
                  <a:lnTo>
                    <a:pt x="568" y="287"/>
                  </a:lnTo>
                  <a:lnTo>
                    <a:pt x="568" y="285"/>
                  </a:lnTo>
                  <a:lnTo>
                    <a:pt x="566" y="285"/>
                  </a:lnTo>
                  <a:lnTo>
                    <a:pt x="563" y="281"/>
                  </a:lnTo>
                  <a:lnTo>
                    <a:pt x="561" y="277"/>
                  </a:lnTo>
                  <a:lnTo>
                    <a:pt x="561" y="276"/>
                  </a:lnTo>
                  <a:lnTo>
                    <a:pt x="561" y="274"/>
                  </a:lnTo>
                  <a:lnTo>
                    <a:pt x="559" y="272"/>
                  </a:lnTo>
                  <a:lnTo>
                    <a:pt x="559" y="270"/>
                  </a:lnTo>
                  <a:lnTo>
                    <a:pt x="559" y="268"/>
                  </a:lnTo>
                  <a:lnTo>
                    <a:pt x="557" y="266"/>
                  </a:lnTo>
                  <a:lnTo>
                    <a:pt x="557" y="264"/>
                  </a:lnTo>
                  <a:lnTo>
                    <a:pt x="555" y="264"/>
                  </a:lnTo>
                  <a:lnTo>
                    <a:pt x="553" y="262"/>
                  </a:lnTo>
                  <a:lnTo>
                    <a:pt x="551" y="261"/>
                  </a:lnTo>
                  <a:lnTo>
                    <a:pt x="550" y="259"/>
                  </a:lnTo>
                  <a:lnTo>
                    <a:pt x="550" y="257"/>
                  </a:lnTo>
                  <a:lnTo>
                    <a:pt x="550" y="255"/>
                  </a:lnTo>
                  <a:lnTo>
                    <a:pt x="551" y="253"/>
                  </a:lnTo>
                  <a:lnTo>
                    <a:pt x="551" y="249"/>
                  </a:lnTo>
                  <a:lnTo>
                    <a:pt x="551" y="247"/>
                  </a:lnTo>
                  <a:lnTo>
                    <a:pt x="551" y="246"/>
                  </a:lnTo>
                  <a:lnTo>
                    <a:pt x="550" y="244"/>
                  </a:lnTo>
                  <a:lnTo>
                    <a:pt x="548" y="244"/>
                  </a:lnTo>
                  <a:lnTo>
                    <a:pt x="544" y="242"/>
                  </a:lnTo>
                  <a:lnTo>
                    <a:pt x="542" y="240"/>
                  </a:lnTo>
                  <a:lnTo>
                    <a:pt x="540" y="240"/>
                  </a:lnTo>
                  <a:lnTo>
                    <a:pt x="542" y="238"/>
                  </a:lnTo>
                  <a:lnTo>
                    <a:pt x="542" y="236"/>
                  </a:lnTo>
                  <a:lnTo>
                    <a:pt x="544" y="234"/>
                  </a:lnTo>
                  <a:lnTo>
                    <a:pt x="544" y="232"/>
                  </a:lnTo>
                  <a:lnTo>
                    <a:pt x="544" y="231"/>
                  </a:lnTo>
                  <a:lnTo>
                    <a:pt x="544" y="229"/>
                  </a:lnTo>
                  <a:lnTo>
                    <a:pt x="542" y="227"/>
                  </a:lnTo>
                  <a:lnTo>
                    <a:pt x="540" y="225"/>
                  </a:lnTo>
                  <a:lnTo>
                    <a:pt x="538" y="223"/>
                  </a:lnTo>
                  <a:lnTo>
                    <a:pt x="538" y="221"/>
                  </a:lnTo>
                  <a:lnTo>
                    <a:pt x="536" y="219"/>
                  </a:lnTo>
                  <a:lnTo>
                    <a:pt x="536" y="217"/>
                  </a:lnTo>
                  <a:lnTo>
                    <a:pt x="536" y="216"/>
                  </a:lnTo>
                  <a:lnTo>
                    <a:pt x="536" y="214"/>
                  </a:lnTo>
                  <a:lnTo>
                    <a:pt x="536" y="212"/>
                  </a:lnTo>
                  <a:lnTo>
                    <a:pt x="536" y="210"/>
                  </a:lnTo>
                  <a:lnTo>
                    <a:pt x="535" y="208"/>
                  </a:lnTo>
                  <a:lnTo>
                    <a:pt x="533" y="204"/>
                  </a:lnTo>
                  <a:lnTo>
                    <a:pt x="531" y="204"/>
                  </a:lnTo>
                  <a:lnTo>
                    <a:pt x="531" y="202"/>
                  </a:lnTo>
                  <a:lnTo>
                    <a:pt x="529" y="202"/>
                  </a:lnTo>
                  <a:lnTo>
                    <a:pt x="525" y="201"/>
                  </a:lnTo>
                  <a:lnTo>
                    <a:pt x="523" y="197"/>
                  </a:lnTo>
                  <a:lnTo>
                    <a:pt x="523" y="195"/>
                  </a:lnTo>
                  <a:lnTo>
                    <a:pt x="525" y="193"/>
                  </a:lnTo>
                  <a:lnTo>
                    <a:pt x="527" y="193"/>
                  </a:lnTo>
                  <a:lnTo>
                    <a:pt x="529" y="191"/>
                  </a:lnTo>
                  <a:lnTo>
                    <a:pt x="531" y="191"/>
                  </a:lnTo>
                  <a:lnTo>
                    <a:pt x="531" y="189"/>
                  </a:lnTo>
                  <a:lnTo>
                    <a:pt x="531" y="187"/>
                  </a:lnTo>
                  <a:lnTo>
                    <a:pt x="531" y="186"/>
                  </a:lnTo>
                  <a:lnTo>
                    <a:pt x="529" y="184"/>
                  </a:lnTo>
                  <a:lnTo>
                    <a:pt x="527" y="184"/>
                  </a:lnTo>
                  <a:lnTo>
                    <a:pt x="525" y="182"/>
                  </a:lnTo>
                  <a:lnTo>
                    <a:pt x="525" y="180"/>
                  </a:lnTo>
                  <a:lnTo>
                    <a:pt x="525" y="174"/>
                  </a:lnTo>
                  <a:lnTo>
                    <a:pt x="525" y="172"/>
                  </a:lnTo>
                  <a:lnTo>
                    <a:pt x="523" y="171"/>
                  </a:lnTo>
                  <a:lnTo>
                    <a:pt x="521" y="169"/>
                  </a:lnTo>
                  <a:lnTo>
                    <a:pt x="520" y="167"/>
                  </a:lnTo>
                  <a:lnTo>
                    <a:pt x="518" y="167"/>
                  </a:lnTo>
                  <a:lnTo>
                    <a:pt x="516" y="165"/>
                  </a:lnTo>
                  <a:lnTo>
                    <a:pt x="514" y="165"/>
                  </a:lnTo>
                  <a:lnTo>
                    <a:pt x="512" y="163"/>
                  </a:lnTo>
                  <a:lnTo>
                    <a:pt x="510" y="163"/>
                  </a:lnTo>
                  <a:lnTo>
                    <a:pt x="510" y="161"/>
                  </a:lnTo>
                  <a:lnTo>
                    <a:pt x="508" y="159"/>
                  </a:lnTo>
                  <a:lnTo>
                    <a:pt x="508" y="157"/>
                  </a:lnTo>
                  <a:lnTo>
                    <a:pt x="508" y="156"/>
                  </a:lnTo>
                  <a:lnTo>
                    <a:pt x="508" y="154"/>
                  </a:lnTo>
                  <a:lnTo>
                    <a:pt x="508" y="152"/>
                  </a:lnTo>
                  <a:lnTo>
                    <a:pt x="506" y="152"/>
                  </a:lnTo>
                  <a:lnTo>
                    <a:pt x="505" y="150"/>
                  </a:lnTo>
                  <a:lnTo>
                    <a:pt x="505" y="152"/>
                  </a:lnTo>
                  <a:lnTo>
                    <a:pt x="503" y="152"/>
                  </a:lnTo>
                  <a:lnTo>
                    <a:pt x="503" y="154"/>
                  </a:lnTo>
                  <a:lnTo>
                    <a:pt x="503" y="156"/>
                  </a:lnTo>
                  <a:lnTo>
                    <a:pt x="503" y="157"/>
                  </a:lnTo>
                  <a:lnTo>
                    <a:pt x="503" y="159"/>
                  </a:lnTo>
                  <a:lnTo>
                    <a:pt x="501" y="161"/>
                  </a:lnTo>
                  <a:lnTo>
                    <a:pt x="501" y="163"/>
                  </a:lnTo>
                  <a:lnTo>
                    <a:pt x="501" y="165"/>
                  </a:lnTo>
                  <a:lnTo>
                    <a:pt x="501" y="167"/>
                  </a:lnTo>
                  <a:lnTo>
                    <a:pt x="501" y="169"/>
                  </a:lnTo>
                  <a:lnTo>
                    <a:pt x="501" y="171"/>
                  </a:lnTo>
                  <a:lnTo>
                    <a:pt x="503" y="172"/>
                  </a:lnTo>
                  <a:lnTo>
                    <a:pt x="505" y="174"/>
                  </a:lnTo>
                  <a:lnTo>
                    <a:pt x="506" y="176"/>
                  </a:lnTo>
                  <a:lnTo>
                    <a:pt x="508" y="178"/>
                  </a:lnTo>
                  <a:lnTo>
                    <a:pt x="508" y="180"/>
                  </a:lnTo>
                  <a:lnTo>
                    <a:pt x="506" y="180"/>
                  </a:lnTo>
                  <a:lnTo>
                    <a:pt x="505" y="182"/>
                  </a:lnTo>
                  <a:lnTo>
                    <a:pt x="503" y="180"/>
                  </a:lnTo>
                  <a:lnTo>
                    <a:pt x="501" y="180"/>
                  </a:lnTo>
                  <a:lnTo>
                    <a:pt x="499" y="178"/>
                  </a:lnTo>
                  <a:lnTo>
                    <a:pt x="497" y="178"/>
                  </a:lnTo>
                  <a:lnTo>
                    <a:pt x="495" y="176"/>
                  </a:lnTo>
                  <a:lnTo>
                    <a:pt x="493" y="176"/>
                  </a:lnTo>
                  <a:lnTo>
                    <a:pt x="491" y="176"/>
                  </a:lnTo>
                  <a:lnTo>
                    <a:pt x="490" y="176"/>
                  </a:lnTo>
                  <a:lnTo>
                    <a:pt x="490" y="174"/>
                  </a:lnTo>
                  <a:lnTo>
                    <a:pt x="488" y="174"/>
                  </a:lnTo>
                  <a:lnTo>
                    <a:pt x="486" y="171"/>
                  </a:lnTo>
                  <a:lnTo>
                    <a:pt x="484" y="169"/>
                  </a:lnTo>
                  <a:lnTo>
                    <a:pt x="480" y="169"/>
                  </a:lnTo>
                  <a:lnTo>
                    <a:pt x="480" y="171"/>
                  </a:lnTo>
                  <a:lnTo>
                    <a:pt x="478" y="171"/>
                  </a:lnTo>
                  <a:lnTo>
                    <a:pt x="476" y="172"/>
                  </a:lnTo>
                  <a:lnTo>
                    <a:pt x="473" y="172"/>
                  </a:lnTo>
                  <a:lnTo>
                    <a:pt x="473" y="171"/>
                  </a:lnTo>
                  <a:lnTo>
                    <a:pt x="471" y="171"/>
                  </a:lnTo>
                  <a:lnTo>
                    <a:pt x="473" y="169"/>
                  </a:lnTo>
                  <a:lnTo>
                    <a:pt x="473" y="167"/>
                  </a:lnTo>
                  <a:lnTo>
                    <a:pt x="473" y="165"/>
                  </a:lnTo>
                  <a:lnTo>
                    <a:pt x="473" y="163"/>
                  </a:lnTo>
                  <a:lnTo>
                    <a:pt x="471" y="161"/>
                  </a:lnTo>
                  <a:lnTo>
                    <a:pt x="471" y="159"/>
                  </a:lnTo>
                  <a:lnTo>
                    <a:pt x="469" y="157"/>
                  </a:lnTo>
                  <a:lnTo>
                    <a:pt x="469" y="156"/>
                  </a:lnTo>
                  <a:lnTo>
                    <a:pt x="467" y="154"/>
                  </a:lnTo>
                  <a:lnTo>
                    <a:pt x="465" y="150"/>
                  </a:lnTo>
                  <a:lnTo>
                    <a:pt x="465" y="148"/>
                  </a:lnTo>
                  <a:lnTo>
                    <a:pt x="465" y="146"/>
                  </a:lnTo>
                  <a:lnTo>
                    <a:pt x="463" y="144"/>
                  </a:lnTo>
                  <a:lnTo>
                    <a:pt x="461" y="144"/>
                  </a:lnTo>
                  <a:lnTo>
                    <a:pt x="459" y="144"/>
                  </a:lnTo>
                  <a:lnTo>
                    <a:pt x="458" y="146"/>
                  </a:lnTo>
                  <a:lnTo>
                    <a:pt x="456" y="148"/>
                  </a:lnTo>
                  <a:lnTo>
                    <a:pt x="454" y="148"/>
                  </a:lnTo>
                  <a:lnTo>
                    <a:pt x="454" y="150"/>
                  </a:lnTo>
                  <a:lnTo>
                    <a:pt x="454" y="152"/>
                  </a:lnTo>
                  <a:lnTo>
                    <a:pt x="452" y="154"/>
                  </a:lnTo>
                  <a:lnTo>
                    <a:pt x="452" y="156"/>
                  </a:lnTo>
                  <a:lnTo>
                    <a:pt x="452" y="157"/>
                  </a:lnTo>
                  <a:lnTo>
                    <a:pt x="450" y="157"/>
                  </a:lnTo>
                  <a:lnTo>
                    <a:pt x="450" y="159"/>
                  </a:lnTo>
                  <a:lnTo>
                    <a:pt x="448" y="159"/>
                  </a:lnTo>
                  <a:lnTo>
                    <a:pt x="446" y="159"/>
                  </a:lnTo>
                  <a:lnTo>
                    <a:pt x="444" y="159"/>
                  </a:lnTo>
                  <a:lnTo>
                    <a:pt x="443" y="159"/>
                  </a:lnTo>
                  <a:lnTo>
                    <a:pt x="441" y="161"/>
                  </a:lnTo>
                  <a:lnTo>
                    <a:pt x="439" y="161"/>
                  </a:lnTo>
                  <a:lnTo>
                    <a:pt x="437" y="161"/>
                  </a:lnTo>
                  <a:lnTo>
                    <a:pt x="435" y="161"/>
                  </a:lnTo>
                  <a:lnTo>
                    <a:pt x="433" y="161"/>
                  </a:lnTo>
                  <a:lnTo>
                    <a:pt x="433" y="159"/>
                  </a:lnTo>
                  <a:lnTo>
                    <a:pt x="431" y="159"/>
                  </a:lnTo>
                  <a:lnTo>
                    <a:pt x="429" y="156"/>
                  </a:lnTo>
                  <a:lnTo>
                    <a:pt x="428" y="154"/>
                  </a:lnTo>
                  <a:lnTo>
                    <a:pt x="426" y="154"/>
                  </a:lnTo>
                  <a:lnTo>
                    <a:pt x="424" y="152"/>
                  </a:lnTo>
                  <a:lnTo>
                    <a:pt x="422" y="150"/>
                  </a:lnTo>
                  <a:lnTo>
                    <a:pt x="420" y="150"/>
                  </a:lnTo>
                  <a:lnTo>
                    <a:pt x="418" y="150"/>
                  </a:lnTo>
                  <a:lnTo>
                    <a:pt x="416" y="148"/>
                  </a:lnTo>
                  <a:lnTo>
                    <a:pt x="414" y="146"/>
                  </a:lnTo>
                  <a:lnTo>
                    <a:pt x="414" y="144"/>
                  </a:lnTo>
                  <a:lnTo>
                    <a:pt x="414" y="142"/>
                  </a:lnTo>
                  <a:lnTo>
                    <a:pt x="413" y="141"/>
                  </a:lnTo>
                  <a:lnTo>
                    <a:pt x="411" y="142"/>
                  </a:lnTo>
                  <a:lnTo>
                    <a:pt x="409" y="142"/>
                  </a:lnTo>
                  <a:lnTo>
                    <a:pt x="407" y="142"/>
                  </a:lnTo>
                  <a:lnTo>
                    <a:pt x="405" y="142"/>
                  </a:lnTo>
                  <a:lnTo>
                    <a:pt x="401" y="142"/>
                  </a:lnTo>
                  <a:lnTo>
                    <a:pt x="401" y="141"/>
                  </a:lnTo>
                  <a:lnTo>
                    <a:pt x="399" y="141"/>
                  </a:lnTo>
                  <a:lnTo>
                    <a:pt x="398" y="139"/>
                  </a:lnTo>
                  <a:lnTo>
                    <a:pt x="398" y="137"/>
                  </a:lnTo>
                  <a:lnTo>
                    <a:pt x="396" y="135"/>
                  </a:lnTo>
                  <a:lnTo>
                    <a:pt x="394" y="133"/>
                  </a:lnTo>
                  <a:lnTo>
                    <a:pt x="392" y="131"/>
                  </a:lnTo>
                  <a:lnTo>
                    <a:pt x="392" y="129"/>
                  </a:lnTo>
                  <a:lnTo>
                    <a:pt x="390" y="129"/>
                  </a:lnTo>
                  <a:lnTo>
                    <a:pt x="390" y="127"/>
                  </a:lnTo>
                  <a:lnTo>
                    <a:pt x="386" y="124"/>
                  </a:lnTo>
                  <a:lnTo>
                    <a:pt x="386" y="122"/>
                  </a:lnTo>
                  <a:lnTo>
                    <a:pt x="384" y="120"/>
                  </a:lnTo>
                  <a:lnTo>
                    <a:pt x="384" y="118"/>
                  </a:lnTo>
                  <a:lnTo>
                    <a:pt x="383" y="118"/>
                  </a:lnTo>
                  <a:lnTo>
                    <a:pt x="383" y="116"/>
                  </a:lnTo>
                  <a:lnTo>
                    <a:pt x="381" y="114"/>
                  </a:lnTo>
                  <a:lnTo>
                    <a:pt x="379" y="112"/>
                  </a:lnTo>
                  <a:lnTo>
                    <a:pt x="379" y="111"/>
                  </a:lnTo>
                  <a:lnTo>
                    <a:pt x="377" y="109"/>
                  </a:lnTo>
                  <a:lnTo>
                    <a:pt x="375" y="109"/>
                  </a:lnTo>
                  <a:lnTo>
                    <a:pt x="373" y="109"/>
                  </a:lnTo>
                  <a:lnTo>
                    <a:pt x="371" y="107"/>
                  </a:lnTo>
                  <a:lnTo>
                    <a:pt x="369" y="107"/>
                  </a:lnTo>
                  <a:lnTo>
                    <a:pt x="369" y="105"/>
                  </a:lnTo>
                  <a:lnTo>
                    <a:pt x="368" y="105"/>
                  </a:lnTo>
                  <a:lnTo>
                    <a:pt x="364" y="103"/>
                  </a:lnTo>
                  <a:lnTo>
                    <a:pt x="362" y="103"/>
                  </a:lnTo>
                  <a:lnTo>
                    <a:pt x="360" y="103"/>
                  </a:lnTo>
                  <a:lnTo>
                    <a:pt x="358" y="101"/>
                  </a:lnTo>
                  <a:lnTo>
                    <a:pt x="356" y="101"/>
                  </a:lnTo>
                  <a:lnTo>
                    <a:pt x="354" y="99"/>
                  </a:lnTo>
                  <a:lnTo>
                    <a:pt x="353" y="97"/>
                  </a:lnTo>
                  <a:lnTo>
                    <a:pt x="351" y="97"/>
                  </a:lnTo>
                  <a:lnTo>
                    <a:pt x="349" y="97"/>
                  </a:lnTo>
                  <a:lnTo>
                    <a:pt x="347" y="96"/>
                  </a:lnTo>
                  <a:lnTo>
                    <a:pt x="345" y="94"/>
                  </a:lnTo>
                  <a:lnTo>
                    <a:pt x="343" y="94"/>
                  </a:lnTo>
                  <a:lnTo>
                    <a:pt x="341" y="96"/>
                  </a:lnTo>
                  <a:lnTo>
                    <a:pt x="339" y="96"/>
                  </a:lnTo>
                  <a:lnTo>
                    <a:pt x="339" y="97"/>
                  </a:lnTo>
                  <a:lnTo>
                    <a:pt x="338" y="97"/>
                  </a:lnTo>
                  <a:lnTo>
                    <a:pt x="336" y="97"/>
                  </a:lnTo>
                  <a:lnTo>
                    <a:pt x="334" y="99"/>
                  </a:lnTo>
                  <a:lnTo>
                    <a:pt x="332" y="99"/>
                  </a:lnTo>
                  <a:lnTo>
                    <a:pt x="330" y="99"/>
                  </a:lnTo>
                  <a:lnTo>
                    <a:pt x="330" y="97"/>
                  </a:lnTo>
                  <a:lnTo>
                    <a:pt x="328" y="97"/>
                  </a:lnTo>
                  <a:lnTo>
                    <a:pt x="326" y="97"/>
                  </a:lnTo>
                  <a:lnTo>
                    <a:pt x="326" y="96"/>
                  </a:lnTo>
                  <a:lnTo>
                    <a:pt x="324" y="96"/>
                  </a:lnTo>
                  <a:lnTo>
                    <a:pt x="323" y="96"/>
                  </a:lnTo>
                  <a:lnTo>
                    <a:pt x="323" y="94"/>
                  </a:lnTo>
                  <a:lnTo>
                    <a:pt x="321" y="94"/>
                  </a:lnTo>
                  <a:lnTo>
                    <a:pt x="319" y="94"/>
                  </a:lnTo>
                  <a:lnTo>
                    <a:pt x="317" y="94"/>
                  </a:lnTo>
                  <a:lnTo>
                    <a:pt x="315" y="94"/>
                  </a:lnTo>
                  <a:lnTo>
                    <a:pt x="313" y="94"/>
                  </a:lnTo>
                  <a:lnTo>
                    <a:pt x="311" y="94"/>
                  </a:lnTo>
                  <a:lnTo>
                    <a:pt x="311" y="96"/>
                  </a:lnTo>
                  <a:lnTo>
                    <a:pt x="309" y="96"/>
                  </a:lnTo>
                  <a:lnTo>
                    <a:pt x="308" y="97"/>
                  </a:lnTo>
                  <a:lnTo>
                    <a:pt x="308" y="99"/>
                  </a:lnTo>
                  <a:lnTo>
                    <a:pt x="306" y="99"/>
                  </a:lnTo>
                  <a:lnTo>
                    <a:pt x="304" y="99"/>
                  </a:lnTo>
                  <a:lnTo>
                    <a:pt x="302" y="99"/>
                  </a:lnTo>
                  <a:lnTo>
                    <a:pt x="302" y="97"/>
                  </a:lnTo>
                  <a:lnTo>
                    <a:pt x="302" y="96"/>
                  </a:lnTo>
                  <a:lnTo>
                    <a:pt x="300" y="96"/>
                  </a:lnTo>
                  <a:lnTo>
                    <a:pt x="298" y="96"/>
                  </a:lnTo>
                  <a:lnTo>
                    <a:pt x="298" y="97"/>
                  </a:lnTo>
                  <a:lnTo>
                    <a:pt x="296" y="97"/>
                  </a:lnTo>
                  <a:lnTo>
                    <a:pt x="296" y="96"/>
                  </a:lnTo>
                  <a:lnTo>
                    <a:pt x="294" y="96"/>
                  </a:lnTo>
                  <a:lnTo>
                    <a:pt x="293" y="96"/>
                  </a:lnTo>
                  <a:lnTo>
                    <a:pt x="294" y="97"/>
                  </a:lnTo>
                  <a:lnTo>
                    <a:pt x="293" y="97"/>
                  </a:lnTo>
                  <a:lnTo>
                    <a:pt x="293" y="99"/>
                  </a:lnTo>
                  <a:lnTo>
                    <a:pt x="291" y="97"/>
                  </a:lnTo>
                  <a:lnTo>
                    <a:pt x="289" y="97"/>
                  </a:lnTo>
                  <a:lnTo>
                    <a:pt x="287" y="96"/>
                  </a:lnTo>
                  <a:lnTo>
                    <a:pt x="285" y="96"/>
                  </a:lnTo>
                  <a:lnTo>
                    <a:pt x="283" y="96"/>
                  </a:lnTo>
                  <a:lnTo>
                    <a:pt x="283" y="94"/>
                  </a:lnTo>
                  <a:lnTo>
                    <a:pt x="283" y="92"/>
                  </a:lnTo>
                  <a:lnTo>
                    <a:pt x="283" y="90"/>
                  </a:lnTo>
                  <a:lnTo>
                    <a:pt x="283" y="88"/>
                  </a:lnTo>
                  <a:lnTo>
                    <a:pt x="285" y="86"/>
                  </a:lnTo>
                  <a:lnTo>
                    <a:pt x="285" y="84"/>
                  </a:lnTo>
                  <a:lnTo>
                    <a:pt x="287" y="82"/>
                  </a:lnTo>
                  <a:lnTo>
                    <a:pt x="285" y="81"/>
                  </a:lnTo>
                  <a:lnTo>
                    <a:pt x="285" y="79"/>
                  </a:lnTo>
                  <a:lnTo>
                    <a:pt x="283" y="79"/>
                  </a:lnTo>
                  <a:lnTo>
                    <a:pt x="283" y="77"/>
                  </a:lnTo>
                  <a:lnTo>
                    <a:pt x="281" y="77"/>
                  </a:lnTo>
                  <a:lnTo>
                    <a:pt x="279" y="77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6" y="75"/>
                  </a:lnTo>
                  <a:lnTo>
                    <a:pt x="274" y="75"/>
                  </a:lnTo>
                  <a:lnTo>
                    <a:pt x="272" y="75"/>
                  </a:lnTo>
                  <a:lnTo>
                    <a:pt x="270" y="73"/>
                  </a:lnTo>
                  <a:lnTo>
                    <a:pt x="270" y="71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6" y="69"/>
                  </a:lnTo>
                  <a:lnTo>
                    <a:pt x="264" y="69"/>
                  </a:lnTo>
                  <a:lnTo>
                    <a:pt x="264" y="71"/>
                  </a:lnTo>
                  <a:lnTo>
                    <a:pt x="263" y="71"/>
                  </a:lnTo>
                  <a:lnTo>
                    <a:pt x="261" y="71"/>
                  </a:lnTo>
                  <a:lnTo>
                    <a:pt x="261" y="73"/>
                  </a:lnTo>
                  <a:lnTo>
                    <a:pt x="259" y="75"/>
                  </a:lnTo>
                  <a:lnTo>
                    <a:pt x="259" y="77"/>
                  </a:lnTo>
                  <a:lnTo>
                    <a:pt x="257" y="77"/>
                  </a:lnTo>
                  <a:lnTo>
                    <a:pt x="257" y="79"/>
                  </a:lnTo>
                  <a:lnTo>
                    <a:pt x="257" y="81"/>
                  </a:lnTo>
                  <a:lnTo>
                    <a:pt x="255" y="81"/>
                  </a:lnTo>
                  <a:lnTo>
                    <a:pt x="255" y="82"/>
                  </a:lnTo>
                  <a:lnTo>
                    <a:pt x="255" y="84"/>
                  </a:lnTo>
                  <a:lnTo>
                    <a:pt x="253" y="84"/>
                  </a:lnTo>
                  <a:lnTo>
                    <a:pt x="253" y="86"/>
                  </a:lnTo>
                  <a:lnTo>
                    <a:pt x="253" y="88"/>
                  </a:lnTo>
                  <a:lnTo>
                    <a:pt x="253" y="90"/>
                  </a:lnTo>
                  <a:lnTo>
                    <a:pt x="253" y="92"/>
                  </a:lnTo>
                  <a:lnTo>
                    <a:pt x="251" y="92"/>
                  </a:lnTo>
                  <a:lnTo>
                    <a:pt x="251" y="94"/>
                  </a:lnTo>
                  <a:lnTo>
                    <a:pt x="249" y="94"/>
                  </a:lnTo>
                  <a:lnTo>
                    <a:pt x="249" y="96"/>
                  </a:lnTo>
                  <a:lnTo>
                    <a:pt x="248" y="97"/>
                  </a:lnTo>
                  <a:lnTo>
                    <a:pt x="248" y="99"/>
                  </a:lnTo>
                  <a:lnTo>
                    <a:pt x="246" y="101"/>
                  </a:lnTo>
                  <a:lnTo>
                    <a:pt x="246" y="103"/>
                  </a:lnTo>
                  <a:lnTo>
                    <a:pt x="244" y="103"/>
                  </a:lnTo>
                  <a:lnTo>
                    <a:pt x="242" y="103"/>
                  </a:lnTo>
                  <a:lnTo>
                    <a:pt x="240" y="101"/>
                  </a:lnTo>
                  <a:lnTo>
                    <a:pt x="238" y="99"/>
                  </a:lnTo>
                  <a:lnTo>
                    <a:pt x="238" y="97"/>
                  </a:lnTo>
                  <a:lnTo>
                    <a:pt x="236" y="97"/>
                  </a:lnTo>
                  <a:lnTo>
                    <a:pt x="234" y="96"/>
                  </a:lnTo>
                  <a:lnTo>
                    <a:pt x="233" y="96"/>
                  </a:lnTo>
                  <a:lnTo>
                    <a:pt x="233" y="94"/>
                  </a:lnTo>
                  <a:lnTo>
                    <a:pt x="233" y="92"/>
                  </a:lnTo>
                  <a:lnTo>
                    <a:pt x="233" y="90"/>
                  </a:lnTo>
                  <a:lnTo>
                    <a:pt x="233" y="88"/>
                  </a:lnTo>
                  <a:lnTo>
                    <a:pt x="233" y="86"/>
                  </a:lnTo>
                  <a:lnTo>
                    <a:pt x="233" y="84"/>
                  </a:lnTo>
                  <a:lnTo>
                    <a:pt x="231" y="84"/>
                  </a:lnTo>
                  <a:lnTo>
                    <a:pt x="231" y="82"/>
                  </a:lnTo>
                  <a:lnTo>
                    <a:pt x="229" y="82"/>
                  </a:lnTo>
                  <a:lnTo>
                    <a:pt x="229" y="81"/>
                  </a:lnTo>
                  <a:lnTo>
                    <a:pt x="231" y="81"/>
                  </a:lnTo>
                  <a:lnTo>
                    <a:pt x="231" y="79"/>
                  </a:lnTo>
                  <a:lnTo>
                    <a:pt x="231" y="77"/>
                  </a:lnTo>
                  <a:lnTo>
                    <a:pt x="229" y="77"/>
                  </a:lnTo>
                  <a:lnTo>
                    <a:pt x="229" y="75"/>
                  </a:lnTo>
                  <a:lnTo>
                    <a:pt x="227" y="73"/>
                  </a:lnTo>
                  <a:lnTo>
                    <a:pt x="225" y="71"/>
                  </a:lnTo>
                  <a:lnTo>
                    <a:pt x="223" y="71"/>
                  </a:lnTo>
                  <a:lnTo>
                    <a:pt x="221" y="69"/>
                  </a:lnTo>
                  <a:lnTo>
                    <a:pt x="219" y="69"/>
                  </a:lnTo>
                  <a:lnTo>
                    <a:pt x="219" y="67"/>
                  </a:lnTo>
                  <a:lnTo>
                    <a:pt x="218" y="67"/>
                  </a:lnTo>
                  <a:lnTo>
                    <a:pt x="216" y="67"/>
                  </a:lnTo>
                  <a:lnTo>
                    <a:pt x="216" y="66"/>
                  </a:lnTo>
                  <a:lnTo>
                    <a:pt x="214" y="66"/>
                  </a:lnTo>
                  <a:lnTo>
                    <a:pt x="212" y="66"/>
                  </a:lnTo>
                  <a:lnTo>
                    <a:pt x="210" y="66"/>
                  </a:lnTo>
                  <a:lnTo>
                    <a:pt x="208" y="66"/>
                  </a:lnTo>
                  <a:lnTo>
                    <a:pt x="206" y="66"/>
                  </a:lnTo>
                  <a:lnTo>
                    <a:pt x="204" y="66"/>
                  </a:lnTo>
                  <a:lnTo>
                    <a:pt x="203" y="64"/>
                  </a:lnTo>
                  <a:lnTo>
                    <a:pt x="201" y="64"/>
                  </a:lnTo>
                  <a:lnTo>
                    <a:pt x="199" y="64"/>
                  </a:lnTo>
                  <a:lnTo>
                    <a:pt x="199" y="62"/>
                  </a:lnTo>
                  <a:lnTo>
                    <a:pt x="199" y="60"/>
                  </a:lnTo>
                  <a:lnTo>
                    <a:pt x="199" y="58"/>
                  </a:lnTo>
                  <a:lnTo>
                    <a:pt x="201" y="58"/>
                  </a:lnTo>
                  <a:lnTo>
                    <a:pt x="201" y="56"/>
                  </a:lnTo>
                  <a:lnTo>
                    <a:pt x="201" y="54"/>
                  </a:lnTo>
                  <a:lnTo>
                    <a:pt x="199" y="54"/>
                  </a:lnTo>
                  <a:lnTo>
                    <a:pt x="197" y="54"/>
                  </a:lnTo>
                  <a:lnTo>
                    <a:pt x="197" y="52"/>
                  </a:lnTo>
                  <a:lnTo>
                    <a:pt x="195" y="52"/>
                  </a:lnTo>
                  <a:lnTo>
                    <a:pt x="193" y="52"/>
                  </a:lnTo>
                  <a:lnTo>
                    <a:pt x="193" y="51"/>
                  </a:lnTo>
                  <a:lnTo>
                    <a:pt x="191" y="51"/>
                  </a:lnTo>
                  <a:lnTo>
                    <a:pt x="191" y="49"/>
                  </a:lnTo>
                  <a:lnTo>
                    <a:pt x="189" y="49"/>
                  </a:lnTo>
                  <a:lnTo>
                    <a:pt x="188" y="49"/>
                  </a:lnTo>
                  <a:lnTo>
                    <a:pt x="188" y="47"/>
                  </a:lnTo>
                  <a:lnTo>
                    <a:pt x="186" y="47"/>
                  </a:lnTo>
                  <a:lnTo>
                    <a:pt x="184" y="47"/>
                  </a:lnTo>
                  <a:lnTo>
                    <a:pt x="182" y="47"/>
                  </a:lnTo>
                  <a:lnTo>
                    <a:pt x="180" y="47"/>
                  </a:lnTo>
                  <a:lnTo>
                    <a:pt x="178" y="47"/>
                  </a:lnTo>
                  <a:lnTo>
                    <a:pt x="176" y="47"/>
                  </a:lnTo>
                  <a:lnTo>
                    <a:pt x="174" y="49"/>
                  </a:lnTo>
                  <a:lnTo>
                    <a:pt x="173" y="49"/>
                  </a:lnTo>
                  <a:lnTo>
                    <a:pt x="171" y="49"/>
                  </a:lnTo>
                  <a:lnTo>
                    <a:pt x="171" y="47"/>
                  </a:lnTo>
                  <a:lnTo>
                    <a:pt x="169" y="47"/>
                  </a:lnTo>
                  <a:lnTo>
                    <a:pt x="167" y="47"/>
                  </a:lnTo>
                  <a:lnTo>
                    <a:pt x="165" y="47"/>
                  </a:lnTo>
                  <a:lnTo>
                    <a:pt x="163" y="47"/>
                  </a:lnTo>
                  <a:lnTo>
                    <a:pt x="161" y="47"/>
                  </a:lnTo>
                  <a:lnTo>
                    <a:pt x="159" y="47"/>
                  </a:lnTo>
                  <a:lnTo>
                    <a:pt x="158" y="47"/>
                  </a:lnTo>
                  <a:lnTo>
                    <a:pt x="156" y="45"/>
                  </a:lnTo>
                  <a:lnTo>
                    <a:pt x="154" y="45"/>
                  </a:lnTo>
                  <a:lnTo>
                    <a:pt x="154" y="43"/>
                  </a:lnTo>
                  <a:lnTo>
                    <a:pt x="152" y="43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6" y="43"/>
                  </a:lnTo>
                  <a:lnTo>
                    <a:pt x="144" y="43"/>
                  </a:lnTo>
                  <a:lnTo>
                    <a:pt x="143" y="43"/>
                  </a:lnTo>
                  <a:lnTo>
                    <a:pt x="143" y="41"/>
                  </a:lnTo>
                  <a:lnTo>
                    <a:pt x="141" y="41"/>
                  </a:lnTo>
                  <a:lnTo>
                    <a:pt x="141" y="39"/>
                  </a:lnTo>
                  <a:lnTo>
                    <a:pt x="139" y="39"/>
                  </a:lnTo>
                  <a:lnTo>
                    <a:pt x="137" y="41"/>
                  </a:lnTo>
                  <a:lnTo>
                    <a:pt x="135" y="41"/>
                  </a:lnTo>
                  <a:lnTo>
                    <a:pt x="133" y="41"/>
                  </a:lnTo>
                  <a:lnTo>
                    <a:pt x="131" y="39"/>
                  </a:lnTo>
                  <a:lnTo>
                    <a:pt x="129" y="39"/>
                  </a:lnTo>
                  <a:lnTo>
                    <a:pt x="127" y="37"/>
                  </a:lnTo>
                  <a:lnTo>
                    <a:pt x="126" y="37"/>
                  </a:lnTo>
                  <a:lnTo>
                    <a:pt x="124" y="37"/>
                  </a:lnTo>
                  <a:lnTo>
                    <a:pt x="124" y="35"/>
                  </a:lnTo>
                  <a:lnTo>
                    <a:pt x="122" y="35"/>
                  </a:lnTo>
                  <a:lnTo>
                    <a:pt x="120" y="35"/>
                  </a:lnTo>
                  <a:lnTo>
                    <a:pt x="120" y="34"/>
                  </a:lnTo>
                  <a:lnTo>
                    <a:pt x="118" y="34"/>
                  </a:lnTo>
                  <a:lnTo>
                    <a:pt x="116" y="32"/>
                  </a:lnTo>
                  <a:lnTo>
                    <a:pt x="114" y="32"/>
                  </a:lnTo>
                  <a:lnTo>
                    <a:pt x="114" y="30"/>
                  </a:lnTo>
                  <a:lnTo>
                    <a:pt x="112" y="30"/>
                  </a:lnTo>
                  <a:lnTo>
                    <a:pt x="112" y="28"/>
                  </a:lnTo>
                  <a:lnTo>
                    <a:pt x="112" y="26"/>
                  </a:lnTo>
                  <a:lnTo>
                    <a:pt x="111" y="26"/>
                  </a:lnTo>
                  <a:lnTo>
                    <a:pt x="111" y="24"/>
                  </a:lnTo>
                  <a:lnTo>
                    <a:pt x="109" y="22"/>
                  </a:lnTo>
                  <a:lnTo>
                    <a:pt x="107" y="20"/>
                  </a:lnTo>
                  <a:lnTo>
                    <a:pt x="105" y="19"/>
                  </a:lnTo>
                  <a:lnTo>
                    <a:pt x="105" y="17"/>
                  </a:lnTo>
                  <a:lnTo>
                    <a:pt x="103" y="17"/>
                  </a:lnTo>
                  <a:lnTo>
                    <a:pt x="103" y="15"/>
                  </a:lnTo>
                  <a:lnTo>
                    <a:pt x="101" y="15"/>
                  </a:lnTo>
                  <a:lnTo>
                    <a:pt x="101" y="13"/>
                  </a:lnTo>
                  <a:lnTo>
                    <a:pt x="99" y="13"/>
                  </a:lnTo>
                  <a:lnTo>
                    <a:pt x="99" y="11"/>
                  </a:lnTo>
                  <a:lnTo>
                    <a:pt x="97" y="11"/>
                  </a:lnTo>
                  <a:lnTo>
                    <a:pt x="96" y="11"/>
                  </a:lnTo>
                  <a:lnTo>
                    <a:pt x="94" y="11"/>
                  </a:lnTo>
                  <a:lnTo>
                    <a:pt x="94" y="9"/>
                  </a:lnTo>
                  <a:lnTo>
                    <a:pt x="92" y="9"/>
                  </a:lnTo>
                  <a:lnTo>
                    <a:pt x="90" y="9"/>
                  </a:lnTo>
                  <a:lnTo>
                    <a:pt x="90" y="7"/>
                  </a:lnTo>
                  <a:lnTo>
                    <a:pt x="90" y="5"/>
                  </a:lnTo>
                  <a:lnTo>
                    <a:pt x="88" y="5"/>
                  </a:lnTo>
                  <a:lnTo>
                    <a:pt x="88" y="4"/>
                  </a:lnTo>
                  <a:lnTo>
                    <a:pt x="86" y="4"/>
                  </a:lnTo>
                  <a:lnTo>
                    <a:pt x="84" y="4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1" y="2"/>
                  </a:lnTo>
                  <a:lnTo>
                    <a:pt x="79" y="2"/>
                  </a:lnTo>
                  <a:lnTo>
                    <a:pt x="77" y="2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4"/>
                  </a:lnTo>
                  <a:lnTo>
                    <a:pt x="56" y="4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51" y="4"/>
                  </a:lnTo>
                  <a:lnTo>
                    <a:pt x="49" y="5"/>
                  </a:lnTo>
                  <a:lnTo>
                    <a:pt x="47" y="5"/>
                  </a:lnTo>
                  <a:lnTo>
                    <a:pt x="45" y="5"/>
                  </a:lnTo>
                  <a:lnTo>
                    <a:pt x="43" y="5"/>
                  </a:lnTo>
                  <a:lnTo>
                    <a:pt x="41" y="5"/>
                  </a:lnTo>
                  <a:lnTo>
                    <a:pt x="39" y="7"/>
                  </a:lnTo>
                  <a:lnTo>
                    <a:pt x="37" y="7"/>
                  </a:lnTo>
                  <a:lnTo>
                    <a:pt x="36" y="9"/>
                  </a:lnTo>
                  <a:lnTo>
                    <a:pt x="34" y="11"/>
                  </a:lnTo>
                  <a:lnTo>
                    <a:pt x="34" y="13"/>
                  </a:lnTo>
                  <a:lnTo>
                    <a:pt x="34" y="15"/>
                  </a:lnTo>
                  <a:lnTo>
                    <a:pt x="36" y="17"/>
                  </a:lnTo>
                  <a:lnTo>
                    <a:pt x="36" y="19"/>
                  </a:lnTo>
                  <a:lnTo>
                    <a:pt x="36" y="20"/>
                  </a:lnTo>
                  <a:lnTo>
                    <a:pt x="36" y="22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7" y="28"/>
                  </a:lnTo>
                  <a:lnTo>
                    <a:pt x="37" y="30"/>
                  </a:lnTo>
                  <a:lnTo>
                    <a:pt x="39" y="30"/>
                  </a:lnTo>
                  <a:lnTo>
                    <a:pt x="39" y="32"/>
                  </a:lnTo>
                  <a:lnTo>
                    <a:pt x="41" y="34"/>
                  </a:lnTo>
                  <a:lnTo>
                    <a:pt x="41" y="35"/>
                  </a:lnTo>
                  <a:lnTo>
                    <a:pt x="43" y="37"/>
                  </a:lnTo>
                  <a:lnTo>
                    <a:pt x="43" y="39"/>
                  </a:lnTo>
                  <a:lnTo>
                    <a:pt x="43" y="43"/>
                  </a:lnTo>
                  <a:lnTo>
                    <a:pt x="41" y="43"/>
                  </a:lnTo>
                  <a:lnTo>
                    <a:pt x="41" y="45"/>
                  </a:lnTo>
                  <a:lnTo>
                    <a:pt x="39" y="47"/>
                  </a:lnTo>
                  <a:lnTo>
                    <a:pt x="37" y="49"/>
                  </a:lnTo>
                  <a:lnTo>
                    <a:pt x="34" y="51"/>
                  </a:lnTo>
                  <a:lnTo>
                    <a:pt x="32" y="52"/>
                  </a:lnTo>
                  <a:lnTo>
                    <a:pt x="32" y="54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6" y="56"/>
                  </a:lnTo>
                  <a:lnTo>
                    <a:pt x="24" y="56"/>
                  </a:lnTo>
                  <a:lnTo>
                    <a:pt x="22" y="56"/>
                  </a:lnTo>
                  <a:lnTo>
                    <a:pt x="21" y="56"/>
                  </a:lnTo>
                  <a:lnTo>
                    <a:pt x="21" y="58"/>
                  </a:lnTo>
                  <a:lnTo>
                    <a:pt x="19" y="58"/>
                  </a:lnTo>
                  <a:lnTo>
                    <a:pt x="17" y="58"/>
                  </a:lnTo>
                  <a:lnTo>
                    <a:pt x="15" y="58"/>
                  </a:lnTo>
                  <a:lnTo>
                    <a:pt x="13" y="58"/>
                  </a:lnTo>
                  <a:lnTo>
                    <a:pt x="11" y="58"/>
                  </a:lnTo>
                  <a:lnTo>
                    <a:pt x="9" y="58"/>
                  </a:lnTo>
                  <a:lnTo>
                    <a:pt x="7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2" y="54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49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2" y="43"/>
                  </a:lnTo>
                  <a:lnTo>
                    <a:pt x="4" y="43"/>
                  </a:lnTo>
                  <a:lnTo>
                    <a:pt x="4" y="4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11" y="1240"/>
              <a:ext cx="1309" cy="508"/>
            </a:xfrm>
            <a:custGeom>
              <a:avLst/>
              <a:gdLst>
                <a:gd name="T0" fmla="*/ 208 w 1309"/>
                <a:gd name="T1" fmla="*/ 461 h 508"/>
                <a:gd name="T2" fmla="*/ 176 w 1309"/>
                <a:gd name="T3" fmla="*/ 461 h 508"/>
                <a:gd name="T4" fmla="*/ 146 w 1309"/>
                <a:gd name="T5" fmla="*/ 453 h 508"/>
                <a:gd name="T6" fmla="*/ 105 w 1309"/>
                <a:gd name="T7" fmla="*/ 446 h 508"/>
                <a:gd name="T8" fmla="*/ 75 w 1309"/>
                <a:gd name="T9" fmla="*/ 450 h 508"/>
                <a:gd name="T10" fmla="*/ 41 w 1309"/>
                <a:gd name="T11" fmla="*/ 442 h 508"/>
                <a:gd name="T12" fmla="*/ 19 w 1309"/>
                <a:gd name="T13" fmla="*/ 418 h 508"/>
                <a:gd name="T14" fmla="*/ 56 w 1309"/>
                <a:gd name="T15" fmla="*/ 397 h 508"/>
                <a:gd name="T16" fmla="*/ 60 w 1309"/>
                <a:gd name="T17" fmla="*/ 341 h 508"/>
                <a:gd name="T18" fmla="*/ 97 w 1309"/>
                <a:gd name="T19" fmla="*/ 318 h 508"/>
                <a:gd name="T20" fmla="*/ 94 w 1309"/>
                <a:gd name="T21" fmla="*/ 266 h 508"/>
                <a:gd name="T22" fmla="*/ 65 w 1309"/>
                <a:gd name="T23" fmla="*/ 206 h 508"/>
                <a:gd name="T24" fmla="*/ 94 w 1309"/>
                <a:gd name="T25" fmla="*/ 159 h 508"/>
                <a:gd name="T26" fmla="*/ 137 w 1309"/>
                <a:gd name="T27" fmla="*/ 123 h 508"/>
                <a:gd name="T28" fmla="*/ 172 w 1309"/>
                <a:gd name="T29" fmla="*/ 80 h 508"/>
                <a:gd name="T30" fmla="*/ 214 w 1309"/>
                <a:gd name="T31" fmla="*/ 56 h 508"/>
                <a:gd name="T32" fmla="*/ 242 w 1309"/>
                <a:gd name="T33" fmla="*/ 54 h 508"/>
                <a:gd name="T34" fmla="*/ 262 w 1309"/>
                <a:gd name="T35" fmla="*/ 33 h 508"/>
                <a:gd name="T36" fmla="*/ 290 w 1309"/>
                <a:gd name="T37" fmla="*/ 16 h 508"/>
                <a:gd name="T38" fmla="*/ 322 w 1309"/>
                <a:gd name="T39" fmla="*/ 13 h 508"/>
                <a:gd name="T40" fmla="*/ 354 w 1309"/>
                <a:gd name="T41" fmla="*/ 16 h 508"/>
                <a:gd name="T42" fmla="*/ 375 w 1309"/>
                <a:gd name="T43" fmla="*/ 0 h 508"/>
                <a:gd name="T44" fmla="*/ 414 w 1309"/>
                <a:gd name="T45" fmla="*/ 0 h 508"/>
                <a:gd name="T46" fmla="*/ 444 w 1309"/>
                <a:gd name="T47" fmla="*/ 11 h 508"/>
                <a:gd name="T48" fmla="*/ 424 w 1309"/>
                <a:gd name="T49" fmla="*/ 31 h 508"/>
                <a:gd name="T50" fmla="*/ 439 w 1309"/>
                <a:gd name="T51" fmla="*/ 60 h 508"/>
                <a:gd name="T52" fmla="*/ 435 w 1309"/>
                <a:gd name="T53" fmla="*/ 93 h 508"/>
                <a:gd name="T54" fmla="*/ 411 w 1309"/>
                <a:gd name="T55" fmla="*/ 110 h 508"/>
                <a:gd name="T56" fmla="*/ 435 w 1309"/>
                <a:gd name="T57" fmla="*/ 127 h 508"/>
                <a:gd name="T58" fmla="*/ 459 w 1309"/>
                <a:gd name="T59" fmla="*/ 142 h 508"/>
                <a:gd name="T60" fmla="*/ 489 w 1309"/>
                <a:gd name="T61" fmla="*/ 163 h 508"/>
                <a:gd name="T62" fmla="*/ 514 w 1309"/>
                <a:gd name="T63" fmla="*/ 182 h 508"/>
                <a:gd name="T64" fmla="*/ 540 w 1309"/>
                <a:gd name="T65" fmla="*/ 197 h 508"/>
                <a:gd name="T66" fmla="*/ 577 w 1309"/>
                <a:gd name="T67" fmla="*/ 210 h 508"/>
                <a:gd name="T68" fmla="*/ 619 w 1309"/>
                <a:gd name="T69" fmla="*/ 204 h 508"/>
                <a:gd name="T70" fmla="*/ 666 w 1309"/>
                <a:gd name="T71" fmla="*/ 212 h 508"/>
                <a:gd name="T72" fmla="*/ 686 w 1309"/>
                <a:gd name="T73" fmla="*/ 219 h 508"/>
                <a:gd name="T74" fmla="*/ 716 w 1309"/>
                <a:gd name="T75" fmla="*/ 221 h 508"/>
                <a:gd name="T76" fmla="*/ 737 w 1309"/>
                <a:gd name="T77" fmla="*/ 236 h 508"/>
                <a:gd name="T78" fmla="*/ 761 w 1309"/>
                <a:gd name="T79" fmla="*/ 245 h 508"/>
                <a:gd name="T80" fmla="*/ 771 w 1309"/>
                <a:gd name="T81" fmla="*/ 275 h 508"/>
                <a:gd name="T82" fmla="*/ 793 w 1309"/>
                <a:gd name="T83" fmla="*/ 272 h 508"/>
                <a:gd name="T84" fmla="*/ 821 w 1309"/>
                <a:gd name="T85" fmla="*/ 260 h 508"/>
                <a:gd name="T86" fmla="*/ 863 w 1309"/>
                <a:gd name="T87" fmla="*/ 292 h 508"/>
                <a:gd name="T88" fmla="*/ 898 w 1309"/>
                <a:gd name="T89" fmla="*/ 292 h 508"/>
                <a:gd name="T90" fmla="*/ 923 w 1309"/>
                <a:gd name="T91" fmla="*/ 305 h 508"/>
                <a:gd name="T92" fmla="*/ 923 w 1309"/>
                <a:gd name="T93" fmla="*/ 339 h 508"/>
                <a:gd name="T94" fmla="*/ 930 w 1309"/>
                <a:gd name="T95" fmla="*/ 378 h 508"/>
                <a:gd name="T96" fmla="*/ 964 w 1309"/>
                <a:gd name="T97" fmla="*/ 397 h 508"/>
                <a:gd name="T98" fmla="*/ 986 w 1309"/>
                <a:gd name="T99" fmla="*/ 414 h 508"/>
                <a:gd name="T100" fmla="*/ 984 w 1309"/>
                <a:gd name="T101" fmla="*/ 453 h 508"/>
                <a:gd name="T102" fmla="*/ 1020 w 1309"/>
                <a:gd name="T103" fmla="*/ 459 h 508"/>
                <a:gd name="T104" fmla="*/ 1067 w 1309"/>
                <a:gd name="T105" fmla="*/ 455 h 508"/>
                <a:gd name="T106" fmla="*/ 1099 w 1309"/>
                <a:gd name="T107" fmla="*/ 478 h 508"/>
                <a:gd name="T108" fmla="*/ 1140 w 1309"/>
                <a:gd name="T109" fmla="*/ 485 h 508"/>
                <a:gd name="T110" fmla="*/ 1176 w 1309"/>
                <a:gd name="T111" fmla="*/ 508 h 508"/>
                <a:gd name="T112" fmla="*/ 1211 w 1309"/>
                <a:gd name="T113" fmla="*/ 499 h 508"/>
                <a:gd name="T114" fmla="*/ 1256 w 1309"/>
                <a:gd name="T115" fmla="*/ 491 h 508"/>
                <a:gd name="T116" fmla="*/ 1283 w 1309"/>
                <a:gd name="T117" fmla="*/ 467 h 508"/>
                <a:gd name="T118" fmla="*/ 1309 w 1309"/>
                <a:gd name="T119" fmla="*/ 48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9" h="508">
                  <a:moveTo>
                    <a:pt x="227" y="474"/>
                  </a:moveTo>
                  <a:lnTo>
                    <a:pt x="225" y="474"/>
                  </a:lnTo>
                  <a:lnTo>
                    <a:pt x="225" y="472"/>
                  </a:lnTo>
                  <a:lnTo>
                    <a:pt x="223" y="472"/>
                  </a:lnTo>
                  <a:lnTo>
                    <a:pt x="221" y="472"/>
                  </a:lnTo>
                  <a:lnTo>
                    <a:pt x="221" y="470"/>
                  </a:lnTo>
                  <a:lnTo>
                    <a:pt x="221" y="468"/>
                  </a:lnTo>
                  <a:lnTo>
                    <a:pt x="221" y="467"/>
                  </a:lnTo>
                  <a:lnTo>
                    <a:pt x="219" y="467"/>
                  </a:lnTo>
                  <a:lnTo>
                    <a:pt x="219" y="465"/>
                  </a:lnTo>
                  <a:lnTo>
                    <a:pt x="217" y="465"/>
                  </a:lnTo>
                  <a:lnTo>
                    <a:pt x="215" y="465"/>
                  </a:lnTo>
                  <a:lnTo>
                    <a:pt x="215" y="463"/>
                  </a:lnTo>
                  <a:lnTo>
                    <a:pt x="214" y="461"/>
                  </a:lnTo>
                  <a:lnTo>
                    <a:pt x="212" y="461"/>
                  </a:lnTo>
                  <a:lnTo>
                    <a:pt x="210" y="461"/>
                  </a:lnTo>
                  <a:lnTo>
                    <a:pt x="208" y="461"/>
                  </a:lnTo>
                  <a:lnTo>
                    <a:pt x="206" y="461"/>
                  </a:lnTo>
                  <a:lnTo>
                    <a:pt x="204" y="463"/>
                  </a:lnTo>
                  <a:lnTo>
                    <a:pt x="202" y="463"/>
                  </a:lnTo>
                  <a:lnTo>
                    <a:pt x="200" y="463"/>
                  </a:lnTo>
                  <a:lnTo>
                    <a:pt x="200" y="465"/>
                  </a:lnTo>
                  <a:lnTo>
                    <a:pt x="199" y="467"/>
                  </a:lnTo>
                  <a:lnTo>
                    <a:pt x="197" y="467"/>
                  </a:lnTo>
                  <a:lnTo>
                    <a:pt x="193" y="467"/>
                  </a:lnTo>
                  <a:lnTo>
                    <a:pt x="193" y="468"/>
                  </a:lnTo>
                  <a:lnTo>
                    <a:pt x="191" y="468"/>
                  </a:lnTo>
                  <a:lnTo>
                    <a:pt x="187" y="468"/>
                  </a:lnTo>
                  <a:lnTo>
                    <a:pt x="185" y="467"/>
                  </a:lnTo>
                  <a:lnTo>
                    <a:pt x="184" y="465"/>
                  </a:lnTo>
                  <a:lnTo>
                    <a:pt x="182" y="465"/>
                  </a:lnTo>
                  <a:lnTo>
                    <a:pt x="180" y="463"/>
                  </a:lnTo>
                  <a:lnTo>
                    <a:pt x="178" y="461"/>
                  </a:lnTo>
                  <a:lnTo>
                    <a:pt x="176" y="461"/>
                  </a:lnTo>
                  <a:lnTo>
                    <a:pt x="174" y="459"/>
                  </a:lnTo>
                  <a:lnTo>
                    <a:pt x="172" y="459"/>
                  </a:lnTo>
                  <a:lnTo>
                    <a:pt x="170" y="459"/>
                  </a:lnTo>
                  <a:lnTo>
                    <a:pt x="169" y="457"/>
                  </a:lnTo>
                  <a:lnTo>
                    <a:pt x="167" y="457"/>
                  </a:lnTo>
                  <a:lnTo>
                    <a:pt x="167" y="455"/>
                  </a:lnTo>
                  <a:lnTo>
                    <a:pt x="165" y="455"/>
                  </a:lnTo>
                  <a:lnTo>
                    <a:pt x="163" y="453"/>
                  </a:lnTo>
                  <a:lnTo>
                    <a:pt x="161" y="453"/>
                  </a:lnTo>
                  <a:lnTo>
                    <a:pt x="159" y="455"/>
                  </a:lnTo>
                  <a:lnTo>
                    <a:pt x="157" y="455"/>
                  </a:lnTo>
                  <a:lnTo>
                    <a:pt x="155" y="455"/>
                  </a:lnTo>
                  <a:lnTo>
                    <a:pt x="154" y="455"/>
                  </a:lnTo>
                  <a:lnTo>
                    <a:pt x="152" y="455"/>
                  </a:lnTo>
                  <a:lnTo>
                    <a:pt x="150" y="455"/>
                  </a:lnTo>
                  <a:lnTo>
                    <a:pt x="148" y="455"/>
                  </a:lnTo>
                  <a:lnTo>
                    <a:pt x="146" y="453"/>
                  </a:lnTo>
                  <a:lnTo>
                    <a:pt x="142" y="453"/>
                  </a:lnTo>
                  <a:lnTo>
                    <a:pt x="139" y="452"/>
                  </a:lnTo>
                  <a:lnTo>
                    <a:pt x="135" y="450"/>
                  </a:lnTo>
                  <a:lnTo>
                    <a:pt x="133" y="448"/>
                  </a:lnTo>
                  <a:lnTo>
                    <a:pt x="131" y="448"/>
                  </a:lnTo>
                  <a:lnTo>
                    <a:pt x="129" y="450"/>
                  </a:lnTo>
                  <a:lnTo>
                    <a:pt x="127" y="450"/>
                  </a:lnTo>
                  <a:lnTo>
                    <a:pt x="125" y="450"/>
                  </a:lnTo>
                  <a:lnTo>
                    <a:pt x="122" y="452"/>
                  </a:lnTo>
                  <a:lnTo>
                    <a:pt x="120" y="452"/>
                  </a:lnTo>
                  <a:lnTo>
                    <a:pt x="118" y="450"/>
                  </a:lnTo>
                  <a:lnTo>
                    <a:pt x="116" y="448"/>
                  </a:lnTo>
                  <a:lnTo>
                    <a:pt x="112" y="448"/>
                  </a:lnTo>
                  <a:lnTo>
                    <a:pt x="110" y="448"/>
                  </a:lnTo>
                  <a:lnTo>
                    <a:pt x="109" y="446"/>
                  </a:lnTo>
                  <a:lnTo>
                    <a:pt x="107" y="446"/>
                  </a:lnTo>
                  <a:lnTo>
                    <a:pt x="105" y="446"/>
                  </a:lnTo>
                  <a:lnTo>
                    <a:pt x="103" y="446"/>
                  </a:lnTo>
                  <a:lnTo>
                    <a:pt x="101" y="446"/>
                  </a:lnTo>
                  <a:lnTo>
                    <a:pt x="99" y="448"/>
                  </a:lnTo>
                  <a:lnTo>
                    <a:pt x="97" y="448"/>
                  </a:lnTo>
                  <a:lnTo>
                    <a:pt x="95" y="448"/>
                  </a:lnTo>
                  <a:lnTo>
                    <a:pt x="94" y="448"/>
                  </a:lnTo>
                  <a:lnTo>
                    <a:pt x="92" y="450"/>
                  </a:lnTo>
                  <a:lnTo>
                    <a:pt x="90" y="450"/>
                  </a:lnTo>
                  <a:lnTo>
                    <a:pt x="88" y="452"/>
                  </a:lnTo>
                  <a:lnTo>
                    <a:pt x="86" y="452"/>
                  </a:lnTo>
                  <a:lnTo>
                    <a:pt x="86" y="453"/>
                  </a:lnTo>
                  <a:lnTo>
                    <a:pt x="84" y="453"/>
                  </a:lnTo>
                  <a:lnTo>
                    <a:pt x="82" y="452"/>
                  </a:lnTo>
                  <a:lnTo>
                    <a:pt x="80" y="452"/>
                  </a:lnTo>
                  <a:lnTo>
                    <a:pt x="79" y="452"/>
                  </a:lnTo>
                  <a:lnTo>
                    <a:pt x="77" y="450"/>
                  </a:lnTo>
                  <a:lnTo>
                    <a:pt x="75" y="450"/>
                  </a:lnTo>
                  <a:lnTo>
                    <a:pt x="71" y="450"/>
                  </a:lnTo>
                  <a:lnTo>
                    <a:pt x="69" y="450"/>
                  </a:lnTo>
                  <a:lnTo>
                    <a:pt x="67" y="450"/>
                  </a:lnTo>
                  <a:lnTo>
                    <a:pt x="65" y="452"/>
                  </a:lnTo>
                  <a:lnTo>
                    <a:pt x="64" y="452"/>
                  </a:lnTo>
                  <a:lnTo>
                    <a:pt x="62" y="452"/>
                  </a:lnTo>
                  <a:lnTo>
                    <a:pt x="60" y="453"/>
                  </a:lnTo>
                  <a:lnTo>
                    <a:pt x="58" y="453"/>
                  </a:lnTo>
                  <a:lnTo>
                    <a:pt x="56" y="455"/>
                  </a:lnTo>
                  <a:lnTo>
                    <a:pt x="54" y="455"/>
                  </a:lnTo>
                  <a:lnTo>
                    <a:pt x="52" y="453"/>
                  </a:lnTo>
                  <a:lnTo>
                    <a:pt x="50" y="452"/>
                  </a:lnTo>
                  <a:lnTo>
                    <a:pt x="49" y="448"/>
                  </a:lnTo>
                  <a:lnTo>
                    <a:pt x="47" y="446"/>
                  </a:lnTo>
                  <a:lnTo>
                    <a:pt x="45" y="446"/>
                  </a:lnTo>
                  <a:lnTo>
                    <a:pt x="43" y="444"/>
                  </a:lnTo>
                  <a:lnTo>
                    <a:pt x="41" y="442"/>
                  </a:lnTo>
                  <a:lnTo>
                    <a:pt x="39" y="440"/>
                  </a:lnTo>
                  <a:lnTo>
                    <a:pt x="37" y="438"/>
                  </a:lnTo>
                  <a:lnTo>
                    <a:pt x="37" y="437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5"/>
                  </a:lnTo>
                  <a:lnTo>
                    <a:pt x="32" y="433"/>
                  </a:lnTo>
                  <a:lnTo>
                    <a:pt x="30" y="431"/>
                  </a:lnTo>
                  <a:lnTo>
                    <a:pt x="28" y="429"/>
                  </a:lnTo>
                  <a:lnTo>
                    <a:pt x="28" y="427"/>
                  </a:lnTo>
                  <a:lnTo>
                    <a:pt x="26" y="427"/>
                  </a:lnTo>
                  <a:lnTo>
                    <a:pt x="26" y="425"/>
                  </a:lnTo>
                  <a:lnTo>
                    <a:pt x="24" y="423"/>
                  </a:lnTo>
                  <a:lnTo>
                    <a:pt x="24" y="422"/>
                  </a:lnTo>
                  <a:lnTo>
                    <a:pt x="22" y="420"/>
                  </a:lnTo>
                  <a:lnTo>
                    <a:pt x="20" y="418"/>
                  </a:lnTo>
                  <a:lnTo>
                    <a:pt x="19" y="418"/>
                  </a:lnTo>
                  <a:lnTo>
                    <a:pt x="17" y="416"/>
                  </a:lnTo>
                  <a:lnTo>
                    <a:pt x="15" y="416"/>
                  </a:lnTo>
                  <a:lnTo>
                    <a:pt x="0" y="410"/>
                  </a:lnTo>
                  <a:lnTo>
                    <a:pt x="2" y="407"/>
                  </a:lnTo>
                  <a:lnTo>
                    <a:pt x="5" y="405"/>
                  </a:lnTo>
                  <a:lnTo>
                    <a:pt x="9" y="403"/>
                  </a:lnTo>
                  <a:lnTo>
                    <a:pt x="13" y="401"/>
                  </a:lnTo>
                  <a:lnTo>
                    <a:pt x="17" y="399"/>
                  </a:lnTo>
                  <a:lnTo>
                    <a:pt x="22" y="397"/>
                  </a:lnTo>
                  <a:lnTo>
                    <a:pt x="26" y="399"/>
                  </a:lnTo>
                  <a:lnTo>
                    <a:pt x="32" y="399"/>
                  </a:lnTo>
                  <a:lnTo>
                    <a:pt x="35" y="399"/>
                  </a:lnTo>
                  <a:lnTo>
                    <a:pt x="39" y="401"/>
                  </a:lnTo>
                  <a:lnTo>
                    <a:pt x="43" y="401"/>
                  </a:lnTo>
                  <a:lnTo>
                    <a:pt x="47" y="401"/>
                  </a:lnTo>
                  <a:lnTo>
                    <a:pt x="52" y="401"/>
                  </a:lnTo>
                  <a:lnTo>
                    <a:pt x="56" y="397"/>
                  </a:lnTo>
                  <a:lnTo>
                    <a:pt x="58" y="395"/>
                  </a:lnTo>
                  <a:lnTo>
                    <a:pt x="62" y="393"/>
                  </a:lnTo>
                  <a:lnTo>
                    <a:pt x="65" y="392"/>
                  </a:lnTo>
                  <a:lnTo>
                    <a:pt x="69" y="390"/>
                  </a:lnTo>
                  <a:lnTo>
                    <a:pt x="73" y="388"/>
                  </a:lnTo>
                  <a:lnTo>
                    <a:pt x="75" y="384"/>
                  </a:lnTo>
                  <a:lnTo>
                    <a:pt x="73" y="380"/>
                  </a:lnTo>
                  <a:lnTo>
                    <a:pt x="69" y="377"/>
                  </a:lnTo>
                  <a:lnTo>
                    <a:pt x="67" y="375"/>
                  </a:lnTo>
                  <a:lnTo>
                    <a:pt x="65" y="369"/>
                  </a:lnTo>
                  <a:lnTo>
                    <a:pt x="65" y="365"/>
                  </a:lnTo>
                  <a:lnTo>
                    <a:pt x="65" y="362"/>
                  </a:lnTo>
                  <a:lnTo>
                    <a:pt x="65" y="358"/>
                  </a:lnTo>
                  <a:lnTo>
                    <a:pt x="64" y="352"/>
                  </a:lnTo>
                  <a:lnTo>
                    <a:pt x="62" y="350"/>
                  </a:lnTo>
                  <a:lnTo>
                    <a:pt x="60" y="345"/>
                  </a:lnTo>
                  <a:lnTo>
                    <a:pt x="60" y="341"/>
                  </a:lnTo>
                  <a:lnTo>
                    <a:pt x="62" y="339"/>
                  </a:lnTo>
                  <a:lnTo>
                    <a:pt x="65" y="335"/>
                  </a:lnTo>
                  <a:lnTo>
                    <a:pt x="69" y="337"/>
                  </a:lnTo>
                  <a:lnTo>
                    <a:pt x="71" y="339"/>
                  </a:lnTo>
                  <a:lnTo>
                    <a:pt x="75" y="341"/>
                  </a:lnTo>
                  <a:lnTo>
                    <a:pt x="79" y="341"/>
                  </a:lnTo>
                  <a:lnTo>
                    <a:pt x="82" y="343"/>
                  </a:lnTo>
                  <a:lnTo>
                    <a:pt x="86" y="345"/>
                  </a:lnTo>
                  <a:lnTo>
                    <a:pt x="90" y="347"/>
                  </a:lnTo>
                  <a:lnTo>
                    <a:pt x="94" y="345"/>
                  </a:lnTo>
                  <a:lnTo>
                    <a:pt x="95" y="341"/>
                  </a:lnTo>
                  <a:lnTo>
                    <a:pt x="95" y="337"/>
                  </a:lnTo>
                  <a:lnTo>
                    <a:pt x="95" y="333"/>
                  </a:lnTo>
                  <a:lnTo>
                    <a:pt x="95" y="330"/>
                  </a:lnTo>
                  <a:lnTo>
                    <a:pt x="95" y="326"/>
                  </a:lnTo>
                  <a:lnTo>
                    <a:pt x="97" y="322"/>
                  </a:lnTo>
                  <a:lnTo>
                    <a:pt x="97" y="318"/>
                  </a:lnTo>
                  <a:lnTo>
                    <a:pt x="99" y="317"/>
                  </a:lnTo>
                  <a:lnTo>
                    <a:pt x="99" y="313"/>
                  </a:lnTo>
                  <a:lnTo>
                    <a:pt x="101" y="309"/>
                  </a:lnTo>
                  <a:lnTo>
                    <a:pt x="101" y="305"/>
                  </a:lnTo>
                  <a:lnTo>
                    <a:pt x="101" y="302"/>
                  </a:lnTo>
                  <a:lnTo>
                    <a:pt x="103" y="298"/>
                  </a:lnTo>
                  <a:lnTo>
                    <a:pt x="105" y="294"/>
                  </a:lnTo>
                  <a:lnTo>
                    <a:pt x="105" y="290"/>
                  </a:lnTo>
                  <a:lnTo>
                    <a:pt x="105" y="287"/>
                  </a:lnTo>
                  <a:lnTo>
                    <a:pt x="105" y="283"/>
                  </a:lnTo>
                  <a:lnTo>
                    <a:pt x="107" y="279"/>
                  </a:lnTo>
                  <a:lnTo>
                    <a:pt x="107" y="277"/>
                  </a:lnTo>
                  <a:lnTo>
                    <a:pt x="107" y="272"/>
                  </a:lnTo>
                  <a:lnTo>
                    <a:pt x="105" y="270"/>
                  </a:lnTo>
                  <a:lnTo>
                    <a:pt x="103" y="266"/>
                  </a:lnTo>
                  <a:lnTo>
                    <a:pt x="97" y="266"/>
                  </a:lnTo>
                  <a:lnTo>
                    <a:pt x="94" y="266"/>
                  </a:lnTo>
                  <a:lnTo>
                    <a:pt x="88" y="266"/>
                  </a:lnTo>
                  <a:lnTo>
                    <a:pt x="86" y="264"/>
                  </a:lnTo>
                  <a:lnTo>
                    <a:pt x="84" y="260"/>
                  </a:lnTo>
                  <a:lnTo>
                    <a:pt x="84" y="255"/>
                  </a:lnTo>
                  <a:lnTo>
                    <a:pt x="82" y="251"/>
                  </a:lnTo>
                  <a:lnTo>
                    <a:pt x="80" y="245"/>
                  </a:lnTo>
                  <a:lnTo>
                    <a:pt x="80" y="242"/>
                  </a:lnTo>
                  <a:lnTo>
                    <a:pt x="79" y="238"/>
                  </a:lnTo>
                  <a:lnTo>
                    <a:pt x="79" y="232"/>
                  </a:lnTo>
                  <a:lnTo>
                    <a:pt x="79" y="228"/>
                  </a:lnTo>
                  <a:lnTo>
                    <a:pt x="79" y="225"/>
                  </a:lnTo>
                  <a:lnTo>
                    <a:pt x="79" y="221"/>
                  </a:lnTo>
                  <a:lnTo>
                    <a:pt x="77" y="215"/>
                  </a:lnTo>
                  <a:lnTo>
                    <a:pt x="73" y="213"/>
                  </a:lnTo>
                  <a:lnTo>
                    <a:pt x="71" y="212"/>
                  </a:lnTo>
                  <a:lnTo>
                    <a:pt x="67" y="208"/>
                  </a:lnTo>
                  <a:lnTo>
                    <a:pt x="65" y="206"/>
                  </a:lnTo>
                  <a:lnTo>
                    <a:pt x="62" y="204"/>
                  </a:lnTo>
                  <a:lnTo>
                    <a:pt x="60" y="202"/>
                  </a:lnTo>
                  <a:lnTo>
                    <a:pt x="58" y="197"/>
                  </a:lnTo>
                  <a:lnTo>
                    <a:pt x="58" y="193"/>
                  </a:lnTo>
                  <a:lnTo>
                    <a:pt x="60" y="189"/>
                  </a:lnTo>
                  <a:lnTo>
                    <a:pt x="62" y="185"/>
                  </a:lnTo>
                  <a:lnTo>
                    <a:pt x="62" y="183"/>
                  </a:lnTo>
                  <a:lnTo>
                    <a:pt x="65" y="182"/>
                  </a:lnTo>
                  <a:lnTo>
                    <a:pt x="67" y="178"/>
                  </a:lnTo>
                  <a:lnTo>
                    <a:pt x="73" y="176"/>
                  </a:lnTo>
                  <a:lnTo>
                    <a:pt x="77" y="176"/>
                  </a:lnTo>
                  <a:lnTo>
                    <a:pt x="82" y="174"/>
                  </a:lnTo>
                  <a:lnTo>
                    <a:pt x="88" y="172"/>
                  </a:lnTo>
                  <a:lnTo>
                    <a:pt x="92" y="170"/>
                  </a:lnTo>
                  <a:lnTo>
                    <a:pt x="94" y="168"/>
                  </a:lnTo>
                  <a:lnTo>
                    <a:pt x="94" y="165"/>
                  </a:lnTo>
                  <a:lnTo>
                    <a:pt x="94" y="159"/>
                  </a:lnTo>
                  <a:lnTo>
                    <a:pt x="94" y="155"/>
                  </a:lnTo>
                  <a:lnTo>
                    <a:pt x="95" y="153"/>
                  </a:lnTo>
                  <a:lnTo>
                    <a:pt x="99" y="151"/>
                  </a:lnTo>
                  <a:lnTo>
                    <a:pt x="105" y="153"/>
                  </a:lnTo>
                  <a:lnTo>
                    <a:pt x="107" y="151"/>
                  </a:lnTo>
                  <a:lnTo>
                    <a:pt x="107" y="148"/>
                  </a:lnTo>
                  <a:lnTo>
                    <a:pt x="110" y="146"/>
                  </a:lnTo>
                  <a:lnTo>
                    <a:pt x="112" y="142"/>
                  </a:lnTo>
                  <a:lnTo>
                    <a:pt x="112" y="140"/>
                  </a:lnTo>
                  <a:lnTo>
                    <a:pt x="114" y="140"/>
                  </a:lnTo>
                  <a:lnTo>
                    <a:pt x="118" y="138"/>
                  </a:lnTo>
                  <a:lnTo>
                    <a:pt x="122" y="136"/>
                  </a:lnTo>
                  <a:lnTo>
                    <a:pt x="125" y="133"/>
                  </a:lnTo>
                  <a:lnTo>
                    <a:pt x="129" y="131"/>
                  </a:lnTo>
                  <a:lnTo>
                    <a:pt x="131" y="129"/>
                  </a:lnTo>
                  <a:lnTo>
                    <a:pt x="135" y="127"/>
                  </a:lnTo>
                  <a:lnTo>
                    <a:pt x="137" y="123"/>
                  </a:lnTo>
                  <a:lnTo>
                    <a:pt x="139" y="120"/>
                  </a:lnTo>
                  <a:lnTo>
                    <a:pt x="137" y="116"/>
                  </a:lnTo>
                  <a:lnTo>
                    <a:pt x="135" y="112"/>
                  </a:lnTo>
                  <a:lnTo>
                    <a:pt x="135" y="108"/>
                  </a:lnTo>
                  <a:lnTo>
                    <a:pt x="137" y="105"/>
                  </a:lnTo>
                  <a:lnTo>
                    <a:pt x="139" y="103"/>
                  </a:lnTo>
                  <a:lnTo>
                    <a:pt x="142" y="101"/>
                  </a:lnTo>
                  <a:lnTo>
                    <a:pt x="146" y="99"/>
                  </a:lnTo>
                  <a:lnTo>
                    <a:pt x="152" y="97"/>
                  </a:lnTo>
                  <a:lnTo>
                    <a:pt x="154" y="95"/>
                  </a:lnTo>
                  <a:lnTo>
                    <a:pt x="155" y="93"/>
                  </a:lnTo>
                  <a:lnTo>
                    <a:pt x="157" y="91"/>
                  </a:lnTo>
                  <a:lnTo>
                    <a:pt x="161" y="90"/>
                  </a:lnTo>
                  <a:lnTo>
                    <a:pt x="163" y="88"/>
                  </a:lnTo>
                  <a:lnTo>
                    <a:pt x="167" y="86"/>
                  </a:lnTo>
                  <a:lnTo>
                    <a:pt x="169" y="82"/>
                  </a:lnTo>
                  <a:lnTo>
                    <a:pt x="172" y="80"/>
                  </a:lnTo>
                  <a:lnTo>
                    <a:pt x="174" y="78"/>
                  </a:lnTo>
                  <a:lnTo>
                    <a:pt x="176" y="75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93" y="63"/>
                  </a:lnTo>
                  <a:lnTo>
                    <a:pt x="193" y="61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9" y="60"/>
                  </a:lnTo>
                  <a:lnTo>
                    <a:pt x="200" y="60"/>
                  </a:lnTo>
                  <a:lnTo>
                    <a:pt x="202" y="60"/>
                  </a:lnTo>
                  <a:lnTo>
                    <a:pt x="204" y="60"/>
                  </a:lnTo>
                  <a:lnTo>
                    <a:pt x="206" y="58"/>
                  </a:lnTo>
                  <a:lnTo>
                    <a:pt x="208" y="58"/>
                  </a:lnTo>
                  <a:lnTo>
                    <a:pt x="210" y="56"/>
                  </a:lnTo>
                  <a:lnTo>
                    <a:pt x="212" y="56"/>
                  </a:lnTo>
                  <a:lnTo>
                    <a:pt x="214" y="56"/>
                  </a:lnTo>
                  <a:lnTo>
                    <a:pt x="215" y="56"/>
                  </a:lnTo>
                  <a:lnTo>
                    <a:pt x="215" y="58"/>
                  </a:lnTo>
                  <a:lnTo>
                    <a:pt x="217" y="58"/>
                  </a:lnTo>
                  <a:lnTo>
                    <a:pt x="219" y="58"/>
                  </a:lnTo>
                  <a:lnTo>
                    <a:pt x="219" y="60"/>
                  </a:lnTo>
                  <a:lnTo>
                    <a:pt x="221" y="60"/>
                  </a:lnTo>
                  <a:lnTo>
                    <a:pt x="223" y="60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9" y="58"/>
                  </a:lnTo>
                  <a:lnTo>
                    <a:pt x="230" y="56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8" y="56"/>
                  </a:lnTo>
                  <a:lnTo>
                    <a:pt x="240" y="56"/>
                  </a:lnTo>
                  <a:lnTo>
                    <a:pt x="240" y="54"/>
                  </a:lnTo>
                  <a:lnTo>
                    <a:pt x="242" y="54"/>
                  </a:lnTo>
                  <a:lnTo>
                    <a:pt x="242" y="52"/>
                  </a:lnTo>
                  <a:lnTo>
                    <a:pt x="244" y="50"/>
                  </a:lnTo>
                  <a:lnTo>
                    <a:pt x="245" y="48"/>
                  </a:lnTo>
                  <a:lnTo>
                    <a:pt x="245" y="46"/>
                  </a:lnTo>
                  <a:lnTo>
                    <a:pt x="245" y="45"/>
                  </a:lnTo>
                  <a:lnTo>
                    <a:pt x="245" y="43"/>
                  </a:lnTo>
                  <a:lnTo>
                    <a:pt x="247" y="43"/>
                  </a:lnTo>
                  <a:lnTo>
                    <a:pt x="247" y="41"/>
                  </a:lnTo>
                  <a:lnTo>
                    <a:pt x="249" y="41"/>
                  </a:lnTo>
                  <a:lnTo>
                    <a:pt x="251" y="39"/>
                  </a:lnTo>
                  <a:lnTo>
                    <a:pt x="253" y="39"/>
                  </a:lnTo>
                  <a:lnTo>
                    <a:pt x="255" y="37"/>
                  </a:lnTo>
                  <a:lnTo>
                    <a:pt x="257" y="37"/>
                  </a:lnTo>
                  <a:lnTo>
                    <a:pt x="259" y="35"/>
                  </a:lnTo>
                  <a:lnTo>
                    <a:pt x="260" y="35"/>
                  </a:lnTo>
                  <a:lnTo>
                    <a:pt x="262" y="35"/>
                  </a:lnTo>
                  <a:lnTo>
                    <a:pt x="262" y="33"/>
                  </a:lnTo>
                  <a:lnTo>
                    <a:pt x="264" y="31"/>
                  </a:lnTo>
                  <a:lnTo>
                    <a:pt x="266" y="31"/>
                  </a:lnTo>
                  <a:lnTo>
                    <a:pt x="268" y="30"/>
                  </a:lnTo>
                  <a:lnTo>
                    <a:pt x="270" y="30"/>
                  </a:lnTo>
                  <a:lnTo>
                    <a:pt x="272" y="28"/>
                  </a:lnTo>
                  <a:lnTo>
                    <a:pt x="274" y="28"/>
                  </a:lnTo>
                  <a:lnTo>
                    <a:pt x="275" y="28"/>
                  </a:lnTo>
                  <a:lnTo>
                    <a:pt x="277" y="26"/>
                  </a:lnTo>
                  <a:lnTo>
                    <a:pt x="279" y="26"/>
                  </a:lnTo>
                  <a:lnTo>
                    <a:pt x="281" y="26"/>
                  </a:lnTo>
                  <a:lnTo>
                    <a:pt x="283" y="24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89" y="20"/>
                  </a:lnTo>
                  <a:lnTo>
                    <a:pt x="289" y="18"/>
                  </a:lnTo>
                  <a:lnTo>
                    <a:pt x="290" y="18"/>
                  </a:lnTo>
                  <a:lnTo>
                    <a:pt x="290" y="16"/>
                  </a:lnTo>
                  <a:lnTo>
                    <a:pt x="292" y="15"/>
                  </a:lnTo>
                  <a:lnTo>
                    <a:pt x="294" y="15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5" y="11"/>
                  </a:lnTo>
                  <a:lnTo>
                    <a:pt x="307" y="11"/>
                  </a:lnTo>
                  <a:lnTo>
                    <a:pt x="309" y="11"/>
                  </a:lnTo>
                  <a:lnTo>
                    <a:pt x="311" y="11"/>
                  </a:lnTo>
                  <a:lnTo>
                    <a:pt x="313" y="11"/>
                  </a:lnTo>
                  <a:lnTo>
                    <a:pt x="315" y="13"/>
                  </a:lnTo>
                  <a:lnTo>
                    <a:pt x="317" y="13"/>
                  </a:lnTo>
                  <a:lnTo>
                    <a:pt x="317" y="15"/>
                  </a:lnTo>
                  <a:lnTo>
                    <a:pt x="319" y="15"/>
                  </a:lnTo>
                  <a:lnTo>
                    <a:pt x="320" y="15"/>
                  </a:lnTo>
                  <a:lnTo>
                    <a:pt x="322" y="13"/>
                  </a:lnTo>
                  <a:lnTo>
                    <a:pt x="324" y="13"/>
                  </a:lnTo>
                  <a:lnTo>
                    <a:pt x="326" y="13"/>
                  </a:lnTo>
                  <a:lnTo>
                    <a:pt x="328" y="13"/>
                  </a:lnTo>
                  <a:lnTo>
                    <a:pt x="330" y="13"/>
                  </a:lnTo>
                  <a:lnTo>
                    <a:pt x="332" y="13"/>
                  </a:lnTo>
                  <a:lnTo>
                    <a:pt x="334" y="13"/>
                  </a:lnTo>
                  <a:lnTo>
                    <a:pt x="335" y="13"/>
                  </a:lnTo>
                  <a:lnTo>
                    <a:pt x="337" y="13"/>
                  </a:lnTo>
                  <a:lnTo>
                    <a:pt x="339" y="13"/>
                  </a:lnTo>
                  <a:lnTo>
                    <a:pt x="341" y="15"/>
                  </a:lnTo>
                  <a:lnTo>
                    <a:pt x="343" y="16"/>
                  </a:lnTo>
                  <a:lnTo>
                    <a:pt x="345" y="16"/>
                  </a:lnTo>
                  <a:lnTo>
                    <a:pt x="347" y="16"/>
                  </a:lnTo>
                  <a:lnTo>
                    <a:pt x="349" y="16"/>
                  </a:lnTo>
                  <a:lnTo>
                    <a:pt x="350" y="16"/>
                  </a:lnTo>
                  <a:lnTo>
                    <a:pt x="352" y="16"/>
                  </a:lnTo>
                  <a:lnTo>
                    <a:pt x="354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8" y="15"/>
                  </a:lnTo>
                  <a:lnTo>
                    <a:pt x="360" y="15"/>
                  </a:lnTo>
                  <a:lnTo>
                    <a:pt x="362" y="15"/>
                  </a:lnTo>
                  <a:lnTo>
                    <a:pt x="364" y="13"/>
                  </a:lnTo>
                  <a:lnTo>
                    <a:pt x="366" y="11"/>
                  </a:lnTo>
                  <a:lnTo>
                    <a:pt x="366" y="9"/>
                  </a:lnTo>
                  <a:lnTo>
                    <a:pt x="367" y="9"/>
                  </a:lnTo>
                  <a:lnTo>
                    <a:pt x="367" y="7"/>
                  </a:lnTo>
                  <a:lnTo>
                    <a:pt x="367" y="5"/>
                  </a:lnTo>
                  <a:lnTo>
                    <a:pt x="367" y="3"/>
                  </a:lnTo>
                  <a:lnTo>
                    <a:pt x="367" y="1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3" y="0"/>
                  </a:lnTo>
                  <a:lnTo>
                    <a:pt x="375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2" y="0"/>
                  </a:lnTo>
                  <a:lnTo>
                    <a:pt x="384" y="1"/>
                  </a:lnTo>
                  <a:lnTo>
                    <a:pt x="386" y="1"/>
                  </a:lnTo>
                  <a:lnTo>
                    <a:pt x="388" y="1"/>
                  </a:lnTo>
                  <a:lnTo>
                    <a:pt x="390" y="1"/>
                  </a:lnTo>
                  <a:lnTo>
                    <a:pt x="392" y="1"/>
                  </a:lnTo>
                  <a:lnTo>
                    <a:pt x="394" y="1"/>
                  </a:lnTo>
                  <a:lnTo>
                    <a:pt x="396" y="1"/>
                  </a:lnTo>
                  <a:lnTo>
                    <a:pt x="397" y="1"/>
                  </a:lnTo>
                  <a:lnTo>
                    <a:pt x="399" y="0"/>
                  </a:lnTo>
                  <a:lnTo>
                    <a:pt x="403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1" y="0"/>
                  </a:lnTo>
                  <a:lnTo>
                    <a:pt x="414" y="0"/>
                  </a:lnTo>
                  <a:lnTo>
                    <a:pt x="416" y="0"/>
                  </a:lnTo>
                  <a:lnTo>
                    <a:pt x="418" y="0"/>
                  </a:lnTo>
                  <a:lnTo>
                    <a:pt x="420" y="0"/>
                  </a:lnTo>
                  <a:lnTo>
                    <a:pt x="422" y="0"/>
                  </a:lnTo>
                  <a:lnTo>
                    <a:pt x="424" y="0"/>
                  </a:lnTo>
                  <a:lnTo>
                    <a:pt x="424" y="1"/>
                  </a:lnTo>
                  <a:lnTo>
                    <a:pt x="426" y="1"/>
                  </a:lnTo>
                  <a:lnTo>
                    <a:pt x="429" y="1"/>
                  </a:lnTo>
                  <a:lnTo>
                    <a:pt x="431" y="1"/>
                  </a:lnTo>
                  <a:lnTo>
                    <a:pt x="433" y="1"/>
                  </a:lnTo>
                  <a:lnTo>
                    <a:pt x="435" y="3"/>
                  </a:lnTo>
                  <a:lnTo>
                    <a:pt x="437" y="3"/>
                  </a:lnTo>
                  <a:lnTo>
                    <a:pt x="439" y="3"/>
                  </a:lnTo>
                  <a:lnTo>
                    <a:pt x="441" y="5"/>
                  </a:lnTo>
                  <a:lnTo>
                    <a:pt x="442" y="7"/>
                  </a:lnTo>
                  <a:lnTo>
                    <a:pt x="442" y="9"/>
                  </a:lnTo>
                  <a:lnTo>
                    <a:pt x="444" y="11"/>
                  </a:lnTo>
                  <a:lnTo>
                    <a:pt x="444" y="13"/>
                  </a:lnTo>
                  <a:lnTo>
                    <a:pt x="442" y="15"/>
                  </a:lnTo>
                  <a:lnTo>
                    <a:pt x="441" y="16"/>
                  </a:lnTo>
                  <a:lnTo>
                    <a:pt x="439" y="16"/>
                  </a:lnTo>
                  <a:lnTo>
                    <a:pt x="437" y="16"/>
                  </a:lnTo>
                  <a:lnTo>
                    <a:pt x="435" y="18"/>
                  </a:lnTo>
                  <a:lnTo>
                    <a:pt x="433" y="18"/>
                  </a:lnTo>
                  <a:lnTo>
                    <a:pt x="433" y="20"/>
                  </a:lnTo>
                  <a:lnTo>
                    <a:pt x="431" y="20"/>
                  </a:lnTo>
                  <a:lnTo>
                    <a:pt x="431" y="22"/>
                  </a:lnTo>
                  <a:lnTo>
                    <a:pt x="429" y="24"/>
                  </a:lnTo>
                  <a:lnTo>
                    <a:pt x="429" y="26"/>
                  </a:lnTo>
                  <a:lnTo>
                    <a:pt x="427" y="26"/>
                  </a:lnTo>
                  <a:lnTo>
                    <a:pt x="427" y="28"/>
                  </a:lnTo>
                  <a:lnTo>
                    <a:pt x="426" y="28"/>
                  </a:lnTo>
                  <a:lnTo>
                    <a:pt x="426" y="30"/>
                  </a:lnTo>
                  <a:lnTo>
                    <a:pt x="424" y="31"/>
                  </a:lnTo>
                  <a:lnTo>
                    <a:pt x="424" y="33"/>
                  </a:lnTo>
                  <a:lnTo>
                    <a:pt x="424" y="35"/>
                  </a:lnTo>
                  <a:lnTo>
                    <a:pt x="424" y="37"/>
                  </a:lnTo>
                  <a:lnTo>
                    <a:pt x="424" y="39"/>
                  </a:lnTo>
                  <a:lnTo>
                    <a:pt x="426" y="41"/>
                  </a:lnTo>
                  <a:lnTo>
                    <a:pt x="427" y="41"/>
                  </a:lnTo>
                  <a:lnTo>
                    <a:pt x="431" y="43"/>
                  </a:lnTo>
                  <a:lnTo>
                    <a:pt x="433" y="43"/>
                  </a:lnTo>
                  <a:lnTo>
                    <a:pt x="435" y="45"/>
                  </a:lnTo>
                  <a:lnTo>
                    <a:pt x="435" y="46"/>
                  </a:lnTo>
                  <a:lnTo>
                    <a:pt x="437" y="48"/>
                  </a:lnTo>
                  <a:lnTo>
                    <a:pt x="437" y="50"/>
                  </a:lnTo>
                  <a:lnTo>
                    <a:pt x="437" y="52"/>
                  </a:lnTo>
                  <a:lnTo>
                    <a:pt x="437" y="54"/>
                  </a:lnTo>
                  <a:lnTo>
                    <a:pt x="437" y="56"/>
                  </a:lnTo>
                  <a:lnTo>
                    <a:pt x="439" y="58"/>
                  </a:lnTo>
                  <a:lnTo>
                    <a:pt x="439" y="60"/>
                  </a:lnTo>
                  <a:lnTo>
                    <a:pt x="441" y="61"/>
                  </a:lnTo>
                  <a:lnTo>
                    <a:pt x="441" y="65"/>
                  </a:lnTo>
                  <a:lnTo>
                    <a:pt x="441" y="67"/>
                  </a:lnTo>
                  <a:lnTo>
                    <a:pt x="441" y="69"/>
                  </a:lnTo>
                  <a:lnTo>
                    <a:pt x="441" y="71"/>
                  </a:lnTo>
                  <a:lnTo>
                    <a:pt x="439" y="71"/>
                  </a:lnTo>
                  <a:lnTo>
                    <a:pt x="439" y="73"/>
                  </a:lnTo>
                  <a:lnTo>
                    <a:pt x="439" y="75"/>
                  </a:lnTo>
                  <a:lnTo>
                    <a:pt x="437" y="78"/>
                  </a:lnTo>
                  <a:lnTo>
                    <a:pt x="437" y="80"/>
                  </a:lnTo>
                  <a:lnTo>
                    <a:pt x="435" y="82"/>
                  </a:lnTo>
                  <a:lnTo>
                    <a:pt x="435" y="84"/>
                  </a:lnTo>
                  <a:lnTo>
                    <a:pt x="433" y="86"/>
                  </a:lnTo>
                  <a:lnTo>
                    <a:pt x="433" y="88"/>
                  </a:lnTo>
                  <a:lnTo>
                    <a:pt x="433" y="90"/>
                  </a:lnTo>
                  <a:lnTo>
                    <a:pt x="435" y="91"/>
                  </a:lnTo>
                  <a:lnTo>
                    <a:pt x="435" y="93"/>
                  </a:lnTo>
                  <a:lnTo>
                    <a:pt x="433" y="95"/>
                  </a:lnTo>
                  <a:lnTo>
                    <a:pt x="433" y="97"/>
                  </a:lnTo>
                  <a:lnTo>
                    <a:pt x="433" y="99"/>
                  </a:lnTo>
                  <a:lnTo>
                    <a:pt x="433" y="101"/>
                  </a:lnTo>
                  <a:lnTo>
                    <a:pt x="431" y="103"/>
                  </a:lnTo>
                  <a:lnTo>
                    <a:pt x="431" y="105"/>
                  </a:lnTo>
                  <a:lnTo>
                    <a:pt x="429" y="105"/>
                  </a:lnTo>
                  <a:lnTo>
                    <a:pt x="426" y="105"/>
                  </a:lnTo>
                  <a:lnTo>
                    <a:pt x="424" y="105"/>
                  </a:lnTo>
                  <a:lnTo>
                    <a:pt x="422" y="105"/>
                  </a:lnTo>
                  <a:lnTo>
                    <a:pt x="420" y="103"/>
                  </a:lnTo>
                  <a:lnTo>
                    <a:pt x="418" y="103"/>
                  </a:lnTo>
                  <a:lnTo>
                    <a:pt x="416" y="105"/>
                  </a:lnTo>
                  <a:lnTo>
                    <a:pt x="414" y="105"/>
                  </a:lnTo>
                  <a:lnTo>
                    <a:pt x="412" y="106"/>
                  </a:lnTo>
                  <a:lnTo>
                    <a:pt x="411" y="108"/>
                  </a:lnTo>
                  <a:lnTo>
                    <a:pt x="411" y="110"/>
                  </a:lnTo>
                  <a:lnTo>
                    <a:pt x="411" y="112"/>
                  </a:lnTo>
                  <a:lnTo>
                    <a:pt x="409" y="114"/>
                  </a:lnTo>
                  <a:lnTo>
                    <a:pt x="411" y="116"/>
                  </a:lnTo>
                  <a:lnTo>
                    <a:pt x="412" y="118"/>
                  </a:lnTo>
                  <a:lnTo>
                    <a:pt x="412" y="120"/>
                  </a:lnTo>
                  <a:lnTo>
                    <a:pt x="414" y="120"/>
                  </a:lnTo>
                  <a:lnTo>
                    <a:pt x="416" y="120"/>
                  </a:lnTo>
                  <a:lnTo>
                    <a:pt x="418" y="121"/>
                  </a:lnTo>
                  <a:lnTo>
                    <a:pt x="422" y="121"/>
                  </a:lnTo>
                  <a:lnTo>
                    <a:pt x="424" y="123"/>
                  </a:lnTo>
                  <a:lnTo>
                    <a:pt x="426" y="123"/>
                  </a:lnTo>
                  <a:lnTo>
                    <a:pt x="427" y="123"/>
                  </a:lnTo>
                  <a:lnTo>
                    <a:pt x="429" y="123"/>
                  </a:lnTo>
                  <a:lnTo>
                    <a:pt x="431" y="123"/>
                  </a:lnTo>
                  <a:lnTo>
                    <a:pt x="433" y="125"/>
                  </a:lnTo>
                  <a:lnTo>
                    <a:pt x="433" y="127"/>
                  </a:lnTo>
                  <a:lnTo>
                    <a:pt x="435" y="127"/>
                  </a:lnTo>
                  <a:lnTo>
                    <a:pt x="435" y="129"/>
                  </a:lnTo>
                  <a:lnTo>
                    <a:pt x="437" y="131"/>
                  </a:lnTo>
                  <a:lnTo>
                    <a:pt x="437" y="133"/>
                  </a:lnTo>
                  <a:lnTo>
                    <a:pt x="439" y="135"/>
                  </a:lnTo>
                  <a:lnTo>
                    <a:pt x="441" y="138"/>
                  </a:lnTo>
                  <a:lnTo>
                    <a:pt x="442" y="138"/>
                  </a:lnTo>
                  <a:lnTo>
                    <a:pt x="442" y="140"/>
                  </a:lnTo>
                  <a:lnTo>
                    <a:pt x="444" y="142"/>
                  </a:lnTo>
                  <a:lnTo>
                    <a:pt x="444" y="144"/>
                  </a:lnTo>
                  <a:lnTo>
                    <a:pt x="446" y="144"/>
                  </a:lnTo>
                  <a:lnTo>
                    <a:pt x="448" y="144"/>
                  </a:lnTo>
                  <a:lnTo>
                    <a:pt x="450" y="144"/>
                  </a:lnTo>
                  <a:lnTo>
                    <a:pt x="452" y="144"/>
                  </a:lnTo>
                  <a:lnTo>
                    <a:pt x="454" y="142"/>
                  </a:lnTo>
                  <a:lnTo>
                    <a:pt x="456" y="142"/>
                  </a:lnTo>
                  <a:lnTo>
                    <a:pt x="457" y="142"/>
                  </a:lnTo>
                  <a:lnTo>
                    <a:pt x="459" y="142"/>
                  </a:lnTo>
                  <a:lnTo>
                    <a:pt x="461" y="140"/>
                  </a:lnTo>
                  <a:lnTo>
                    <a:pt x="463" y="140"/>
                  </a:lnTo>
                  <a:lnTo>
                    <a:pt x="465" y="140"/>
                  </a:lnTo>
                  <a:lnTo>
                    <a:pt x="469" y="142"/>
                  </a:lnTo>
                  <a:lnTo>
                    <a:pt x="471" y="144"/>
                  </a:lnTo>
                  <a:lnTo>
                    <a:pt x="472" y="146"/>
                  </a:lnTo>
                  <a:lnTo>
                    <a:pt x="474" y="146"/>
                  </a:lnTo>
                  <a:lnTo>
                    <a:pt x="478" y="148"/>
                  </a:lnTo>
                  <a:lnTo>
                    <a:pt x="480" y="150"/>
                  </a:lnTo>
                  <a:lnTo>
                    <a:pt x="482" y="150"/>
                  </a:lnTo>
                  <a:lnTo>
                    <a:pt x="482" y="151"/>
                  </a:lnTo>
                  <a:lnTo>
                    <a:pt x="484" y="153"/>
                  </a:lnTo>
                  <a:lnTo>
                    <a:pt x="484" y="155"/>
                  </a:lnTo>
                  <a:lnTo>
                    <a:pt x="486" y="157"/>
                  </a:lnTo>
                  <a:lnTo>
                    <a:pt x="486" y="159"/>
                  </a:lnTo>
                  <a:lnTo>
                    <a:pt x="487" y="161"/>
                  </a:lnTo>
                  <a:lnTo>
                    <a:pt x="489" y="163"/>
                  </a:lnTo>
                  <a:lnTo>
                    <a:pt x="491" y="165"/>
                  </a:lnTo>
                  <a:lnTo>
                    <a:pt x="493" y="165"/>
                  </a:lnTo>
                  <a:lnTo>
                    <a:pt x="495" y="165"/>
                  </a:lnTo>
                  <a:lnTo>
                    <a:pt x="497" y="165"/>
                  </a:lnTo>
                  <a:lnTo>
                    <a:pt x="497" y="166"/>
                  </a:lnTo>
                  <a:lnTo>
                    <a:pt x="499" y="166"/>
                  </a:lnTo>
                  <a:lnTo>
                    <a:pt x="501" y="166"/>
                  </a:lnTo>
                  <a:lnTo>
                    <a:pt x="502" y="168"/>
                  </a:lnTo>
                  <a:lnTo>
                    <a:pt x="502" y="170"/>
                  </a:lnTo>
                  <a:lnTo>
                    <a:pt x="504" y="172"/>
                  </a:lnTo>
                  <a:lnTo>
                    <a:pt x="504" y="174"/>
                  </a:lnTo>
                  <a:lnTo>
                    <a:pt x="506" y="176"/>
                  </a:lnTo>
                  <a:lnTo>
                    <a:pt x="506" y="178"/>
                  </a:lnTo>
                  <a:lnTo>
                    <a:pt x="508" y="182"/>
                  </a:lnTo>
                  <a:lnTo>
                    <a:pt x="510" y="182"/>
                  </a:lnTo>
                  <a:lnTo>
                    <a:pt x="512" y="182"/>
                  </a:lnTo>
                  <a:lnTo>
                    <a:pt x="514" y="182"/>
                  </a:lnTo>
                  <a:lnTo>
                    <a:pt x="516" y="182"/>
                  </a:lnTo>
                  <a:lnTo>
                    <a:pt x="517" y="182"/>
                  </a:lnTo>
                  <a:lnTo>
                    <a:pt x="519" y="180"/>
                  </a:lnTo>
                  <a:lnTo>
                    <a:pt x="521" y="180"/>
                  </a:lnTo>
                  <a:lnTo>
                    <a:pt x="523" y="180"/>
                  </a:lnTo>
                  <a:lnTo>
                    <a:pt x="523" y="182"/>
                  </a:lnTo>
                  <a:lnTo>
                    <a:pt x="525" y="182"/>
                  </a:lnTo>
                  <a:lnTo>
                    <a:pt x="525" y="183"/>
                  </a:lnTo>
                  <a:lnTo>
                    <a:pt x="527" y="183"/>
                  </a:lnTo>
                  <a:lnTo>
                    <a:pt x="529" y="183"/>
                  </a:lnTo>
                  <a:lnTo>
                    <a:pt x="529" y="185"/>
                  </a:lnTo>
                  <a:lnTo>
                    <a:pt x="531" y="189"/>
                  </a:lnTo>
                  <a:lnTo>
                    <a:pt x="532" y="191"/>
                  </a:lnTo>
                  <a:lnTo>
                    <a:pt x="534" y="193"/>
                  </a:lnTo>
                  <a:lnTo>
                    <a:pt x="536" y="193"/>
                  </a:lnTo>
                  <a:lnTo>
                    <a:pt x="538" y="195"/>
                  </a:lnTo>
                  <a:lnTo>
                    <a:pt x="540" y="197"/>
                  </a:lnTo>
                  <a:lnTo>
                    <a:pt x="540" y="198"/>
                  </a:lnTo>
                  <a:lnTo>
                    <a:pt x="540" y="200"/>
                  </a:lnTo>
                  <a:lnTo>
                    <a:pt x="542" y="202"/>
                  </a:lnTo>
                  <a:lnTo>
                    <a:pt x="542" y="204"/>
                  </a:lnTo>
                  <a:lnTo>
                    <a:pt x="542" y="206"/>
                  </a:lnTo>
                  <a:lnTo>
                    <a:pt x="542" y="208"/>
                  </a:lnTo>
                  <a:lnTo>
                    <a:pt x="544" y="210"/>
                  </a:lnTo>
                  <a:lnTo>
                    <a:pt x="544" y="212"/>
                  </a:lnTo>
                  <a:lnTo>
                    <a:pt x="546" y="213"/>
                  </a:lnTo>
                  <a:lnTo>
                    <a:pt x="547" y="213"/>
                  </a:lnTo>
                  <a:lnTo>
                    <a:pt x="551" y="213"/>
                  </a:lnTo>
                  <a:lnTo>
                    <a:pt x="555" y="212"/>
                  </a:lnTo>
                  <a:lnTo>
                    <a:pt x="561" y="212"/>
                  </a:lnTo>
                  <a:lnTo>
                    <a:pt x="564" y="212"/>
                  </a:lnTo>
                  <a:lnTo>
                    <a:pt x="570" y="212"/>
                  </a:lnTo>
                  <a:lnTo>
                    <a:pt x="574" y="210"/>
                  </a:lnTo>
                  <a:lnTo>
                    <a:pt x="577" y="210"/>
                  </a:lnTo>
                  <a:lnTo>
                    <a:pt x="581" y="206"/>
                  </a:lnTo>
                  <a:lnTo>
                    <a:pt x="585" y="206"/>
                  </a:lnTo>
                  <a:lnTo>
                    <a:pt x="587" y="204"/>
                  </a:lnTo>
                  <a:lnTo>
                    <a:pt x="589" y="202"/>
                  </a:lnTo>
                  <a:lnTo>
                    <a:pt x="591" y="200"/>
                  </a:lnTo>
                  <a:lnTo>
                    <a:pt x="592" y="198"/>
                  </a:lnTo>
                  <a:lnTo>
                    <a:pt x="594" y="197"/>
                  </a:lnTo>
                  <a:lnTo>
                    <a:pt x="598" y="197"/>
                  </a:lnTo>
                  <a:lnTo>
                    <a:pt x="600" y="197"/>
                  </a:lnTo>
                  <a:lnTo>
                    <a:pt x="604" y="198"/>
                  </a:lnTo>
                  <a:lnTo>
                    <a:pt x="606" y="198"/>
                  </a:lnTo>
                  <a:lnTo>
                    <a:pt x="609" y="200"/>
                  </a:lnTo>
                  <a:lnTo>
                    <a:pt x="611" y="200"/>
                  </a:lnTo>
                  <a:lnTo>
                    <a:pt x="613" y="202"/>
                  </a:lnTo>
                  <a:lnTo>
                    <a:pt x="615" y="202"/>
                  </a:lnTo>
                  <a:lnTo>
                    <a:pt x="617" y="204"/>
                  </a:lnTo>
                  <a:lnTo>
                    <a:pt x="619" y="204"/>
                  </a:lnTo>
                  <a:lnTo>
                    <a:pt x="621" y="204"/>
                  </a:lnTo>
                  <a:lnTo>
                    <a:pt x="624" y="204"/>
                  </a:lnTo>
                  <a:lnTo>
                    <a:pt x="628" y="206"/>
                  </a:lnTo>
                  <a:lnTo>
                    <a:pt x="632" y="206"/>
                  </a:lnTo>
                  <a:lnTo>
                    <a:pt x="634" y="206"/>
                  </a:lnTo>
                  <a:lnTo>
                    <a:pt x="637" y="206"/>
                  </a:lnTo>
                  <a:lnTo>
                    <a:pt x="639" y="206"/>
                  </a:lnTo>
                  <a:lnTo>
                    <a:pt x="643" y="206"/>
                  </a:lnTo>
                  <a:lnTo>
                    <a:pt x="647" y="206"/>
                  </a:lnTo>
                  <a:lnTo>
                    <a:pt x="649" y="206"/>
                  </a:lnTo>
                  <a:lnTo>
                    <a:pt x="652" y="206"/>
                  </a:lnTo>
                  <a:lnTo>
                    <a:pt x="656" y="206"/>
                  </a:lnTo>
                  <a:lnTo>
                    <a:pt x="658" y="206"/>
                  </a:lnTo>
                  <a:lnTo>
                    <a:pt x="660" y="208"/>
                  </a:lnTo>
                  <a:lnTo>
                    <a:pt x="662" y="208"/>
                  </a:lnTo>
                  <a:lnTo>
                    <a:pt x="664" y="210"/>
                  </a:lnTo>
                  <a:lnTo>
                    <a:pt x="666" y="212"/>
                  </a:lnTo>
                  <a:lnTo>
                    <a:pt x="667" y="212"/>
                  </a:lnTo>
                  <a:lnTo>
                    <a:pt x="667" y="213"/>
                  </a:lnTo>
                  <a:lnTo>
                    <a:pt x="671" y="213"/>
                  </a:lnTo>
                  <a:lnTo>
                    <a:pt x="673" y="213"/>
                  </a:lnTo>
                  <a:lnTo>
                    <a:pt x="673" y="212"/>
                  </a:lnTo>
                  <a:lnTo>
                    <a:pt x="673" y="210"/>
                  </a:lnTo>
                  <a:lnTo>
                    <a:pt x="675" y="208"/>
                  </a:lnTo>
                  <a:lnTo>
                    <a:pt x="679" y="210"/>
                  </a:lnTo>
                  <a:lnTo>
                    <a:pt x="679" y="212"/>
                  </a:lnTo>
                  <a:lnTo>
                    <a:pt x="679" y="213"/>
                  </a:lnTo>
                  <a:lnTo>
                    <a:pt x="679" y="215"/>
                  </a:lnTo>
                  <a:lnTo>
                    <a:pt x="679" y="217"/>
                  </a:lnTo>
                  <a:lnTo>
                    <a:pt x="679" y="219"/>
                  </a:lnTo>
                  <a:lnTo>
                    <a:pt x="681" y="219"/>
                  </a:lnTo>
                  <a:lnTo>
                    <a:pt x="682" y="219"/>
                  </a:lnTo>
                  <a:lnTo>
                    <a:pt x="684" y="219"/>
                  </a:lnTo>
                  <a:lnTo>
                    <a:pt x="686" y="219"/>
                  </a:lnTo>
                  <a:lnTo>
                    <a:pt x="690" y="219"/>
                  </a:lnTo>
                  <a:lnTo>
                    <a:pt x="692" y="219"/>
                  </a:lnTo>
                  <a:lnTo>
                    <a:pt x="694" y="221"/>
                  </a:lnTo>
                  <a:lnTo>
                    <a:pt x="696" y="221"/>
                  </a:lnTo>
                  <a:lnTo>
                    <a:pt x="697" y="221"/>
                  </a:lnTo>
                  <a:lnTo>
                    <a:pt x="699" y="219"/>
                  </a:lnTo>
                  <a:lnTo>
                    <a:pt x="701" y="219"/>
                  </a:lnTo>
                  <a:lnTo>
                    <a:pt x="703" y="219"/>
                  </a:lnTo>
                  <a:lnTo>
                    <a:pt x="705" y="219"/>
                  </a:lnTo>
                  <a:lnTo>
                    <a:pt x="707" y="219"/>
                  </a:lnTo>
                  <a:lnTo>
                    <a:pt x="707" y="217"/>
                  </a:lnTo>
                  <a:lnTo>
                    <a:pt x="709" y="217"/>
                  </a:lnTo>
                  <a:lnTo>
                    <a:pt x="711" y="219"/>
                  </a:lnTo>
                  <a:lnTo>
                    <a:pt x="713" y="219"/>
                  </a:lnTo>
                  <a:lnTo>
                    <a:pt x="714" y="219"/>
                  </a:lnTo>
                  <a:lnTo>
                    <a:pt x="714" y="221"/>
                  </a:lnTo>
                  <a:lnTo>
                    <a:pt x="716" y="221"/>
                  </a:lnTo>
                  <a:lnTo>
                    <a:pt x="716" y="223"/>
                  </a:lnTo>
                  <a:lnTo>
                    <a:pt x="718" y="223"/>
                  </a:lnTo>
                  <a:lnTo>
                    <a:pt x="718" y="225"/>
                  </a:lnTo>
                  <a:lnTo>
                    <a:pt x="718" y="227"/>
                  </a:lnTo>
                  <a:lnTo>
                    <a:pt x="720" y="227"/>
                  </a:lnTo>
                  <a:lnTo>
                    <a:pt x="720" y="228"/>
                  </a:lnTo>
                  <a:lnTo>
                    <a:pt x="722" y="228"/>
                  </a:lnTo>
                  <a:lnTo>
                    <a:pt x="722" y="230"/>
                  </a:lnTo>
                  <a:lnTo>
                    <a:pt x="724" y="230"/>
                  </a:lnTo>
                  <a:lnTo>
                    <a:pt x="724" y="232"/>
                  </a:lnTo>
                  <a:lnTo>
                    <a:pt x="726" y="232"/>
                  </a:lnTo>
                  <a:lnTo>
                    <a:pt x="728" y="234"/>
                  </a:lnTo>
                  <a:lnTo>
                    <a:pt x="729" y="234"/>
                  </a:lnTo>
                  <a:lnTo>
                    <a:pt x="731" y="234"/>
                  </a:lnTo>
                  <a:lnTo>
                    <a:pt x="733" y="236"/>
                  </a:lnTo>
                  <a:lnTo>
                    <a:pt x="735" y="236"/>
                  </a:lnTo>
                  <a:lnTo>
                    <a:pt x="737" y="236"/>
                  </a:lnTo>
                  <a:lnTo>
                    <a:pt x="739" y="236"/>
                  </a:lnTo>
                  <a:lnTo>
                    <a:pt x="741" y="236"/>
                  </a:lnTo>
                  <a:lnTo>
                    <a:pt x="743" y="236"/>
                  </a:lnTo>
                  <a:lnTo>
                    <a:pt x="744" y="238"/>
                  </a:lnTo>
                  <a:lnTo>
                    <a:pt x="746" y="238"/>
                  </a:lnTo>
                  <a:lnTo>
                    <a:pt x="748" y="238"/>
                  </a:lnTo>
                  <a:lnTo>
                    <a:pt x="748" y="240"/>
                  </a:lnTo>
                  <a:lnTo>
                    <a:pt x="750" y="240"/>
                  </a:lnTo>
                  <a:lnTo>
                    <a:pt x="752" y="240"/>
                  </a:lnTo>
                  <a:lnTo>
                    <a:pt x="752" y="242"/>
                  </a:lnTo>
                  <a:lnTo>
                    <a:pt x="754" y="242"/>
                  </a:lnTo>
                  <a:lnTo>
                    <a:pt x="756" y="242"/>
                  </a:lnTo>
                  <a:lnTo>
                    <a:pt x="758" y="242"/>
                  </a:lnTo>
                  <a:lnTo>
                    <a:pt x="758" y="243"/>
                  </a:lnTo>
                  <a:lnTo>
                    <a:pt x="759" y="243"/>
                  </a:lnTo>
                  <a:lnTo>
                    <a:pt x="759" y="245"/>
                  </a:lnTo>
                  <a:lnTo>
                    <a:pt x="761" y="245"/>
                  </a:lnTo>
                  <a:lnTo>
                    <a:pt x="761" y="247"/>
                  </a:lnTo>
                  <a:lnTo>
                    <a:pt x="763" y="249"/>
                  </a:lnTo>
                  <a:lnTo>
                    <a:pt x="763" y="251"/>
                  </a:lnTo>
                  <a:lnTo>
                    <a:pt x="765" y="251"/>
                  </a:lnTo>
                  <a:lnTo>
                    <a:pt x="765" y="253"/>
                  </a:lnTo>
                  <a:lnTo>
                    <a:pt x="767" y="255"/>
                  </a:lnTo>
                  <a:lnTo>
                    <a:pt x="767" y="257"/>
                  </a:lnTo>
                  <a:lnTo>
                    <a:pt x="767" y="258"/>
                  </a:lnTo>
                  <a:lnTo>
                    <a:pt x="765" y="260"/>
                  </a:lnTo>
                  <a:lnTo>
                    <a:pt x="765" y="262"/>
                  </a:lnTo>
                  <a:lnTo>
                    <a:pt x="765" y="264"/>
                  </a:lnTo>
                  <a:lnTo>
                    <a:pt x="767" y="266"/>
                  </a:lnTo>
                  <a:lnTo>
                    <a:pt x="767" y="268"/>
                  </a:lnTo>
                  <a:lnTo>
                    <a:pt x="769" y="270"/>
                  </a:lnTo>
                  <a:lnTo>
                    <a:pt x="769" y="272"/>
                  </a:lnTo>
                  <a:lnTo>
                    <a:pt x="771" y="273"/>
                  </a:lnTo>
                  <a:lnTo>
                    <a:pt x="771" y="275"/>
                  </a:lnTo>
                  <a:lnTo>
                    <a:pt x="773" y="275"/>
                  </a:lnTo>
                  <a:lnTo>
                    <a:pt x="773" y="277"/>
                  </a:lnTo>
                  <a:lnTo>
                    <a:pt x="774" y="277"/>
                  </a:lnTo>
                  <a:lnTo>
                    <a:pt x="774" y="279"/>
                  </a:lnTo>
                  <a:lnTo>
                    <a:pt x="776" y="279"/>
                  </a:lnTo>
                  <a:lnTo>
                    <a:pt x="778" y="279"/>
                  </a:lnTo>
                  <a:lnTo>
                    <a:pt x="780" y="277"/>
                  </a:lnTo>
                  <a:lnTo>
                    <a:pt x="782" y="275"/>
                  </a:lnTo>
                  <a:lnTo>
                    <a:pt x="784" y="275"/>
                  </a:lnTo>
                  <a:lnTo>
                    <a:pt x="786" y="275"/>
                  </a:lnTo>
                  <a:lnTo>
                    <a:pt x="788" y="275"/>
                  </a:lnTo>
                  <a:lnTo>
                    <a:pt x="789" y="275"/>
                  </a:lnTo>
                  <a:lnTo>
                    <a:pt x="791" y="275"/>
                  </a:lnTo>
                  <a:lnTo>
                    <a:pt x="791" y="273"/>
                  </a:lnTo>
                  <a:lnTo>
                    <a:pt x="791" y="272"/>
                  </a:lnTo>
                  <a:lnTo>
                    <a:pt x="793" y="270"/>
                  </a:lnTo>
                  <a:lnTo>
                    <a:pt x="793" y="272"/>
                  </a:lnTo>
                  <a:lnTo>
                    <a:pt x="795" y="270"/>
                  </a:lnTo>
                  <a:lnTo>
                    <a:pt x="795" y="268"/>
                  </a:lnTo>
                  <a:lnTo>
                    <a:pt x="797" y="268"/>
                  </a:lnTo>
                  <a:lnTo>
                    <a:pt x="797" y="266"/>
                  </a:lnTo>
                  <a:lnTo>
                    <a:pt x="799" y="266"/>
                  </a:lnTo>
                  <a:lnTo>
                    <a:pt x="801" y="266"/>
                  </a:lnTo>
                  <a:lnTo>
                    <a:pt x="801" y="264"/>
                  </a:lnTo>
                  <a:lnTo>
                    <a:pt x="803" y="264"/>
                  </a:lnTo>
                  <a:lnTo>
                    <a:pt x="804" y="264"/>
                  </a:lnTo>
                  <a:lnTo>
                    <a:pt x="806" y="264"/>
                  </a:lnTo>
                  <a:lnTo>
                    <a:pt x="808" y="266"/>
                  </a:lnTo>
                  <a:lnTo>
                    <a:pt x="810" y="264"/>
                  </a:lnTo>
                  <a:lnTo>
                    <a:pt x="812" y="264"/>
                  </a:lnTo>
                  <a:lnTo>
                    <a:pt x="812" y="262"/>
                  </a:lnTo>
                  <a:lnTo>
                    <a:pt x="816" y="262"/>
                  </a:lnTo>
                  <a:lnTo>
                    <a:pt x="818" y="260"/>
                  </a:lnTo>
                  <a:lnTo>
                    <a:pt x="821" y="260"/>
                  </a:lnTo>
                  <a:lnTo>
                    <a:pt x="823" y="260"/>
                  </a:lnTo>
                  <a:lnTo>
                    <a:pt x="825" y="260"/>
                  </a:lnTo>
                  <a:lnTo>
                    <a:pt x="829" y="262"/>
                  </a:lnTo>
                  <a:lnTo>
                    <a:pt x="831" y="264"/>
                  </a:lnTo>
                  <a:lnTo>
                    <a:pt x="836" y="268"/>
                  </a:lnTo>
                  <a:lnTo>
                    <a:pt x="838" y="270"/>
                  </a:lnTo>
                  <a:lnTo>
                    <a:pt x="842" y="272"/>
                  </a:lnTo>
                  <a:lnTo>
                    <a:pt x="844" y="275"/>
                  </a:lnTo>
                  <a:lnTo>
                    <a:pt x="848" y="277"/>
                  </a:lnTo>
                  <a:lnTo>
                    <a:pt x="851" y="279"/>
                  </a:lnTo>
                  <a:lnTo>
                    <a:pt x="853" y="281"/>
                  </a:lnTo>
                  <a:lnTo>
                    <a:pt x="855" y="283"/>
                  </a:lnTo>
                  <a:lnTo>
                    <a:pt x="857" y="283"/>
                  </a:lnTo>
                  <a:lnTo>
                    <a:pt x="857" y="285"/>
                  </a:lnTo>
                  <a:lnTo>
                    <a:pt x="859" y="287"/>
                  </a:lnTo>
                  <a:lnTo>
                    <a:pt x="861" y="290"/>
                  </a:lnTo>
                  <a:lnTo>
                    <a:pt x="863" y="292"/>
                  </a:lnTo>
                  <a:lnTo>
                    <a:pt x="866" y="292"/>
                  </a:lnTo>
                  <a:lnTo>
                    <a:pt x="868" y="292"/>
                  </a:lnTo>
                  <a:lnTo>
                    <a:pt x="870" y="294"/>
                  </a:lnTo>
                  <a:lnTo>
                    <a:pt x="872" y="294"/>
                  </a:lnTo>
                  <a:lnTo>
                    <a:pt x="874" y="294"/>
                  </a:lnTo>
                  <a:lnTo>
                    <a:pt x="876" y="296"/>
                  </a:lnTo>
                  <a:lnTo>
                    <a:pt x="878" y="296"/>
                  </a:lnTo>
                  <a:lnTo>
                    <a:pt x="879" y="294"/>
                  </a:lnTo>
                  <a:lnTo>
                    <a:pt x="881" y="292"/>
                  </a:lnTo>
                  <a:lnTo>
                    <a:pt x="883" y="292"/>
                  </a:lnTo>
                  <a:lnTo>
                    <a:pt x="885" y="292"/>
                  </a:lnTo>
                  <a:lnTo>
                    <a:pt x="887" y="290"/>
                  </a:lnTo>
                  <a:lnTo>
                    <a:pt x="889" y="290"/>
                  </a:lnTo>
                  <a:lnTo>
                    <a:pt x="891" y="290"/>
                  </a:lnTo>
                  <a:lnTo>
                    <a:pt x="893" y="290"/>
                  </a:lnTo>
                  <a:lnTo>
                    <a:pt x="894" y="290"/>
                  </a:lnTo>
                  <a:lnTo>
                    <a:pt x="898" y="292"/>
                  </a:lnTo>
                  <a:lnTo>
                    <a:pt x="900" y="292"/>
                  </a:lnTo>
                  <a:lnTo>
                    <a:pt x="902" y="294"/>
                  </a:lnTo>
                  <a:lnTo>
                    <a:pt x="904" y="294"/>
                  </a:lnTo>
                  <a:lnTo>
                    <a:pt x="906" y="296"/>
                  </a:lnTo>
                  <a:lnTo>
                    <a:pt x="908" y="296"/>
                  </a:lnTo>
                  <a:lnTo>
                    <a:pt x="908" y="298"/>
                  </a:lnTo>
                  <a:lnTo>
                    <a:pt x="909" y="298"/>
                  </a:lnTo>
                  <a:lnTo>
                    <a:pt x="909" y="300"/>
                  </a:lnTo>
                  <a:lnTo>
                    <a:pt x="911" y="300"/>
                  </a:lnTo>
                  <a:lnTo>
                    <a:pt x="913" y="300"/>
                  </a:lnTo>
                  <a:lnTo>
                    <a:pt x="911" y="300"/>
                  </a:lnTo>
                  <a:lnTo>
                    <a:pt x="911" y="302"/>
                  </a:lnTo>
                  <a:lnTo>
                    <a:pt x="911" y="303"/>
                  </a:lnTo>
                  <a:lnTo>
                    <a:pt x="913" y="303"/>
                  </a:lnTo>
                  <a:lnTo>
                    <a:pt x="917" y="305"/>
                  </a:lnTo>
                  <a:lnTo>
                    <a:pt x="921" y="305"/>
                  </a:lnTo>
                  <a:lnTo>
                    <a:pt x="923" y="305"/>
                  </a:lnTo>
                  <a:lnTo>
                    <a:pt x="924" y="305"/>
                  </a:lnTo>
                  <a:lnTo>
                    <a:pt x="926" y="305"/>
                  </a:lnTo>
                  <a:lnTo>
                    <a:pt x="928" y="307"/>
                  </a:lnTo>
                  <a:lnTo>
                    <a:pt x="928" y="309"/>
                  </a:lnTo>
                  <a:lnTo>
                    <a:pt x="928" y="311"/>
                  </a:lnTo>
                  <a:lnTo>
                    <a:pt x="928" y="313"/>
                  </a:lnTo>
                  <a:lnTo>
                    <a:pt x="928" y="317"/>
                  </a:lnTo>
                  <a:lnTo>
                    <a:pt x="930" y="318"/>
                  </a:lnTo>
                  <a:lnTo>
                    <a:pt x="932" y="320"/>
                  </a:lnTo>
                  <a:lnTo>
                    <a:pt x="932" y="324"/>
                  </a:lnTo>
                  <a:lnTo>
                    <a:pt x="930" y="326"/>
                  </a:lnTo>
                  <a:lnTo>
                    <a:pt x="928" y="328"/>
                  </a:lnTo>
                  <a:lnTo>
                    <a:pt x="926" y="330"/>
                  </a:lnTo>
                  <a:lnTo>
                    <a:pt x="924" y="332"/>
                  </a:lnTo>
                  <a:lnTo>
                    <a:pt x="924" y="335"/>
                  </a:lnTo>
                  <a:lnTo>
                    <a:pt x="923" y="337"/>
                  </a:lnTo>
                  <a:lnTo>
                    <a:pt x="923" y="339"/>
                  </a:lnTo>
                  <a:lnTo>
                    <a:pt x="923" y="343"/>
                  </a:lnTo>
                  <a:lnTo>
                    <a:pt x="923" y="345"/>
                  </a:lnTo>
                  <a:lnTo>
                    <a:pt x="921" y="347"/>
                  </a:lnTo>
                  <a:lnTo>
                    <a:pt x="921" y="348"/>
                  </a:lnTo>
                  <a:lnTo>
                    <a:pt x="921" y="352"/>
                  </a:lnTo>
                  <a:lnTo>
                    <a:pt x="923" y="354"/>
                  </a:lnTo>
                  <a:lnTo>
                    <a:pt x="924" y="356"/>
                  </a:lnTo>
                  <a:lnTo>
                    <a:pt x="926" y="360"/>
                  </a:lnTo>
                  <a:lnTo>
                    <a:pt x="926" y="362"/>
                  </a:lnTo>
                  <a:lnTo>
                    <a:pt x="924" y="363"/>
                  </a:lnTo>
                  <a:lnTo>
                    <a:pt x="924" y="367"/>
                  </a:lnTo>
                  <a:lnTo>
                    <a:pt x="924" y="369"/>
                  </a:lnTo>
                  <a:lnTo>
                    <a:pt x="926" y="369"/>
                  </a:lnTo>
                  <a:lnTo>
                    <a:pt x="928" y="371"/>
                  </a:lnTo>
                  <a:lnTo>
                    <a:pt x="930" y="373"/>
                  </a:lnTo>
                  <a:lnTo>
                    <a:pt x="930" y="377"/>
                  </a:lnTo>
                  <a:lnTo>
                    <a:pt x="930" y="378"/>
                  </a:lnTo>
                  <a:lnTo>
                    <a:pt x="932" y="380"/>
                  </a:lnTo>
                  <a:lnTo>
                    <a:pt x="934" y="382"/>
                  </a:lnTo>
                  <a:lnTo>
                    <a:pt x="936" y="382"/>
                  </a:lnTo>
                  <a:lnTo>
                    <a:pt x="938" y="382"/>
                  </a:lnTo>
                  <a:lnTo>
                    <a:pt x="943" y="382"/>
                  </a:lnTo>
                  <a:lnTo>
                    <a:pt x="945" y="382"/>
                  </a:lnTo>
                  <a:lnTo>
                    <a:pt x="947" y="382"/>
                  </a:lnTo>
                  <a:lnTo>
                    <a:pt x="951" y="382"/>
                  </a:lnTo>
                  <a:lnTo>
                    <a:pt x="953" y="384"/>
                  </a:lnTo>
                  <a:lnTo>
                    <a:pt x="954" y="384"/>
                  </a:lnTo>
                  <a:lnTo>
                    <a:pt x="954" y="386"/>
                  </a:lnTo>
                  <a:lnTo>
                    <a:pt x="956" y="388"/>
                  </a:lnTo>
                  <a:lnTo>
                    <a:pt x="958" y="392"/>
                  </a:lnTo>
                  <a:lnTo>
                    <a:pt x="958" y="393"/>
                  </a:lnTo>
                  <a:lnTo>
                    <a:pt x="960" y="395"/>
                  </a:lnTo>
                  <a:lnTo>
                    <a:pt x="962" y="395"/>
                  </a:lnTo>
                  <a:lnTo>
                    <a:pt x="964" y="397"/>
                  </a:lnTo>
                  <a:lnTo>
                    <a:pt x="966" y="397"/>
                  </a:lnTo>
                  <a:lnTo>
                    <a:pt x="968" y="399"/>
                  </a:lnTo>
                  <a:lnTo>
                    <a:pt x="969" y="399"/>
                  </a:lnTo>
                  <a:lnTo>
                    <a:pt x="973" y="399"/>
                  </a:lnTo>
                  <a:lnTo>
                    <a:pt x="975" y="399"/>
                  </a:lnTo>
                  <a:lnTo>
                    <a:pt x="977" y="399"/>
                  </a:lnTo>
                  <a:lnTo>
                    <a:pt x="979" y="399"/>
                  </a:lnTo>
                  <a:lnTo>
                    <a:pt x="986" y="395"/>
                  </a:lnTo>
                  <a:lnTo>
                    <a:pt x="988" y="397"/>
                  </a:lnTo>
                  <a:lnTo>
                    <a:pt x="990" y="399"/>
                  </a:lnTo>
                  <a:lnTo>
                    <a:pt x="990" y="401"/>
                  </a:lnTo>
                  <a:lnTo>
                    <a:pt x="990" y="403"/>
                  </a:lnTo>
                  <a:lnTo>
                    <a:pt x="990" y="407"/>
                  </a:lnTo>
                  <a:lnTo>
                    <a:pt x="988" y="408"/>
                  </a:lnTo>
                  <a:lnTo>
                    <a:pt x="988" y="410"/>
                  </a:lnTo>
                  <a:lnTo>
                    <a:pt x="988" y="412"/>
                  </a:lnTo>
                  <a:lnTo>
                    <a:pt x="986" y="414"/>
                  </a:lnTo>
                  <a:lnTo>
                    <a:pt x="984" y="418"/>
                  </a:lnTo>
                  <a:lnTo>
                    <a:pt x="983" y="420"/>
                  </a:lnTo>
                  <a:lnTo>
                    <a:pt x="981" y="422"/>
                  </a:lnTo>
                  <a:lnTo>
                    <a:pt x="979" y="423"/>
                  </a:lnTo>
                  <a:lnTo>
                    <a:pt x="979" y="427"/>
                  </a:lnTo>
                  <a:lnTo>
                    <a:pt x="979" y="429"/>
                  </a:lnTo>
                  <a:lnTo>
                    <a:pt x="979" y="433"/>
                  </a:lnTo>
                  <a:lnTo>
                    <a:pt x="977" y="435"/>
                  </a:lnTo>
                  <a:lnTo>
                    <a:pt x="977" y="437"/>
                  </a:lnTo>
                  <a:lnTo>
                    <a:pt x="977" y="438"/>
                  </a:lnTo>
                  <a:lnTo>
                    <a:pt x="977" y="440"/>
                  </a:lnTo>
                  <a:lnTo>
                    <a:pt x="977" y="442"/>
                  </a:lnTo>
                  <a:lnTo>
                    <a:pt x="977" y="444"/>
                  </a:lnTo>
                  <a:lnTo>
                    <a:pt x="977" y="448"/>
                  </a:lnTo>
                  <a:lnTo>
                    <a:pt x="981" y="452"/>
                  </a:lnTo>
                  <a:lnTo>
                    <a:pt x="983" y="453"/>
                  </a:lnTo>
                  <a:lnTo>
                    <a:pt x="984" y="453"/>
                  </a:lnTo>
                  <a:lnTo>
                    <a:pt x="986" y="453"/>
                  </a:lnTo>
                  <a:lnTo>
                    <a:pt x="988" y="453"/>
                  </a:lnTo>
                  <a:lnTo>
                    <a:pt x="990" y="453"/>
                  </a:lnTo>
                  <a:lnTo>
                    <a:pt x="992" y="453"/>
                  </a:lnTo>
                  <a:lnTo>
                    <a:pt x="996" y="455"/>
                  </a:lnTo>
                  <a:lnTo>
                    <a:pt x="999" y="455"/>
                  </a:lnTo>
                  <a:lnTo>
                    <a:pt x="1001" y="457"/>
                  </a:lnTo>
                  <a:lnTo>
                    <a:pt x="1003" y="457"/>
                  </a:lnTo>
                  <a:lnTo>
                    <a:pt x="1005" y="459"/>
                  </a:lnTo>
                  <a:lnTo>
                    <a:pt x="1009" y="461"/>
                  </a:lnTo>
                  <a:lnTo>
                    <a:pt x="1011" y="463"/>
                  </a:lnTo>
                  <a:lnTo>
                    <a:pt x="1013" y="463"/>
                  </a:lnTo>
                  <a:lnTo>
                    <a:pt x="1013" y="461"/>
                  </a:lnTo>
                  <a:lnTo>
                    <a:pt x="1014" y="461"/>
                  </a:lnTo>
                  <a:lnTo>
                    <a:pt x="1016" y="459"/>
                  </a:lnTo>
                  <a:lnTo>
                    <a:pt x="1018" y="459"/>
                  </a:lnTo>
                  <a:lnTo>
                    <a:pt x="1020" y="459"/>
                  </a:lnTo>
                  <a:lnTo>
                    <a:pt x="1024" y="457"/>
                  </a:lnTo>
                  <a:lnTo>
                    <a:pt x="1026" y="457"/>
                  </a:lnTo>
                  <a:lnTo>
                    <a:pt x="1029" y="459"/>
                  </a:lnTo>
                  <a:lnTo>
                    <a:pt x="1031" y="459"/>
                  </a:lnTo>
                  <a:lnTo>
                    <a:pt x="1035" y="459"/>
                  </a:lnTo>
                  <a:lnTo>
                    <a:pt x="1039" y="459"/>
                  </a:lnTo>
                  <a:lnTo>
                    <a:pt x="1041" y="459"/>
                  </a:lnTo>
                  <a:lnTo>
                    <a:pt x="1043" y="459"/>
                  </a:lnTo>
                  <a:lnTo>
                    <a:pt x="1046" y="457"/>
                  </a:lnTo>
                  <a:lnTo>
                    <a:pt x="1048" y="457"/>
                  </a:lnTo>
                  <a:lnTo>
                    <a:pt x="1050" y="457"/>
                  </a:lnTo>
                  <a:lnTo>
                    <a:pt x="1052" y="455"/>
                  </a:lnTo>
                  <a:lnTo>
                    <a:pt x="1056" y="455"/>
                  </a:lnTo>
                  <a:lnTo>
                    <a:pt x="1060" y="455"/>
                  </a:lnTo>
                  <a:lnTo>
                    <a:pt x="1061" y="453"/>
                  </a:lnTo>
                  <a:lnTo>
                    <a:pt x="1065" y="453"/>
                  </a:lnTo>
                  <a:lnTo>
                    <a:pt x="1067" y="455"/>
                  </a:lnTo>
                  <a:lnTo>
                    <a:pt x="1069" y="457"/>
                  </a:lnTo>
                  <a:lnTo>
                    <a:pt x="1071" y="459"/>
                  </a:lnTo>
                  <a:lnTo>
                    <a:pt x="1073" y="461"/>
                  </a:lnTo>
                  <a:lnTo>
                    <a:pt x="1073" y="463"/>
                  </a:lnTo>
                  <a:lnTo>
                    <a:pt x="1075" y="465"/>
                  </a:lnTo>
                  <a:lnTo>
                    <a:pt x="1076" y="467"/>
                  </a:lnTo>
                  <a:lnTo>
                    <a:pt x="1080" y="468"/>
                  </a:lnTo>
                  <a:lnTo>
                    <a:pt x="1082" y="468"/>
                  </a:lnTo>
                  <a:lnTo>
                    <a:pt x="1082" y="470"/>
                  </a:lnTo>
                  <a:lnTo>
                    <a:pt x="1082" y="472"/>
                  </a:lnTo>
                  <a:lnTo>
                    <a:pt x="1084" y="474"/>
                  </a:lnTo>
                  <a:lnTo>
                    <a:pt x="1088" y="474"/>
                  </a:lnTo>
                  <a:lnTo>
                    <a:pt x="1090" y="472"/>
                  </a:lnTo>
                  <a:lnTo>
                    <a:pt x="1091" y="472"/>
                  </a:lnTo>
                  <a:lnTo>
                    <a:pt x="1095" y="474"/>
                  </a:lnTo>
                  <a:lnTo>
                    <a:pt x="1097" y="476"/>
                  </a:lnTo>
                  <a:lnTo>
                    <a:pt x="1099" y="478"/>
                  </a:lnTo>
                  <a:lnTo>
                    <a:pt x="1101" y="478"/>
                  </a:lnTo>
                  <a:lnTo>
                    <a:pt x="1103" y="480"/>
                  </a:lnTo>
                  <a:lnTo>
                    <a:pt x="1106" y="480"/>
                  </a:lnTo>
                  <a:lnTo>
                    <a:pt x="1110" y="478"/>
                  </a:lnTo>
                  <a:lnTo>
                    <a:pt x="1114" y="476"/>
                  </a:lnTo>
                  <a:lnTo>
                    <a:pt x="1116" y="476"/>
                  </a:lnTo>
                  <a:lnTo>
                    <a:pt x="1120" y="474"/>
                  </a:lnTo>
                  <a:lnTo>
                    <a:pt x="1121" y="474"/>
                  </a:lnTo>
                  <a:lnTo>
                    <a:pt x="1123" y="474"/>
                  </a:lnTo>
                  <a:lnTo>
                    <a:pt x="1127" y="474"/>
                  </a:lnTo>
                  <a:lnTo>
                    <a:pt x="1129" y="474"/>
                  </a:lnTo>
                  <a:lnTo>
                    <a:pt x="1133" y="476"/>
                  </a:lnTo>
                  <a:lnTo>
                    <a:pt x="1135" y="478"/>
                  </a:lnTo>
                  <a:lnTo>
                    <a:pt x="1136" y="480"/>
                  </a:lnTo>
                  <a:lnTo>
                    <a:pt x="1138" y="482"/>
                  </a:lnTo>
                  <a:lnTo>
                    <a:pt x="1138" y="484"/>
                  </a:lnTo>
                  <a:lnTo>
                    <a:pt x="1140" y="485"/>
                  </a:lnTo>
                  <a:lnTo>
                    <a:pt x="1142" y="487"/>
                  </a:lnTo>
                  <a:lnTo>
                    <a:pt x="1144" y="489"/>
                  </a:lnTo>
                  <a:lnTo>
                    <a:pt x="1146" y="491"/>
                  </a:lnTo>
                  <a:lnTo>
                    <a:pt x="1148" y="493"/>
                  </a:lnTo>
                  <a:lnTo>
                    <a:pt x="1150" y="495"/>
                  </a:lnTo>
                  <a:lnTo>
                    <a:pt x="1151" y="495"/>
                  </a:lnTo>
                  <a:lnTo>
                    <a:pt x="1153" y="497"/>
                  </a:lnTo>
                  <a:lnTo>
                    <a:pt x="1155" y="499"/>
                  </a:lnTo>
                  <a:lnTo>
                    <a:pt x="1157" y="499"/>
                  </a:lnTo>
                  <a:lnTo>
                    <a:pt x="1159" y="500"/>
                  </a:lnTo>
                  <a:lnTo>
                    <a:pt x="1163" y="500"/>
                  </a:lnTo>
                  <a:lnTo>
                    <a:pt x="1165" y="500"/>
                  </a:lnTo>
                  <a:lnTo>
                    <a:pt x="1168" y="502"/>
                  </a:lnTo>
                  <a:lnTo>
                    <a:pt x="1170" y="504"/>
                  </a:lnTo>
                  <a:lnTo>
                    <a:pt x="1172" y="504"/>
                  </a:lnTo>
                  <a:lnTo>
                    <a:pt x="1172" y="506"/>
                  </a:lnTo>
                  <a:lnTo>
                    <a:pt x="1176" y="508"/>
                  </a:lnTo>
                  <a:lnTo>
                    <a:pt x="1178" y="508"/>
                  </a:lnTo>
                  <a:lnTo>
                    <a:pt x="1180" y="508"/>
                  </a:lnTo>
                  <a:lnTo>
                    <a:pt x="1181" y="508"/>
                  </a:lnTo>
                  <a:lnTo>
                    <a:pt x="1187" y="508"/>
                  </a:lnTo>
                  <a:lnTo>
                    <a:pt x="1191" y="508"/>
                  </a:lnTo>
                  <a:lnTo>
                    <a:pt x="1191" y="506"/>
                  </a:lnTo>
                  <a:lnTo>
                    <a:pt x="1193" y="504"/>
                  </a:lnTo>
                  <a:lnTo>
                    <a:pt x="1195" y="504"/>
                  </a:lnTo>
                  <a:lnTo>
                    <a:pt x="1196" y="504"/>
                  </a:lnTo>
                  <a:lnTo>
                    <a:pt x="1198" y="502"/>
                  </a:lnTo>
                  <a:lnTo>
                    <a:pt x="1198" y="500"/>
                  </a:lnTo>
                  <a:lnTo>
                    <a:pt x="1200" y="500"/>
                  </a:lnTo>
                  <a:lnTo>
                    <a:pt x="1202" y="500"/>
                  </a:lnTo>
                  <a:lnTo>
                    <a:pt x="1206" y="500"/>
                  </a:lnTo>
                  <a:lnTo>
                    <a:pt x="1208" y="500"/>
                  </a:lnTo>
                  <a:lnTo>
                    <a:pt x="1210" y="500"/>
                  </a:lnTo>
                  <a:lnTo>
                    <a:pt x="1211" y="499"/>
                  </a:lnTo>
                  <a:lnTo>
                    <a:pt x="1215" y="499"/>
                  </a:lnTo>
                  <a:lnTo>
                    <a:pt x="1217" y="499"/>
                  </a:lnTo>
                  <a:lnTo>
                    <a:pt x="1219" y="500"/>
                  </a:lnTo>
                  <a:lnTo>
                    <a:pt x="1225" y="502"/>
                  </a:lnTo>
                  <a:lnTo>
                    <a:pt x="1226" y="502"/>
                  </a:lnTo>
                  <a:lnTo>
                    <a:pt x="1232" y="500"/>
                  </a:lnTo>
                  <a:lnTo>
                    <a:pt x="1236" y="500"/>
                  </a:lnTo>
                  <a:lnTo>
                    <a:pt x="1238" y="500"/>
                  </a:lnTo>
                  <a:lnTo>
                    <a:pt x="1240" y="499"/>
                  </a:lnTo>
                  <a:lnTo>
                    <a:pt x="1243" y="499"/>
                  </a:lnTo>
                  <a:lnTo>
                    <a:pt x="1245" y="499"/>
                  </a:lnTo>
                  <a:lnTo>
                    <a:pt x="1247" y="497"/>
                  </a:lnTo>
                  <a:lnTo>
                    <a:pt x="1249" y="497"/>
                  </a:lnTo>
                  <a:lnTo>
                    <a:pt x="1251" y="495"/>
                  </a:lnTo>
                  <a:lnTo>
                    <a:pt x="1253" y="493"/>
                  </a:lnTo>
                  <a:lnTo>
                    <a:pt x="1255" y="493"/>
                  </a:lnTo>
                  <a:lnTo>
                    <a:pt x="1256" y="491"/>
                  </a:lnTo>
                  <a:lnTo>
                    <a:pt x="1258" y="489"/>
                  </a:lnTo>
                  <a:lnTo>
                    <a:pt x="1260" y="489"/>
                  </a:lnTo>
                  <a:lnTo>
                    <a:pt x="1262" y="487"/>
                  </a:lnTo>
                  <a:lnTo>
                    <a:pt x="1266" y="485"/>
                  </a:lnTo>
                  <a:lnTo>
                    <a:pt x="1268" y="484"/>
                  </a:lnTo>
                  <a:lnTo>
                    <a:pt x="1268" y="482"/>
                  </a:lnTo>
                  <a:lnTo>
                    <a:pt x="1268" y="480"/>
                  </a:lnTo>
                  <a:lnTo>
                    <a:pt x="1270" y="480"/>
                  </a:lnTo>
                  <a:lnTo>
                    <a:pt x="1271" y="478"/>
                  </a:lnTo>
                  <a:lnTo>
                    <a:pt x="1273" y="478"/>
                  </a:lnTo>
                  <a:lnTo>
                    <a:pt x="1275" y="478"/>
                  </a:lnTo>
                  <a:lnTo>
                    <a:pt x="1277" y="476"/>
                  </a:lnTo>
                  <a:lnTo>
                    <a:pt x="1279" y="474"/>
                  </a:lnTo>
                  <a:lnTo>
                    <a:pt x="1281" y="474"/>
                  </a:lnTo>
                  <a:lnTo>
                    <a:pt x="1281" y="470"/>
                  </a:lnTo>
                  <a:lnTo>
                    <a:pt x="1281" y="468"/>
                  </a:lnTo>
                  <a:lnTo>
                    <a:pt x="1283" y="467"/>
                  </a:lnTo>
                  <a:lnTo>
                    <a:pt x="1285" y="465"/>
                  </a:lnTo>
                  <a:lnTo>
                    <a:pt x="1286" y="465"/>
                  </a:lnTo>
                  <a:lnTo>
                    <a:pt x="1288" y="467"/>
                  </a:lnTo>
                  <a:lnTo>
                    <a:pt x="1290" y="468"/>
                  </a:lnTo>
                  <a:lnTo>
                    <a:pt x="1292" y="470"/>
                  </a:lnTo>
                  <a:lnTo>
                    <a:pt x="1294" y="470"/>
                  </a:lnTo>
                  <a:lnTo>
                    <a:pt x="1296" y="472"/>
                  </a:lnTo>
                  <a:lnTo>
                    <a:pt x="1300" y="474"/>
                  </a:lnTo>
                  <a:lnTo>
                    <a:pt x="1301" y="474"/>
                  </a:lnTo>
                  <a:lnTo>
                    <a:pt x="1303" y="476"/>
                  </a:lnTo>
                  <a:lnTo>
                    <a:pt x="1303" y="478"/>
                  </a:lnTo>
                  <a:lnTo>
                    <a:pt x="1305" y="480"/>
                  </a:lnTo>
                  <a:lnTo>
                    <a:pt x="1307" y="480"/>
                  </a:lnTo>
                  <a:lnTo>
                    <a:pt x="1307" y="482"/>
                  </a:lnTo>
                  <a:lnTo>
                    <a:pt x="1309" y="484"/>
                  </a:lnTo>
                  <a:lnTo>
                    <a:pt x="1309" y="485"/>
                  </a:lnTo>
                  <a:lnTo>
                    <a:pt x="1309" y="489"/>
                  </a:lnTo>
                  <a:lnTo>
                    <a:pt x="1307" y="491"/>
                  </a:lnTo>
                  <a:lnTo>
                    <a:pt x="1307" y="493"/>
                  </a:lnTo>
                  <a:lnTo>
                    <a:pt x="1307" y="495"/>
                  </a:lnTo>
                  <a:lnTo>
                    <a:pt x="1309" y="49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420" y="1641"/>
              <a:ext cx="1748" cy="461"/>
            </a:xfrm>
            <a:custGeom>
              <a:avLst/>
              <a:gdLst>
                <a:gd name="T0" fmla="*/ 30 w 1748"/>
                <a:gd name="T1" fmla="*/ 105 h 461"/>
                <a:gd name="T2" fmla="*/ 52 w 1748"/>
                <a:gd name="T3" fmla="*/ 84 h 461"/>
                <a:gd name="T4" fmla="*/ 73 w 1748"/>
                <a:gd name="T5" fmla="*/ 54 h 461"/>
                <a:gd name="T6" fmla="*/ 99 w 1748"/>
                <a:gd name="T7" fmla="*/ 39 h 461"/>
                <a:gd name="T8" fmla="*/ 126 w 1748"/>
                <a:gd name="T9" fmla="*/ 21 h 461"/>
                <a:gd name="T10" fmla="*/ 154 w 1748"/>
                <a:gd name="T11" fmla="*/ 11 h 461"/>
                <a:gd name="T12" fmla="*/ 176 w 1748"/>
                <a:gd name="T13" fmla="*/ 6 h 461"/>
                <a:gd name="T14" fmla="*/ 212 w 1748"/>
                <a:gd name="T15" fmla="*/ 6 h 461"/>
                <a:gd name="T16" fmla="*/ 255 w 1748"/>
                <a:gd name="T17" fmla="*/ 21 h 461"/>
                <a:gd name="T18" fmla="*/ 249 w 1748"/>
                <a:gd name="T19" fmla="*/ 54 h 461"/>
                <a:gd name="T20" fmla="*/ 255 w 1748"/>
                <a:gd name="T21" fmla="*/ 83 h 461"/>
                <a:gd name="T22" fmla="*/ 298 w 1748"/>
                <a:gd name="T23" fmla="*/ 83 h 461"/>
                <a:gd name="T24" fmla="*/ 338 w 1748"/>
                <a:gd name="T25" fmla="*/ 77 h 461"/>
                <a:gd name="T26" fmla="*/ 368 w 1748"/>
                <a:gd name="T27" fmla="*/ 96 h 461"/>
                <a:gd name="T28" fmla="*/ 418 w 1748"/>
                <a:gd name="T29" fmla="*/ 99 h 461"/>
                <a:gd name="T30" fmla="*/ 448 w 1748"/>
                <a:gd name="T31" fmla="*/ 144 h 461"/>
                <a:gd name="T32" fmla="*/ 463 w 1748"/>
                <a:gd name="T33" fmla="*/ 188 h 461"/>
                <a:gd name="T34" fmla="*/ 503 w 1748"/>
                <a:gd name="T35" fmla="*/ 214 h 461"/>
                <a:gd name="T36" fmla="*/ 548 w 1748"/>
                <a:gd name="T37" fmla="*/ 203 h 461"/>
                <a:gd name="T38" fmla="*/ 574 w 1748"/>
                <a:gd name="T39" fmla="*/ 204 h 461"/>
                <a:gd name="T40" fmla="*/ 630 w 1748"/>
                <a:gd name="T41" fmla="*/ 208 h 461"/>
                <a:gd name="T42" fmla="*/ 690 w 1748"/>
                <a:gd name="T43" fmla="*/ 229 h 461"/>
                <a:gd name="T44" fmla="*/ 737 w 1748"/>
                <a:gd name="T45" fmla="*/ 263 h 461"/>
                <a:gd name="T46" fmla="*/ 778 w 1748"/>
                <a:gd name="T47" fmla="*/ 263 h 461"/>
                <a:gd name="T48" fmla="*/ 807 w 1748"/>
                <a:gd name="T49" fmla="*/ 272 h 461"/>
                <a:gd name="T50" fmla="*/ 835 w 1748"/>
                <a:gd name="T51" fmla="*/ 274 h 461"/>
                <a:gd name="T52" fmla="*/ 867 w 1748"/>
                <a:gd name="T53" fmla="*/ 274 h 461"/>
                <a:gd name="T54" fmla="*/ 902 w 1748"/>
                <a:gd name="T55" fmla="*/ 270 h 461"/>
                <a:gd name="T56" fmla="*/ 932 w 1748"/>
                <a:gd name="T57" fmla="*/ 251 h 461"/>
                <a:gd name="T58" fmla="*/ 975 w 1748"/>
                <a:gd name="T59" fmla="*/ 244 h 461"/>
                <a:gd name="T60" fmla="*/ 1015 w 1748"/>
                <a:gd name="T61" fmla="*/ 233 h 461"/>
                <a:gd name="T62" fmla="*/ 1048 w 1748"/>
                <a:gd name="T63" fmla="*/ 251 h 461"/>
                <a:gd name="T64" fmla="*/ 1037 w 1748"/>
                <a:gd name="T65" fmla="*/ 281 h 461"/>
                <a:gd name="T66" fmla="*/ 1035 w 1748"/>
                <a:gd name="T67" fmla="*/ 313 h 461"/>
                <a:gd name="T68" fmla="*/ 1052 w 1748"/>
                <a:gd name="T69" fmla="*/ 343 h 461"/>
                <a:gd name="T70" fmla="*/ 1065 w 1748"/>
                <a:gd name="T71" fmla="*/ 375 h 461"/>
                <a:gd name="T72" fmla="*/ 1105 w 1748"/>
                <a:gd name="T73" fmla="*/ 377 h 461"/>
                <a:gd name="T74" fmla="*/ 1133 w 1748"/>
                <a:gd name="T75" fmla="*/ 370 h 461"/>
                <a:gd name="T76" fmla="*/ 1150 w 1748"/>
                <a:gd name="T77" fmla="*/ 343 h 461"/>
                <a:gd name="T78" fmla="*/ 1167 w 1748"/>
                <a:gd name="T79" fmla="*/ 317 h 461"/>
                <a:gd name="T80" fmla="*/ 1195 w 1748"/>
                <a:gd name="T81" fmla="*/ 302 h 461"/>
                <a:gd name="T82" fmla="*/ 1230 w 1748"/>
                <a:gd name="T83" fmla="*/ 309 h 461"/>
                <a:gd name="T84" fmla="*/ 1257 w 1748"/>
                <a:gd name="T85" fmla="*/ 334 h 461"/>
                <a:gd name="T86" fmla="*/ 1279 w 1748"/>
                <a:gd name="T87" fmla="*/ 356 h 461"/>
                <a:gd name="T88" fmla="*/ 1328 w 1748"/>
                <a:gd name="T89" fmla="*/ 360 h 461"/>
                <a:gd name="T90" fmla="*/ 1369 w 1748"/>
                <a:gd name="T91" fmla="*/ 377 h 461"/>
                <a:gd name="T92" fmla="*/ 1409 w 1748"/>
                <a:gd name="T93" fmla="*/ 401 h 461"/>
                <a:gd name="T94" fmla="*/ 1448 w 1748"/>
                <a:gd name="T95" fmla="*/ 405 h 461"/>
                <a:gd name="T96" fmla="*/ 1482 w 1748"/>
                <a:gd name="T97" fmla="*/ 428 h 461"/>
                <a:gd name="T98" fmla="*/ 1514 w 1748"/>
                <a:gd name="T99" fmla="*/ 446 h 461"/>
                <a:gd name="T100" fmla="*/ 1557 w 1748"/>
                <a:gd name="T101" fmla="*/ 443 h 461"/>
                <a:gd name="T102" fmla="*/ 1600 w 1748"/>
                <a:gd name="T103" fmla="*/ 458 h 461"/>
                <a:gd name="T104" fmla="*/ 1639 w 1748"/>
                <a:gd name="T105" fmla="*/ 452 h 461"/>
                <a:gd name="T106" fmla="*/ 1667 w 1748"/>
                <a:gd name="T107" fmla="*/ 428 h 461"/>
                <a:gd name="T108" fmla="*/ 1699 w 1748"/>
                <a:gd name="T109" fmla="*/ 458 h 461"/>
                <a:gd name="T110" fmla="*/ 1746 w 1748"/>
                <a:gd name="T111" fmla="*/ 439 h 461"/>
                <a:gd name="T112" fmla="*/ 1741 w 1748"/>
                <a:gd name="T113" fmla="*/ 398 h 461"/>
                <a:gd name="T114" fmla="*/ 1731 w 1748"/>
                <a:gd name="T115" fmla="*/ 364 h 461"/>
                <a:gd name="T116" fmla="*/ 1718 w 1748"/>
                <a:gd name="T117" fmla="*/ 330 h 461"/>
                <a:gd name="T118" fmla="*/ 1714 w 1748"/>
                <a:gd name="T119" fmla="*/ 30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48" h="461">
                  <a:moveTo>
                    <a:pt x="0" y="96"/>
                  </a:moveTo>
                  <a:lnTo>
                    <a:pt x="2" y="98"/>
                  </a:lnTo>
                  <a:lnTo>
                    <a:pt x="4" y="98"/>
                  </a:lnTo>
                  <a:lnTo>
                    <a:pt x="6" y="99"/>
                  </a:lnTo>
                  <a:lnTo>
                    <a:pt x="6" y="101"/>
                  </a:lnTo>
                  <a:lnTo>
                    <a:pt x="7" y="101"/>
                  </a:lnTo>
                  <a:lnTo>
                    <a:pt x="9" y="103"/>
                  </a:lnTo>
                  <a:lnTo>
                    <a:pt x="13" y="103"/>
                  </a:lnTo>
                  <a:lnTo>
                    <a:pt x="15" y="105"/>
                  </a:lnTo>
                  <a:lnTo>
                    <a:pt x="17" y="105"/>
                  </a:lnTo>
                  <a:lnTo>
                    <a:pt x="19" y="105"/>
                  </a:lnTo>
                  <a:lnTo>
                    <a:pt x="22" y="105"/>
                  </a:lnTo>
                  <a:lnTo>
                    <a:pt x="24" y="105"/>
                  </a:lnTo>
                  <a:lnTo>
                    <a:pt x="26" y="105"/>
                  </a:lnTo>
                  <a:lnTo>
                    <a:pt x="28" y="105"/>
                  </a:lnTo>
                  <a:lnTo>
                    <a:pt x="30" y="105"/>
                  </a:lnTo>
                  <a:lnTo>
                    <a:pt x="32" y="105"/>
                  </a:lnTo>
                  <a:lnTo>
                    <a:pt x="34" y="103"/>
                  </a:lnTo>
                  <a:lnTo>
                    <a:pt x="36" y="101"/>
                  </a:lnTo>
                  <a:lnTo>
                    <a:pt x="37" y="101"/>
                  </a:lnTo>
                  <a:lnTo>
                    <a:pt x="37" y="99"/>
                  </a:lnTo>
                  <a:lnTo>
                    <a:pt x="39" y="99"/>
                  </a:lnTo>
                  <a:lnTo>
                    <a:pt x="45" y="96"/>
                  </a:lnTo>
                  <a:lnTo>
                    <a:pt x="47" y="94"/>
                  </a:lnTo>
                  <a:lnTo>
                    <a:pt x="49" y="94"/>
                  </a:lnTo>
                  <a:lnTo>
                    <a:pt x="51" y="92"/>
                  </a:lnTo>
                  <a:lnTo>
                    <a:pt x="52" y="92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4" y="86"/>
                  </a:lnTo>
                  <a:lnTo>
                    <a:pt x="52" y="84"/>
                  </a:lnTo>
                  <a:lnTo>
                    <a:pt x="52" y="81"/>
                  </a:lnTo>
                  <a:lnTo>
                    <a:pt x="52" y="79"/>
                  </a:lnTo>
                  <a:lnTo>
                    <a:pt x="52" y="77"/>
                  </a:lnTo>
                  <a:lnTo>
                    <a:pt x="54" y="75"/>
                  </a:lnTo>
                  <a:lnTo>
                    <a:pt x="56" y="73"/>
                  </a:lnTo>
                  <a:lnTo>
                    <a:pt x="58" y="71"/>
                  </a:lnTo>
                  <a:lnTo>
                    <a:pt x="60" y="69"/>
                  </a:lnTo>
                  <a:lnTo>
                    <a:pt x="62" y="67"/>
                  </a:lnTo>
                  <a:lnTo>
                    <a:pt x="64" y="66"/>
                  </a:lnTo>
                  <a:lnTo>
                    <a:pt x="66" y="66"/>
                  </a:lnTo>
                  <a:lnTo>
                    <a:pt x="69" y="64"/>
                  </a:lnTo>
                  <a:lnTo>
                    <a:pt x="71" y="64"/>
                  </a:lnTo>
                  <a:lnTo>
                    <a:pt x="73" y="60"/>
                  </a:lnTo>
                  <a:lnTo>
                    <a:pt x="73" y="58"/>
                  </a:lnTo>
                  <a:lnTo>
                    <a:pt x="73" y="56"/>
                  </a:lnTo>
                  <a:lnTo>
                    <a:pt x="73" y="54"/>
                  </a:lnTo>
                  <a:lnTo>
                    <a:pt x="75" y="52"/>
                  </a:lnTo>
                  <a:lnTo>
                    <a:pt x="77" y="51"/>
                  </a:lnTo>
                  <a:lnTo>
                    <a:pt x="79" y="49"/>
                  </a:lnTo>
                  <a:lnTo>
                    <a:pt x="81" y="47"/>
                  </a:lnTo>
                  <a:lnTo>
                    <a:pt x="82" y="45"/>
                  </a:lnTo>
                  <a:lnTo>
                    <a:pt x="82" y="43"/>
                  </a:lnTo>
                  <a:lnTo>
                    <a:pt x="84" y="43"/>
                  </a:lnTo>
                  <a:lnTo>
                    <a:pt x="84" y="41"/>
                  </a:lnTo>
                  <a:lnTo>
                    <a:pt x="86" y="39"/>
                  </a:lnTo>
                  <a:lnTo>
                    <a:pt x="88" y="39"/>
                  </a:lnTo>
                  <a:lnTo>
                    <a:pt x="90" y="39"/>
                  </a:lnTo>
                  <a:lnTo>
                    <a:pt x="92" y="41"/>
                  </a:lnTo>
                  <a:lnTo>
                    <a:pt x="94" y="41"/>
                  </a:lnTo>
                  <a:lnTo>
                    <a:pt x="96" y="41"/>
                  </a:lnTo>
                  <a:lnTo>
                    <a:pt x="97" y="39"/>
                  </a:lnTo>
                  <a:lnTo>
                    <a:pt x="99" y="39"/>
                  </a:lnTo>
                  <a:lnTo>
                    <a:pt x="103" y="37"/>
                  </a:lnTo>
                  <a:lnTo>
                    <a:pt x="103" y="36"/>
                  </a:lnTo>
                  <a:lnTo>
                    <a:pt x="107" y="36"/>
                  </a:lnTo>
                  <a:lnTo>
                    <a:pt x="109" y="34"/>
                  </a:lnTo>
                  <a:lnTo>
                    <a:pt x="111" y="32"/>
                  </a:lnTo>
                  <a:lnTo>
                    <a:pt x="111" y="30"/>
                  </a:lnTo>
                  <a:lnTo>
                    <a:pt x="111" y="28"/>
                  </a:lnTo>
                  <a:lnTo>
                    <a:pt x="111" y="26"/>
                  </a:lnTo>
                  <a:lnTo>
                    <a:pt x="111" y="24"/>
                  </a:lnTo>
                  <a:lnTo>
                    <a:pt x="113" y="22"/>
                  </a:lnTo>
                  <a:lnTo>
                    <a:pt x="114" y="22"/>
                  </a:lnTo>
                  <a:lnTo>
                    <a:pt x="116" y="24"/>
                  </a:lnTo>
                  <a:lnTo>
                    <a:pt x="118" y="24"/>
                  </a:lnTo>
                  <a:lnTo>
                    <a:pt x="120" y="24"/>
                  </a:lnTo>
                  <a:lnTo>
                    <a:pt x="124" y="22"/>
                  </a:lnTo>
                  <a:lnTo>
                    <a:pt x="126" y="21"/>
                  </a:lnTo>
                  <a:lnTo>
                    <a:pt x="128" y="19"/>
                  </a:lnTo>
                  <a:lnTo>
                    <a:pt x="129" y="17"/>
                  </a:lnTo>
                  <a:lnTo>
                    <a:pt x="131" y="15"/>
                  </a:lnTo>
                  <a:lnTo>
                    <a:pt x="133" y="15"/>
                  </a:lnTo>
                  <a:lnTo>
                    <a:pt x="135" y="15"/>
                  </a:lnTo>
                  <a:lnTo>
                    <a:pt x="139" y="15"/>
                  </a:lnTo>
                  <a:lnTo>
                    <a:pt x="141" y="13"/>
                  </a:lnTo>
                  <a:lnTo>
                    <a:pt x="143" y="13"/>
                  </a:lnTo>
                  <a:lnTo>
                    <a:pt x="144" y="11"/>
                  </a:lnTo>
                  <a:lnTo>
                    <a:pt x="144" y="13"/>
                  </a:lnTo>
                  <a:lnTo>
                    <a:pt x="146" y="13"/>
                  </a:lnTo>
                  <a:lnTo>
                    <a:pt x="148" y="15"/>
                  </a:lnTo>
                  <a:lnTo>
                    <a:pt x="150" y="17"/>
                  </a:lnTo>
                  <a:lnTo>
                    <a:pt x="152" y="15"/>
                  </a:lnTo>
                  <a:lnTo>
                    <a:pt x="152" y="11"/>
                  </a:lnTo>
                  <a:lnTo>
                    <a:pt x="154" y="11"/>
                  </a:lnTo>
                  <a:lnTo>
                    <a:pt x="154" y="9"/>
                  </a:lnTo>
                  <a:lnTo>
                    <a:pt x="154" y="7"/>
                  </a:lnTo>
                  <a:lnTo>
                    <a:pt x="154" y="6"/>
                  </a:lnTo>
                  <a:lnTo>
                    <a:pt x="154" y="4"/>
                  </a:lnTo>
                  <a:lnTo>
                    <a:pt x="156" y="2"/>
                  </a:lnTo>
                  <a:lnTo>
                    <a:pt x="158" y="2"/>
                  </a:lnTo>
                  <a:lnTo>
                    <a:pt x="159" y="2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5" y="2"/>
                  </a:lnTo>
                  <a:lnTo>
                    <a:pt x="167" y="4"/>
                  </a:lnTo>
                  <a:lnTo>
                    <a:pt x="169" y="6"/>
                  </a:lnTo>
                  <a:lnTo>
                    <a:pt x="171" y="6"/>
                  </a:lnTo>
                  <a:lnTo>
                    <a:pt x="173" y="6"/>
                  </a:lnTo>
                  <a:lnTo>
                    <a:pt x="176" y="6"/>
                  </a:lnTo>
                  <a:lnTo>
                    <a:pt x="180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7"/>
                  </a:lnTo>
                  <a:lnTo>
                    <a:pt x="186" y="7"/>
                  </a:lnTo>
                  <a:lnTo>
                    <a:pt x="188" y="9"/>
                  </a:lnTo>
                  <a:lnTo>
                    <a:pt x="189" y="9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5" y="9"/>
                  </a:lnTo>
                  <a:lnTo>
                    <a:pt x="197" y="7"/>
                  </a:lnTo>
                  <a:lnTo>
                    <a:pt x="199" y="7"/>
                  </a:lnTo>
                  <a:lnTo>
                    <a:pt x="203" y="6"/>
                  </a:lnTo>
                  <a:lnTo>
                    <a:pt x="206" y="6"/>
                  </a:lnTo>
                  <a:lnTo>
                    <a:pt x="208" y="6"/>
                  </a:lnTo>
                  <a:lnTo>
                    <a:pt x="212" y="6"/>
                  </a:lnTo>
                  <a:lnTo>
                    <a:pt x="214" y="6"/>
                  </a:lnTo>
                  <a:lnTo>
                    <a:pt x="218" y="7"/>
                  </a:lnTo>
                  <a:lnTo>
                    <a:pt x="219" y="7"/>
                  </a:lnTo>
                  <a:lnTo>
                    <a:pt x="221" y="7"/>
                  </a:lnTo>
                  <a:lnTo>
                    <a:pt x="225" y="9"/>
                  </a:lnTo>
                  <a:lnTo>
                    <a:pt x="229" y="11"/>
                  </a:lnTo>
                  <a:lnTo>
                    <a:pt x="233" y="11"/>
                  </a:lnTo>
                  <a:lnTo>
                    <a:pt x="234" y="13"/>
                  </a:lnTo>
                  <a:lnTo>
                    <a:pt x="238" y="13"/>
                  </a:lnTo>
                  <a:lnTo>
                    <a:pt x="240" y="15"/>
                  </a:lnTo>
                  <a:lnTo>
                    <a:pt x="242" y="15"/>
                  </a:lnTo>
                  <a:lnTo>
                    <a:pt x="246" y="17"/>
                  </a:lnTo>
                  <a:lnTo>
                    <a:pt x="248" y="19"/>
                  </a:lnTo>
                  <a:lnTo>
                    <a:pt x="251" y="19"/>
                  </a:lnTo>
                  <a:lnTo>
                    <a:pt x="253" y="19"/>
                  </a:lnTo>
                  <a:lnTo>
                    <a:pt x="255" y="21"/>
                  </a:lnTo>
                  <a:lnTo>
                    <a:pt x="255" y="22"/>
                  </a:lnTo>
                  <a:lnTo>
                    <a:pt x="253" y="24"/>
                  </a:lnTo>
                  <a:lnTo>
                    <a:pt x="253" y="26"/>
                  </a:lnTo>
                  <a:lnTo>
                    <a:pt x="253" y="28"/>
                  </a:lnTo>
                  <a:lnTo>
                    <a:pt x="253" y="30"/>
                  </a:lnTo>
                  <a:lnTo>
                    <a:pt x="251" y="32"/>
                  </a:lnTo>
                  <a:lnTo>
                    <a:pt x="251" y="34"/>
                  </a:lnTo>
                  <a:lnTo>
                    <a:pt x="249" y="36"/>
                  </a:lnTo>
                  <a:lnTo>
                    <a:pt x="249" y="37"/>
                  </a:lnTo>
                  <a:lnTo>
                    <a:pt x="249" y="39"/>
                  </a:lnTo>
                  <a:lnTo>
                    <a:pt x="249" y="41"/>
                  </a:lnTo>
                  <a:lnTo>
                    <a:pt x="249" y="43"/>
                  </a:lnTo>
                  <a:lnTo>
                    <a:pt x="249" y="47"/>
                  </a:lnTo>
                  <a:lnTo>
                    <a:pt x="251" y="49"/>
                  </a:lnTo>
                  <a:lnTo>
                    <a:pt x="249" y="52"/>
                  </a:lnTo>
                  <a:lnTo>
                    <a:pt x="249" y="54"/>
                  </a:lnTo>
                  <a:lnTo>
                    <a:pt x="249" y="56"/>
                  </a:lnTo>
                  <a:lnTo>
                    <a:pt x="249" y="58"/>
                  </a:lnTo>
                  <a:lnTo>
                    <a:pt x="248" y="60"/>
                  </a:lnTo>
                  <a:lnTo>
                    <a:pt x="248" y="62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4" y="69"/>
                  </a:lnTo>
                  <a:lnTo>
                    <a:pt x="244" y="71"/>
                  </a:lnTo>
                  <a:lnTo>
                    <a:pt x="244" y="75"/>
                  </a:lnTo>
                  <a:lnTo>
                    <a:pt x="244" y="77"/>
                  </a:lnTo>
                  <a:lnTo>
                    <a:pt x="244" y="81"/>
                  </a:lnTo>
                  <a:lnTo>
                    <a:pt x="246" y="83"/>
                  </a:lnTo>
                  <a:lnTo>
                    <a:pt x="248" y="84"/>
                  </a:lnTo>
                  <a:lnTo>
                    <a:pt x="249" y="84"/>
                  </a:lnTo>
                  <a:lnTo>
                    <a:pt x="251" y="83"/>
                  </a:lnTo>
                  <a:lnTo>
                    <a:pt x="255" y="83"/>
                  </a:lnTo>
                  <a:lnTo>
                    <a:pt x="257" y="84"/>
                  </a:lnTo>
                  <a:lnTo>
                    <a:pt x="259" y="84"/>
                  </a:lnTo>
                  <a:lnTo>
                    <a:pt x="263" y="86"/>
                  </a:lnTo>
                  <a:lnTo>
                    <a:pt x="264" y="86"/>
                  </a:lnTo>
                  <a:lnTo>
                    <a:pt x="266" y="88"/>
                  </a:lnTo>
                  <a:lnTo>
                    <a:pt x="268" y="90"/>
                  </a:lnTo>
                  <a:lnTo>
                    <a:pt x="276" y="90"/>
                  </a:lnTo>
                  <a:lnTo>
                    <a:pt x="278" y="92"/>
                  </a:lnTo>
                  <a:lnTo>
                    <a:pt x="281" y="92"/>
                  </a:lnTo>
                  <a:lnTo>
                    <a:pt x="283" y="92"/>
                  </a:lnTo>
                  <a:lnTo>
                    <a:pt x="287" y="92"/>
                  </a:lnTo>
                  <a:lnTo>
                    <a:pt x="291" y="90"/>
                  </a:lnTo>
                  <a:lnTo>
                    <a:pt x="293" y="88"/>
                  </a:lnTo>
                  <a:lnTo>
                    <a:pt x="294" y="86"/>
                  </a:lnTo>
                  <a:lnTo>
                    <a:pt x="296" y="84"/>
                  </a:lnTo>
                  <a:lnTo>
                    <a:pt x="298" y="83"/>
                  </a:lnTo>
                  <a:lnTo>
                    <a:pt x="302" y="81"/>
                  </a:lnTo>
                  <a:lnTo>
                    <a:pt x="304" y="79"/>
                  </a:lnTo>
                  <a:lnTo>
                    <a:pt x="306" y="77"/>
                  </a:lnTo>
                  <a:lnTo>
                    <a:pt x="308" y="75"/>
                  </a:lnTo>
                  <a:lnTo>
                    <a:pt x="309" y="75"/>
                  </a:lnTo>
                  <a:lnTo>
                    <a:pt x="313" y="75"/>
                  </a:lnTo>
                  <a:lnTo>
                    <a:pt x="315" y="75"/>
                  </a:lnTo>
                  <a:lnTo>
                    <a:pt x="317" y="75"/>
                  </a:lnTo>
                  <a:lnTo>
                    <a:pt x="319" y="75"/>
                  </a:lnTo>
                  <a:lnTo>
                    <a:pt x="323" y="75"/>
                  </a:lnTo>
                  <a:lnTo>
                    <a:pt x="328" y="77"/>
                  </a:lnTo>
                  <a:lnTo>
                    <a:pt x="330" y="77"/>
                  </a:lnTo>
                  <a:lnTo>
                    <a:pt x="332" y="77"/>
                  </a:lnTo>
                  <a:lnTo>
                    <a:pt x="334" y="77"/>
                  </a:lnTo>
                  <a:lnTo>
                    <a:pt x="336" y="77"/>
                  </a:lnTo>
                  <a:lnTo>
                    <a:pt x="338" y="77"/>
                  </a:lnTo>
                  <a:lnTo>
                    <a:pt x="341" y="79"/>
                  </a:lnTo>
                  <a:lnTo>
                    <a:pt x="343" y="79"/>
                  </a:lnTo>
                  <a:lnTo>
                    <a:pt x="345" y="81"/>
                  </a:lnTo>
                  <a:lnTo>
                    <a:pt x="349" y="83"/>
                  </a:lnTo>
                  <a:lnTo>
                    <a:pt x="353" y="83"/>
                  </a:lnTo>
                  <a:lnTo>
                    <a:pt x="356" y="84"/>
                  </a:lnTo>
                  <a:lnTo>
                    <a:pt x="358" y="84"/>
                  </a:lnTo>
                  <a:lnTo>
                    <a:pt x="362" y="84"/>
                  </a:lnTo>
                  <a:lnTo>
                    <a:pt x="362" y="86"/>
                  </a:lnTo>
                  <a:lnTo>
                    <a:pt x="364" y="86"/>
                  </a:lnTo>
                  <a:lnTo>
                    <a:pt x="366" y="88"/>
                  </a:lnTo>
                  <a:lnTo>
                    <a:pt x="366" y="90"/>
                  </a:lnTo>
                  <a:lnTo>
                    <a:pt x="368" y="90"/>
                  </a:lnTo>
                  <a:lnTo>
                    <a:pt x="368" y="92"/>
                  </a:lnTo>
                  <a:lnTo>
                    <a:pt x="368" y="94"/>
                  </a:lnTo>
                  <a:lnTo>
                    <a:pt x="368" y="96"/>
                  </a:lnTo>
                  <a:lnTo>
                    <a:pt x="369" y="96"/>
                  </a:lnTo>
                  <a:lnTo>
                    <a:pt x="373" y="98"/>
                  </a:lnTo>
                  <a:lnTo>
                    <a:pt x="377" y="99"/>
                  </a:lnTo>
                  <a:lnTo>
                    <a:pt x="381" y="101"/>
                  </a:lnTo>
                  <a:lnTo>
                    <a:pt x="383" y="101"/>
                  </a:lnTo>
                  <a:lnTo>
                    <a:pt x="384" y="101"/>
                  </a:lnTo>
                  <a:lnTo>
                    <a:pt x="390" y="101"/>
                  </a:lnTo>
                  <a:lnTo>
                    <a:pt x="392" y="101"/>
                  </a:lnTo>
                  <a:lnTo>
                    <a:pt x="396" y="103"/>
                  </a:lnTo>
                  <a:lnTo>
                    <a:pt x="399" y="103"/>
                  </a:lnTo>
                  <a:lnTo>
                    <a:pt x="403" y="103"/>
                  </a:lnTo>
                  <a:lnTo>
                    <a:pt x="407" y="103"/>
                  </a:lnTo>
                  <a:lnTo>
                    <a:pt x="411" y="101"/>
                  </a:lnTo>
                  <a:lnTo>
                    <a:pt x="413" y="101"/>
                  </a:lnTo>
                  <a:lnTo>
                    <a:pt x="414" y="99"/>
                  </a:lnTo>
                  <a:lnTo>
                    <a:pt x="418" y="99"/>
                  </a:lnTo>
                  <a:lnTo>
                    <a:pt x="420" y="101"/>
                  </a:lnTo>
                  <a:lnTo>
                    <a:pt x="424" y="103"/>
                  </a:lnTo>
                  <a:lnTo>
                    <a:pt x="426" y="103"/>
                  </a:lnTo>
                  <a:lnTo>
                    <a:pt x="428" y="107"/>
                  </a:lnTo>
                  <a:lnTo>
                    <a:pt x="429" y="111"/>
                  </a:lnTo>
                  <a:lnTo>
                    <a:pt x="429" y="116"/>
                  </a:lnTo>
                  <a:lnTo>
                    <a:pt x="431" y="120"/>
                  </a:lnTo>
                  <a:lnTo>
                    <a:pt x="433" y="126"/>
                  </a:lnTo>
                  <a:lnTo>
                    <a:pt x="435" y="128"/>
                  </a:lnTo>
                  <a:lnTo>
                    <a:pt x="437" y="133"/>
                  </a:lnTo>
                  <a:lnTo>
                    <a:pt x="439" y="135"/>
                  </a:lnTo>
                  <a:lnTo>
                    <a:pt x="441" y="139"/>
                  </a:lnTo>
                  <a:lnTo>
                    <a:pt x="443" y="141"/>
                  </a:lnTo>
                  <a:lnTo>
                    <a:pt x="444" y="144"/>
                  </a:lnTo>
                  <a:lnTo>
                    <a:pt x="446" y="144"/>
                  </a:lnTo>
                  <a:lnTo>
                    <a:pt x="448" y="144"/>
                  </a:lnTo>
                  <a:lnTo>
                    <a:pt x="452" y="146"/>
                  </a:lnTo>
                  <a:lnTo>
                    <a:pt x="454" y="150"/>
                  </a:lnTo>
                  <a:lnTo>
                    <a:pt x="460" y="158"/>
                  </a:lnTo>
                  <a:lnTo>
                    <a:pt x="460" y="159"/>
                  </a:lnTo>
                  <a:lnTo>
                    <a:pt x="458" y="163"/>
                  </a:lnTo>
                  <a:lnTo>
                    <a:pt x="458" y="165"/>
                  </a:lnTo>
                  <a:lnTo>
                    <a:pt x="458" y="169"/>
                  </a:lnTo>
                  <a:lnTo>
                    <a:pt x="456" y="171"/>
                  </a:lnTo>
                  <a:lnTo>
                    <a:pt x="454" y="173"/>
                  </a:lnTo>
                  <a:lnTo>
                    <a:pt x="452" y="174"/>
                  </a:lnTo>
                  <a:lnTo>
                    <a:pt x="452" y="178"/>
                  </a:lnTo>
                  <a:lnTo>
                    <a:pt x="452" y="180"/>
                  </a:lnTo>
                  <a:lnTo>
                    <a:pt x="454" y="184"/>
                  </a:lnTo>
                  <a:lnTo>
                    <a:pt x="458" y="186"/>
                  </a:lnTo>
                  <a:lnTo>
                    <a:pt x="460" y="186"/>
                  </a:lnTo>
                  <a:lnTo>
                    <a:pt x="463" y="188"/>
                  </a:lnTo>
                  <a:lnTo>
                    <a:pt x="467" y="189"/>
                  </a:lnTo>
                  <a:lnTo>
                    <a:pt x="469" y="191"/>
                  </a:lnTo>
                  <a:lnTo>
                    <a:pt x="473" y="191"/>
                  </a:lnTo>
                  <a:lnTo>
                    <a:pt x="476" y="189"/>
                  </a:lnTo>
                  <a:lnTo>
                    <a:pt x="478" y="189"/>
                  </a:lnTo>
                  <a:lnTo>
                    <a:pt x="482" y="191"/>
                  </a:lnTo>
                  <a:lnTo>
                    <a:pt x="484" y="193"/>
                  </a:lnTo>
                  <a:lnTo>
                    <a:pt x="484" y="197"/>
                  </a:lnTo>
                  <a:lnTo>
                    <a:pt x="486" y="199"/>
                  </a:lnTo>
                  <a:lnTo>
                    <a:pt x="488" y="201"/>
                  </a:lnTo>
                  <a:lnTo>
                    <a:pt x="488" y="203"/>
                  </a:lnTo>
                  <a:lnTo>
                    <a:pt x="491" y="208"/>
                  </a:lnTo>
                  <a:lnTo>
                    <a:pt x="493" y="210"/>
                  </a:lnTo>
                  <a:lnTo>
                    <a:pt x="495" y="214"/>
                  </a:lnTo>
                  <a:lnTo>
                    <a:pt x="499" y="216"/>
                  </a:lnTo>
                  <a:lnTo>
                    <a:pt x="503" y="214"/>
                  </a:lnTo>
                  <a:lnTo>
                    <a:pt x="505" y="214"/>
                  </a:lnTo>
                  <a:lnTo>
                    <a:pt x="508" y="210"/>
                  </a:lnTo>
                  <a:lnTo>
                    <a:pt x="510" y="210"/>
                  </a:lnTo>
                  <a:lnTo>
                    <a:pt x="514" y="208"/>
                  </a:lnTo>
                  <a:lnTo>
                    <a:pt x="518" y="208"/>
                  </a:lnTo>
                  <a:lnTo>
                    <a:pt x="521" y="208"/>
                  </a:lnTo>
                  <a:lnTo>
                    <a:pt x="525" y="206"/>
                  </a:lnTo>
                  <a:lnTo>
                    <a:pt x="529" y="204"/>
                  </a:lnTo>
                  <a:lnTo>
                    <a:pt x="533" y="203"/>
                  </a:lnTo>
                  <a:lnTo>
                    <a:pt x="535" y="203"/>
                  </a:lnTo>
                  <a:lnTo>
                    <a:pt x="538" y="203"/>
                  </a:lnTo>
                  <a:lnTo>
                    <a:pt x="540" y="203"/>
                  </a:lnTo>
                  <a:lnTo>
                    <a:pt x="542" y="203"/>
                  </a:lnTo>
                  <a:lnTo>
                    <a:pt x="544" y="203"/>
                  </a:lnTo>
                  <a:lnTo>
                    <a:pt x="546" y="203"/>
                  </a:lnTo>
                  <a:lnTo>
                    <a:pt x="548" y="203"/>
                  </a:lnTo>
                  <a:lnTo>
                    <a:pt x="550" y="203"/>
                  </a:lnTo>
                  <a:lnTo>
                    <a:pt x="551" y="203"/>
                  </a:lnTo>
                  <a:lnTo>
                    <a:pt x="551" y="204"/>
                  </a:lnTo>
                  <a:lnTo>
                    <a:pt x="550" y="208"/>
                  </a:lnTo>
                  <a:lnTo>
                    <a:pt x="550" y="210"/>
                  </a:lnTo>
                  <a:lnTo>
                    <a:pt x="553" y="208"/>
                  </a:lnTo>
                  <a:lnTo>
                    <a:pt x="557" y="208"/>
                  </a:lnTo>
                  <a:lnTo>
                    <a:pt x="559" y="208"/>
                  </a:lnTo>
                  <a:lnTo>
                    <a:pt x="563" y="210"/>
                  </a:lnTo>
                  <a:lnTo>
                    <a:pt x="565" y="212"/>
                  </a:lnTo>
                  <a:lnTo>
                    <a:pt x="568" y="212"/>
                  </a:lnTo>
                  <a:lnTo>
                    <a:pt x="572" y="212"/>
                  </a:lnTo>
                  <a:lnTo>
                    <a:pt x="574" y="210"/>
                  </a:lnTo>
                  <a:lnTo>
                    <a:pt x="576" y="208"/>
                  </a:lnTo>
                  <a:lnTo>
                    <a:pt x="576" y="206"/>
                  </a:lnTo>
                  <a:lnTo>
                    <a:pt x="574" y="204"/>
                  </a:lnTo>
                  <a:lnTo>
                    <a:pt x="574" y="203"/>
                  </a:lnTo>
                  <a:lnTo>
                    <a:pt x="576" y="201"/>
                  </a:lnTo>
                  <a:lnTo>
                    <a:pt x="578" y="203"/>
                  </a:lnTo>
                  <a:lnTo>
                    <a:pt x="580" y="204"/>
                  </a:lnTo>
                  <a:lnTo>
                    <a:pt x="583" y="204"/>
                  </a:lnTo>
                  <a:lnTo>
                    <a:pt x="587" y="204"/>
                  </a:lnTo>
                  <a:lnTo>
                    <a:pt x="593" y="203"/>
                  </a:lnTo>
                  <a:lnTo>
                    <a:pt x="595" y="201"/>
                  </a:lnTo>
                  <a:lnTo>
                    <a:pt x="600" y="203"/>
                  </a:lnTo>
                  <a:lnTo>
                    <a:pt x="606" y="203"/>
                  </a:lnTo>
                  <a:lnTo>
                    <a:pt x="610" y="203"/>
                  </a:lnTo>
                  <a:lnTo>
                    <a:pt x="611" y="204"/>
                  </a:lnTo>
                  <a:lnTo>
                    <a:pt x="619" y="204"/>
                  </a:lnTo>
                  <a:lnTo>
                    <a:pt x="625" y="203"/>
                  </a:lnTo>
                  <a:lnTo>
                    <a:pt x="628" y="204"/>
                  </a:lnTo>
                  <a:lnTo>
                    <a:pt x="630" y="208"/>
                  </a:lnTo>
                  <a:lnTo>
                    <a:pt x="634" y="208"/>
                  </a:lnTo>
                  <a:lnTo>
                    <a:pt x="638" y="210"/>
                  </a:lnTo>
                  <a:lnTo>
                    <a:pt x="641" y="214"/>
                  </a:lnTo>
                  <a:lnTo>
                    <a:pt x="645" y="219"/>
                  </a:lnTo>
                  <a:lnTo>
                    <a:pt x="647" y="221"/>
                  </a:lnTo>
                  <a:lnTo>
                    <a:pt x="651" y="221"/>
                  </a:lnTo>
                  <a:lnTo>
                    <a:pt x="656" y="221"/>
                  </a:lnTo>
                  <a:lnTo>
                    <a:pt x="660" y="221"/>
                  </a:lnTo>
                  <a:lnTo>
                    <a:pt x="668" y="223"/>
                  </a:lnTo>
                  <a:lnTo>
                    <a:pt x="671" y="225"/>
                  </a:lnTo>
                  <a:lnTo>
                    <a:pt x="673" y="227"/>
                  </a:lnTo>
                  <a:lnTo>
                    <a:pt x="675" y="229"/>
                  </a:lnTo>
                  <a:lnTo>
                    <a:pt x="681" y="229"/>
                  </a:lnTo>
                  <a:lnTo>
                    <a:pt x="685" y="227"/>
                  </a:lnTo>
                  <a:lnTo>
                    <a:pt x="686" y="227"/>
                  </a:lnTo>
                  <a:lnTo>
                    <a:pt x="690" y="229"/>
                  </a:lnTo>
                  <a:lnTo>
                    <a:pt x="696" y="233"/>
                  </a:lnTo>
                  <a:lnTo>
                    <a:pt x="701" y="234"/>
                  </a:lnTo>
                  <a:lnTo>
                    <a:pt x="703" y="234"/>
                  </a:lnTo>
                  <a:lnTo>
                    <a:pt x="707" y="236"/>
                  </a:lnTo>
                  <a:lnTo>
                    <a:pt x="709" y="236"/>
                  </a:lnTo>
                  <a:lnTo>
                    <a:pt x="713" y="234"/>
                  </a:lnTo>
                  <a:lnTo>
                    <a:pt x="715" y="234"/>
                  </a:lnTo>
                  <a:lnTo>
                    <a:pt x="718" y="233"/>
                  </a:lnTo>
                  <a:lnTo>
                    <a:pt x="720" y="238"/>
                  </a:lnTo>
                  <a:lnTo>
                    <a:pt x="722" y="240"/>
                  </a:lnTo>
                  <a:lnTo>
                    <a:pt x="726" y="244"/>
                  </a:lnTo>
                  <a:lnTo>
                    <a:pt x="730" y="246"/>
                  </a:lnTo>
                  <a:lnTo>
                    <a:pt x="731" y="251"/>
                  </a:lnTo>
                  <a:lnTo>
                    <a:pt x="733" y="255"/>
                  </a:lnTo>
                  <a:lnTo>
                    <a:pt x="733" y="259"/>
                  </a:lnTo>
                  <a:lnTo>
                    <a:pt x="737" y="263"/>
                  </a:lnTo>
                  <a:lnTo>
                    <a:pt x="739" y="264"/>
                  </a:lnTo>
                  <a:lnTo>
                    <a:pt x="741" y="264"/>
                  </a:lnTo>
                  <a:lnTo>
                    <a:pt x="746" y="264"/>
                  </a:lnTo>
                  <a:lnTo>
                    <a:pt x="754" y="263"/>
                  </a:lnTo>
                  <a:lnTo>
                    <a:pt x="758" y="264"/>
                  </a:lnTo>
                  <a:lnTo>
                    <a:pt x="760" y="266"/>
                  </a:lnTo>
                  <a:lnTo>
                    <a:pt x="761" y="263"/>
                  </a:lnTo>
                  <a:lnTo>
                    <a:pt x="763" y="261"/>
                  </a:lnTo>
                  <a:lnTo>
                    <a:pt x="765" y="261"/>
                  </a:lnTo>
                  <a:lnTo>
                    <a:pt x="767" y="261"/>
                  </a:lnTo>
                  <a:lnTo>
                    <a:pt x="769" y="261"/>
                  </a:lnTo>
                  <a:lnTo>
                    <a:pt x="771" y="261"/>
                  </a:lnTo>
                  <a:lnTo>
                    <a:pt x="773" y="261"/>
                  </a:lnTo>
                  <a:lnTo>
                    <a:pt x="775" y="263"/>
                  </a:lnTo>
                  <a:lnTo>
                    <a:pt x="776" y="263"/>
                  </a:lnTo>
                  <a:lnTo>
                    <a:pt x="778" y="263"/>
                  </a:lnTo>
                  <a:lnTo>
                    <a:pt x="780" y="263"/>
                  </a:lnTo>
                  <a:lnTo>
                    <a:pt x="782" y="261"/>
                  </a:lnTo>
                  <a:lnTo>
                    <a:pt x="784" y="263"/>
                  </a:lnTo>
                  <a:lnTo>
                    <a:pt x="786" y="263"/>
                  </a:lnTo>
                  <a:lnTo>
                    <a:pt x="788" y="264"/>
                  </a:lnTo>
                  <a:lnTo>
                    <a:pt x="791" y="264"/>
                  </a:lnTo>
                  <a:lnTo>
                    <a:pt x="793" y="264"/>
                  </a:lnTo>
                  <a:lnTo>
                    <a:pt x="795" y="266"/>
                  </a:lnTo>
                  <a:lnTo>
                    <a:pt x="797" y="266"/>
                  </a:lnTo>
                  <a:lnTo>
                    <a:pt x="799" y="268"/>
                  </a:lnTo>
                  <a:lnTo>
                    <a:pt x="801" y="268"/>
                  </a:lnTo>
                  <a:lnTo>
                    <a:pt x="801" y="270"/>
                  </a:lnTo>
                  <a:lnTo>
                    <a:pt x="803" y="270"/>
                  </a:lnTo>
                  <a:lnTo>
                    <a:pt x="805" y="270"/>
                  </a:lnTo>
                  <a:lnTo>
                    <a:pt x="805" y="272"/>
                  </a:lnTo>
                  <a:lnTo>
                    <a:pt x="807" y="272"/>
                  </a:lnTo>
                  <a:lnTo>
                    <a:pt x="808" y="272"/>
                  </a:lnTo>
                  <a:lnTo>
                    <a:pt x="810" y="270"/>
                  </a:lnTo>
                  <a:lnTo>
                    <a:pt x="812" y="270"/>
                  </a:lnTo>
                  <a:lnTo>
                    <a:pt x="814" y="268"/>
                  </a:lnTo>
                  <a:lnTo>
                    <a:pt x="816" y="266"/>
                  </a:lnTo>
                  <a:lnTo>
                    <a:pt x="818" y="264"/>
                  </a:lnTo>
                  <a:lnTo>
                    <a:pt x="820" y="264"/>
                  </a:lnTo>
                  <a:lnTo>
                    <a:pt x="822" y="264"/>
                  </a:lnTo>
                  <a:lnTo>
                    <a:pt x="823" y="264"/>
                  </a:lnTo>
                  <a:lnTo>
                    <a:pt x="825" y="264"/>
                  </a:lnTo>
                  <a:lnTo>
                    <a:pt x="825" y="266"/>
                  </a:lnTo>
                  <a:lnTo>
                    <a:pt x="827" y="268"/>
                  </a:lnTo>
                  <a:lnTo>
                    <a:pt x="829" y="270"/>
                  </a:lnTo>
                  <a:lnTo>
                    <a:pt x="831" y="270"/>
                  </a:lnTo>
                  <a:lnTo>
                    <a:pt x="833" y="272"/>
                  </a:lnTo>
                  <a:lnTo>
                    <a:pt x="835" y="274"/>
                  </a:lnTo>
                  <a:lnTo>
                    <a:pt x="835" y="276"/>
                  </a:lnTo>
                  <a:lnTo>
                    <a:pt x="837" y="276"/>
                  </a:lnTo>
                  <a:lnTo>
                    <a:pt x="838" y="278"/>
                  </a:lnTo>
                  <a:lnTo>
                    <a:pt x="840" y="278"/>
                  </a:lnTo>
                  <a:lnTo>
                    <a:pt x="842" y="278"/>
                  </a:lnTo>
                  <a:lnTo>
                    <a:pt x="844" y="278"/>
                  </a:lnTo>
                  <a:lnTo>
                    <a:pt x="846" y="278"/>
                  </a:lnTo>
                  <a:lnTo>
                    <a:pt x="848" y="278"/>
                  </a:lnTo>
                  <a:lnTo>
                    <a:pt x="850" y="279"/>
                  </a:lnTo>
                  <a:lnTo>
                    <a:pt x="852" y="279"/>
                  </a:lnTo>
                  <a:lnTo>
                    <a:pt x="853" y="278"/>
                  </a:lnTo>
                  <a:lnTo>
                    <a:pt x="855" y="278"/>
                  </a:lnTo>
                  <a:lnTo>
                    <a:pt x="857" y="276"/>
                  </a:lnTo>
                  <a:lnTo>
                    <a:pt x="861" y="276"/>
                  </a:lnTo>
                  <a:lnTo>
                    <a:pt x="863" y="274"/>
                  </a:lnTo>
                  <a:lnTo>
                    <a:pt x="867" y="274"/>
                  </a:lnTo>
                  <a:lnTo>
                    <a:pt x="868" y="272"/>
                  </a:lnTo>
                  <a:lnTo>
                    <a:pt x="872" y="272"/>
                  </a:lnTo>
                  <a:lnTo>
                    <a:pt x="876" y="270"/>
                  </a:lnTo>
                  <a:lnTo>
                    <a:pt x="878" y="270"/>
                  </a:lnTo>
                  <a:lnTo>
                    <a:pt x="880" y="270"/>
                  </a:lnTo>
                  <a:lnTo>
                    <a:pt x="882" y="270"/>
                  </a:lnTo>
                  <a:lnTo>
                    <a:pt x="883" y="270"/>
                  </a:lnTo>
                  <a:lnTo>
                    <a:pt x="885" y="270"/>
                  </a:lnTo>
                  <a:lnTo>
                    <a:pt x="889" y="268"/>
                  </a:lnTo>
                  <a:lnTo>
                    <a:pt x="891" y="268"/>
                  </a:lnTo>
                  <a:lnTo>
                    <a:pt x="893" y="268"/>
                  </a:lnTo>
                  <a:lnTo>
                    <a:pt x="895" y="268"/>
                  </a:lnTo>
                  <a:lnTo>
                    <a:pt x="897" y="268"/>
                  </a:lnTo>
                  <a:lnTo>
                    <a:pt x="900" y="268"/>
                  </a:lnTo>
                  <a:lnTo>
                    <a:pt x="900" y="270"/>
                  </a:lnTo>
                  <a:lnTo>
                    <a:pt x="902" y="270"/>
                  </a:lnTo>
                  <a:lnTo>
                    <a:pt x="904" y="270"/>
                  </a:lnTo>
                  <a:lnTo>
                    <a:pt x="906" y="270"/>
                  </a:lnTo>
                  <a:lnTo>
                    <a:pt x="908" y="270"/>
                  </a:lnTo>
                  <a:lnTo>
                    <a:pt x="910" y="270"/>
                  </a:lnTo>
                  <a:lnTo>
                    <a:pt x="912" y="270"/>
                  </a:lnTo>
                  <a:lnTo>
                    <a:pt x="913" y="270"/>
                  </a:lnTo>
                  <a:lnTo>
                    <a:pt x="915" y="268"/>
                  </a:lnTo>
                  <a:lnTo>
                    <a:pt x="917" y="264"/>
                  </a:lnTo>
                  <a:lnTo>
                    <a:pt x="919" y="263"/>
                  </a:lnTo>
                  <a:lnTo>
                    <a:pt x="921" y="261"/>
                  </a:lnTo>
                  <a:lnTo>
                    <a:pt x="923" y="259"/>
                  </a:lnTo>
                  <a:lnTo>
                    <a:pt x="925" y="255"/>
                  </a:lnTo>
                  <a:lnTo>
                    <a:pt x="927" y="253"/>
                  </a:lnTo>
                  <a:lnTo>
                    <a:pt x="928" y="253"/>
                  </a:lnTo>
                  <a:lnTo>
                    <a:pt x="930" y="251"/>
                  </a:lnTo>
                  <a:lnTo>
                    <a:pt x="932" y="251"/>
                  </a:lnTo>
                  <a:lnTo>
                    <a:pt x="936" y="251"/>
                  </a:lnTo>
                  <a:lnTo>
                    <a:pt x="938" y="251"/>
                  </a:lnTo>
                  <a:lnTo>
                    <a:pt x="940" y="251"/>
                  </a:lnTo>
                  <a:lnTo>
                    <a:pt x="942" y="251"/>
                  </a:lnTo>
                  <a:lnTo>
                    <a:pt x="943" y="251"/>
                  </a:lnTo>
                  <a:lnTo>
                    <a:pt x="947" y="249"/>
                  </a:lnTo>
                  <a:lnTo>
                    <a:pt x="949" y="249"/>
                  </a:lnTo>
                  <a:lnTo>
                    <a:pt x="951" y="248"/>
                  </a:lnTo>
                  <a:lnTo>
                    <a:pt x="955" y="248"/>
                  </a:lnTo>
                  <a:lnTo>
                    <a:pt x="960" y="246"/>
                  </a:lnTo>
                  <a:lnTo>
                    <a:pt x="962" y="246"/>
                  </a:lnTo>
                  <a:lnTo>
                    <a:pt x="964" y="246"/>
                  </a:lnTo>
                  <a:lnTo>
                    <a:pt x="968" y="244"/>
                  </a:lnTo>
                  <a:lnTo>
                    <a:pt x="970" y="244"/>
                  </a:lnTo>
                  <a:lnTo>
                    <a:pt x="972" y="244"/>
                  </a:lnTo>
                  <a:lnTo>
                    <a:pt x="975" y="244"/>
                  </a:lnTo>
                  <a:lnTo>
                    <a:pt x="977" y="242"/>
                  </a:lnTo>
                  <a:lnTo>
                    <a:pt x="979" y="240"/>
                  </a:lnTo>
                  <a:lnTo>
                    <a:pt x="981" y="238"/>
                  </a:lnTo>
                  <a:lnTo>
                    <a:pt x="983" y="236"/>
                  </a:lnTo>
                  <a:lnTo>
                    <a:pt x="985" y="236"/>
                  </a:lnTo>
                  <a:lnTo>
                    <a:pt x="987" y="236"/>
                  </a:lnTo>
                  <a:lnTo>
                    <a:pt x="988" y="234"/>
                  </a:lnTo>
                  <a:lnTo>
                    <a:pt x="990" y="234"/>
                  </a:lnTo>
                  <a:lnTo>
                    <a:pt x="994" y="234"/>
                  </a:lnTo>
                  <a:lnTo>
                    <a:pt x="998" y="233"/>
                  </a:lnTo>
                  <a:lnTo>
                    <a:pt x="1000" y="231"/>
                  </a:lnTo>
                  <a:lnTo>
                    <a:pt x="1003" y="231"/>
                  </a:lnTo>
                  <a:lnTo>
                    <a:pt x="1007" y="231"/>
                  </a:lnTo>
                  <a:lnTo>
                    <a:pt x="1011" y="231"/>
                  </a:lnTo>
                  <a:lnTo>
                    <a:pt x="1013" y="231"/>
                  </a:lnTo>
                  <a:lnTo>
                    <a:pt x="1015" y="233"/>
                  </a:lnTo>
                  <a:lnTo>
                    <a:pt x="1017" y="233"/>
                  </a:lnTo>
                  <a:lnTo>
                    <a:pt x="1018" y="234"/>
                  </a:lnTo>
                  <a:lnTo>
                    <a:pt x="1020" y="234"/>
                  </a:lnTo>
                  <a:lnTo>
                    <a:pt x="1024" y="236"/>
                  </a:lnTo>
                  <a:lnTo>
                    <a:pt x="1026" y="236"/>
                  </a:lnTo>
                  <a:lnTo>
                    <a:pt x="1030" y="238"/>
                  </a:lnTo>
                  <a:lnTo>
                    <a:pt x="1033" y="240"/>
                  </a:lnTo>
                  <a:lnTo>
                    <a:pt x="1037" y="240"/>
                  </a:lnTo>
                  <a:lnTo>
                    <a:pt x="1041" y="242"/>
                  </a:lnTo>
                  <a:lnTo>
                    <a:pt x="1043" y="242"/>
                  </a:lnTo>
                  <a:lnTo>
                    <a:pt x="1045" y="242"/>
                  </a:lnTo>
                  <a:lnTo>
                    <a:pt x="1047" y="244"/>
                  </a:lnTo>
                  <a:lnTo>
                    <a:pt x="1047" y="246"/>
                  </a:lnTo>
                  <a:lnTo>
                    <a:pt x="1048" y="248"/>
                  </a:lnTo>
                  <a:lnTo>
                    <a:pt x="1048" y="249"/>
                  </a:lnTo>
                  <a:lnTo>
                    <a:pt x="1048" y="251"/>
                  </a:lnTo>
                  <a:lnTo>
                    <a:pt x="1047" y="253"/>
                  </a:lnTo>
                  <a:lnTo>
                    <a:pt x="1047" y="255"/>
                  </a:lnTo>
                  <a:lnTo>
                    <a:pt x="1048" y="257"/>
                  </a:lnTo>
                  <a:lnTo>
                    <a:pt x="1050" y="259"/>
                  </a:lnTo>
                  <a:lnTo>
                    <a:pt x="1050" y="261"/>
                  </a:lnTo>
                  <a:lnTo>
                    <a:pt x="1050" y="263"/>
                  </a:lnTo>
                  <a:lnTo>
                    <a:pt x="1048" y="264"/>
                  </a:lnTo>
                  <a:lnTo>
                    <a:pt x="1047" y="266"/>
                  </a:lnTo>
                  <a:lnTo>
                    <a:pt x="1047" y="268"/>
                  </a:lnTo>
                  <a:lnTo>
                    <a:pt x="1045" y="270"/>
                  </a:lnTo>
                  <a:lnTo>
                    <a:pt x="1043" y="272"/>
                  </a:lnTo>
                  <a:lnTo>
                    <a:pt x="1043" y="274"/>
                  </a:lnTo>
                  <a:lnTo>
                    <a:pt x="1041" y="276"/>
                  </a:lnTo>
                  <a:lnTo>
                    <a:pt x="1041" y="278"/>
                  </a:lnTo>
                  <a:lnTo>
                    <a:pt x="1039" y="279"/>
                  </a:lnTo>
                  <a:lnTo>
                    <a:pt x="1037" y="281"/>
                  </a:lnTo>
                  <a:lnTo>
                    <a:pt x="1037" y="283"/>
                  </a:lnTo>
                  <a:lnTo>
                    <a:pt x="1035" y="285"/>
                  </a:lnTo>
                  <a:lnTo>
                    <a:pt x="1035" y="287"/>
                  </a:lnTo>
                  <a:lnTo>
                    <a:pt x="1033" y="289"/>
                  </a:lnTo>
                  <a:lnTo>
                    <a:pt x="1033" y="291"/>
                  </a:lnTo>
                  <a:lnTo>
                    <a:pt x="1033" y="293"/>
                  </a:lnTo>
                  <a:lnTo>
                    <a:pt x="1032" y="294"/>
                  </a:lnTo>
                  <a:lnTo>
                    <a:pt x="1032" y="296"/>
                  </a:lnTo>
                  <a:lnTo>
                    <a:pt x="1030" y="298"/>
                  </a:lnTo>
                  <a:lnTo>
                    <a:pt x="1030" y="300"/>
                  </a:lnTo>
                  <a:lnTo>
                    <a:pt x="1030" y="302"/>
                  </a:lnTo>
                  <a:lnTo>
                    <a:pt x="1032" y="304"/>
                  </a:lnTo>
                  <a:lnTo>
                    <a:pt x="1032" y="306"/>
                  </a:lnTo>
                  <a:lnTo>
                    <a:pt x="1033" y="309"/>
                  </a:lnTo>
                  <a:lnTo>
                    <a:pt x="1035" y="311"/>
                  </a:lnTo>
                  <a:lnTo>
                    <a:pt x="1035" y="313"/>
                  </a:lnTo>
                  <a:lnTo>
                    <a:pt x="1035" y="315"/>
                  </a:lnTo>
                  <a:lnTo>
                    <a:pt x="1037" y="317"/>
                  </a:lnTo>
                  <a:lnTo>
                    <a:pt x="1037" y="319"/>
                  </a:lnTo>
                  <a:lnTo>
                    <a:pt x="1037" y="323"/>
                  </a:lnTo>
                  <a:lnTo>
                    <a:pt x="1039" y="324"/>
                  </a:lnTo>
                  <a:lnTo>
                    <a:pt x="1041" y="326"/>
                  </a:lnTo>
                  <a:lnTo>
                    <a:pt x="1041" y="328"/>
                  </a:lnTo>
                  <a:lnTo>
                    <a:pt x="1043" y="328"/>
                  </a:lnTo>
                  <a:lnTo>
                    <a:pt x="1045" y="328"/>
                  </a:lnTo>
                  <a:lnTo>
                    <a:pt x="1047" y="330"/>
                  </a:lnTo>
                  <a:lnTo>
                    <a:pt x="1048" y="330"/>
                  </a:lnTo>
                  <a:lnTo>
                    <a:pt x="1050" y="332"/>
                  </a:lnTo>
                  <a:lnTo>
                    <a:pt x="1050" y="334"/>
                  </a:lnTo>
                  <a:lnTo>
                    <a:pt x="1052" y="336"/>
                  </a:lnTo>
                  <a:lnTo>
                    <a:pt x="1052" y="339"/>
                  </a:lnTo>
                  <a:lnTo>
                    <a:pt x="1052" y="343"/>
                  </a:lnTo>
                  <a:lnTo>
                    <a:pt x="1054" y="345"/>
                  </a:lnTo>
                  <a:lnTo>
                    <a:pt x="1054" y="347"/>
                  </a:lnTo>
                  <a:lnTo>
                    <a:pt x="1052" y="349"/>
                  </a:lnTo>
                  <a:lnTo>
                    <a:pt x="1052" y="351"/>
                  </a:lnTo>
                  <a:lnTo>
                    <a:pt x="1052" y="353"/>
                  </a:lnTo>
                  <a:lnTo>
                    <a:pt x="1054" y="354"/>
                  </a:lnTo>
                  <a:lnTo>
                    <a:pt x="1054" y="356"/>
                  </a:lnTo>
                  <a:lnTo>
                    <a:pt x="1054" y="358"/>
                  </a:lnTo>
                  <a:lnTo>
                    <a:pt x="1056" y="362"/>
                  </a:lnTo>
                  <a:lnTo>
                    <a:pt x="1058" y="364"/>
                  </a:lnTo>
                  <a:lnTo>
                    <a:pt x="1058" y="368"/>
                  </a:lnTo>
                  <a:lnTo>
                    <a:pt x="1060" y="368"/>
                  </a:lnTo>
                  <a:lnTo>
                    <a:pt x="1060" y="370"/>
                  </a:lnTo>
                  <a:lnTo>
                    <a:pt x="1062" y="371"/>
                  </a:lnTo>
                  <a:lnTo>
                    <a:pt x="1063" y="373"/>
                  </a:lnTo>
                  <a:lnTo>
                    <a:pt x="1065" y="375"/>
                  </a:lnTo>
                  <a:lnTo>
                    <a:pt x="1067" y="373"/>
                  </a:lnTo>
                  <a:lnTo>
                    <a:pt x="1069" y="373"/>
                  </a:lnTo>
                  <a:lnTo>
                    <a:pt x="1071" y="371"/>
                  </a:lnTo>
                  <a:lnTo>
                    <a:pt x="1073" y="371"/>
                  </a:lnTo>
                  <a:lnTo>
                    <a:pt x="1075" y="371"/>
                  </a:lnTo>
                  <a:lnTo>
                    <a:pt x="1077" y="371"/>
                  </a:lnTo>
                  <a:lnTo>
                    <a:pt x="1082" y="373"/>
                  </a:lnTo>
                  <a:lnTo>
                    <a:pt x="1084" y="373"/>
                  </a:lnTo>
                  <a:lnTo>
                    <a:pt x="1088" y="375"/>
                  </a:lnTo>
                  <a:lnTo>
                    <a:pt x="1090" y="375"/>
                  </a:lnTo>
                  <a:lnTo>
                    <a:pt x="1093" y="377"/>
                  </a:lnTo>
                  <a:lnTo>
                    <a:pt x="1095" y="377"/>
                  </a:lnTo>
                  <a:lnTo>
                    <a:pt x="1097" y="379"/>
                  </a:lnTo>
                  <a:lnTo>
                    <a:pt x="1101" y="379"/>
                  </a:lnTo>
                  <a:lnTo>
                    <a:pt x="1103" y="377"/>
                  </a:lnTo>
                  <a:lnTo>
                    <a:pt x="1105" y="377"/>
                  </a:lnTo>
                  <a:lnTo>
                    <a:pt x="1107" y="377"/>
                  </a:lnTo>
                  <a:lnTo>
                    <a:pt x="1108" y="377"/>
                  </a:lnTo>
                  <a:lnTo>
                    <a:pt x="1110" y="377"/>
                  </a:lnTo>
                  <a:lnTo>
                    <a:pt x="1110" y="379"/>
                  </a:lnTo>
                  <a:lnTo>
                    <a:pt x="1110" y="381"/>
                  </a:lnTo>
                  <a:lnTo>
                    <a:pt x="1114" y="381"/>
                  </a:lnTo>
                  <a:lnTo>
                    <a:pt x="1116" y="381"/>
                  </a:lnTo>
                  <a:lnTo>
                    <a:pt x="1120" y="381"/>
                  </a:lnTo>
                  <a:lnTo>
                    <a:pt x="1122" y="381"/>
                  </a:lnTo>
                  <a:lnTo>
                    <a:pt x="1123" y="379"/>
                  </a:lnTo>
                  <a:lnTo>
                    <a:pt x="1125" y="379"/>
                  </a:lnTo>
                  <a:lnTo>
                    <a:pt x="1129" y="377"/>
                  </a:lnTo>
                  <a:lnTo>
                    <a:pt x="1129" y="375"/>
                  </a:lnTo>
                  <a:lnTo>
                    <a:pt x="1131" y="373"/>
                  </a:lnTo>
                  <a:lnTo>
                    <a:pt x="1131" y="371"/>
                  </a:lnTo>
                  <a:lnTo>
                    <a:pt x="1133" y="370"/>
                  </a:lnTo>
                  <a:lnTo>
                    <a:pt x="1133" y="368"/>
                  </a:lnTo>
                  <a:lnTo>
                    <a:pt x="1133" y="366"/>
                  </a:lnTo>
                  <a:lnTo>
                    <a:pt x="1135" y="364"/>
                  </a:lnTo>
                  <a:lnTo>
                    <a:pt x="1135" y="362"/>
                  </a:lnTo>
                  <a:lnTo>
                    <a:pt x="1135" y="360"/>
                  </a:lnTo>
                  <a:lnTo>
                    <a:pt x="1137" y="356"/>
                  </a:lnTo>
                  <a:lnTo>
                    <a:pt x="1138" y="354"/>
                  </a:lnTo>
                  <a:lnTo>
                    <a:pt x="1140" y="354"/>
                  </a:lnTo>
                  <a:lnTo>
                    <a:pt x="1142" y="353"/>
                  </a:lnTo>
                  <a:lnTo>
                    <a:pt x="1144" y="353"/>
                  </a:lnTo>
                  <a:lnTo>
                    <a:pt x="1144" y="351"/>
                  </a:lnTo>
                  <a:lnTo>
                    <a:pt x="1146" y="351"/>
                  </a:lnTo>
                  <a:lnTo>
                    <a:pt x="1146" y="349"/>
                  </a:lnTo>
                  <a:lnTo>
                    <a:pt x="1148" y="347"/>
                  </a:lnTo>
                  <a:lnTo>
                    <a:pt x="1148" y="345"/>
                  </a:lnTo>
                  <a:lnTo>
                    <a:pt x="1150" y="343"/>
                  </a:lnTo>
                  <a:lnTo>
                    <a:pt x="1150" y="341"/>
                  </a:lnTo>
                  <a:lnTo>
                    <a:pt x="1152" y="339"/>
                  </a:lnTo>
                  <a:lnTo>
                    <a:pt x="1152" y="338"/>
                  </a:lnTo>
                  <a:lnTo>
                    <a:pt x="1154" y="336"/>
                  </a:lnTo>
                  <a:lnTo>
                    <a:pt x="1155" y="334"/>
                  </a:lnTo>
                  <a:lnTo>
                    <a:pt x="1155" y="332"/>
                  </a:lnTo>
                  <a:lnTo>
                    <a:pt x="1157" y="330"/>
                  </a:lnTo>
                  <a:lnTo>
                    <a:pt x="1159" y="328"/>
                  </a:lnTo>
                  <a:lnTo>
                    <a:pt x="1161" y="328"/>
                  </a:lnTo>
                  <a:lnTo>
                    <a:pt x="1163" y="328"/>
                  </a:lnTo>
                  <a:lnTo>
                    <a:pt x="1165" y="326"/>
                  </a:lnTo>
                  <a:lnTo>
                    <a:pt x="1167" y="324"/>
                  </a:lnTo>
                  <a:lnTo>
                    <a:pt x="1167" y="323"/>
                  </a:lnTo>
                  <a:lnTo>
                    <a:pt x="1167" y="321"/>
                  </a:lnTo>
                  <a:lnTo>
                    <a:pt x="1167" y="319"/>
                  </a:lnTo>
                  <a:lnTo>
                    <a:pt x="1167" y="317"/>
                  </a:lnTo>
                  <a:lnTo>
                    <a:pt x="1167" y="315"/>
                  </a:lnTo>
                  <a:lnTo>
                    <a:pt x="1169" y="313"/>
                  </a:lnTo>
                  <a:lnTo>
                    <a:pt x="1170" y="313"/>
                  </a:lnTo>
                  <a:lnTo>
                    <a:pt x="1172" y="311"/>
                  </a:lnTo>
                  <a:lnTo>
                    <a:pt x="1172" y="309"/>
                  </a:lnTo>
                  <a:lnTo>
                    <a:pt x="1172" y="308"/>
                  </a:lnTo>
                  <a:lnTo>
                    <a:pt x="1172" y="306"/>
                  </a:lnTo>
                  <a:lnTo>
                    <a:pt x="1174" y="304"/>
                  </a:lnTo>
                  <a:lnTo>
                    <a:pt x="1176" y="302"/>
                  </a:lnTo>
                  <a:lnTo>
                    <a:pt x="1178" y="302"/>
                  </a:lnTo>
                  <a:lnTo>
                    <a:pt x="1180" y="302"/>
                  </a:lnTo>
                  <a:lnTo>
                    <a:pt x="1182" y="302"/>
                  </a:lnTo>
                  <a:lnTo>
                    <a:pt x="1187" y="302"/>
                  </a:lnTo>
                  <a:lnTo>
                    <a:pt x="1189" y="302"/>
                  </a:lnTo>
                  <a:lnTo>
                    <a:pt x="1191" y="302"/>
                  </a:lnTo>
                  <a:lnTo>
                    <a:pt x="1195" y="302"/>
                  </a:lnTo>
                  <a:lnTo>
                    <a:pt x="1197" y="302"/>
                  </a:lnTo>
                  <a:lnTo>
                    <a:pt x="1199" y="300"/>
                  </a:lnTo>
                  <a:lnTo>
                    <a:pt x="1200" y="300"/>
                  </a:lnTo>
                  <a:lnTo>
                    <a:pt x="1202" y="300"/>
                  </a:lnTo>
                  <a:lnTo>
                    <a:pt x="1204" y="300"/>
                  </a:lnTo>
                  <a:lnTo>
                    <a:pt x="1206" y="300"/>
                  </a:lnTo>
                  <a:lnTo>
                    <a:pt x="1208" y="300"/>
                  </a:lnTo>
                  <a:lnTo>
                    <a:pt x="1208" y="298"/>
                  </a:lnTo>
                  <a:lnTo>
                    <a:pt x="1210" y="300"/>
                  </a:lnTo>
                  <a:lnTo>
                    <a:pt x="1214" y="302"/>
                  </a:lnTo>
                  <a:lnTo>
                    <a:pt x="1215" y="302"/>
                  </a:lnTo>
                  <a:lnTo>
                    <a:pt x="1217" y="304"/>
                  </a:lnTo>
                  <a:lnTo>
                    <a:pt x="1223" y="306"/>
                  </a:lnTo>
                  <a:lnTo>
                    <a:pt x="1225" y="306"/>
                  </a:lnTo>
                  <a:lnTo>
                    <a:pt x="1227" y="308"/>
                  </a:lnTo>
                  <a:lnTo>
                    <a:pt x="1230" y="309"/>
                  </a:lnTo>
                  <a:lnTo>
                    <a:pt x="1232" y="311"/>
                  </a:lnTo>
                  <a:lnTo>
                    <a:pt x="1234" y="311"/>
                  </a:lnTo>
                  <a:lnTo>
                    <a:pt x="1236" y="313"/>
                  </a:lnTo>
                  <a:lnTo>
                    <a:pt x="1238" y="315"/>
                  </a:lnTo>
                  <a:lnTo>
                    <a:pt x="1240" y="315"/>
                  </a:lnTo>
                  <a:lnTo>
                    <a:pt x="1242" y="317"/>
                  </a:lnTo>
                  <a:lnTo>
                    <a:pt x="1244" y="319"/>
                  </a:lnTo>
                  <a:lnTo>
                    <a:pt x="1245" y="321"/>
                  </a:lnTo>
                  <a:lnTo>
                    <a:pt x="1247" y="323"/>
                  </a:lnTo>
                  <a:lnTo>
                    <a:pt x="1247" y="324"/>
                  </a:lnTo>
                  <a:lnTo>
                    <a:pt x="1249" y="324"/>
                  </a:lnTo>
                  <a:lnTo>
                    <a:pt x="1251" y="326"/>
                  </a:lnTo>
                  <a:lnTo>
                    <a:pt x="1253" y="328"/>
                  </a:lnTo>
                  <a:lnTo>
                    <a:pt x="1253" y="330"/>
                  </a:lnTo>
                  <a:lnTo>
                    <a:pt x="1255" y="332"/>
                  </a:lnTo>
                  <a:lnTo>
                    <a:pt x="1257" y="334"/>
                  </a:lnTo>
                  <a:lnTo>
                    <a:pt x="1257" y="336"/>
                  </a:lnTo>
                  <a:lnTo>
                    <a:pt x="1259" y="338"/>
                  </a:lnTo>
                  <a:lnTo>
                    <a:pt x="1260" y="339"/>
                  </a:lnTo>
                  <a:lnTo>
                    <a:pt x="1260" y="341"/>
                  </a:lnTo>
                  <a:lnTo>
                    <a:pt x="1262" y="343"/>
                  </a:lnTo>
                  <a:lnTo>
                    <a:pt x="1262" y="345"/>
                  </a:lnTo>
                  <a:lnTo>
                    <a:pt x="1264" y="347"/>
                  </a:lnTo>
                  <a:lnTo>
                    <a:pt x="1264" y="349"/>
                  </a:lnTo>
                  <a:lnTo>
                    <a:pt x="1264" y="351"/>
                  </a:lnTo>
                  <a:lnTo>
                    <a:pt x="1266" y="353"/>
                  </a:lnTo>
                  <a:lnTo>
                    <a:pt x="1268" y="353"/>
                  </a:lnTo>
                  <a:lnTo>
                    <a:pt x="1270" y="354"/>
                  </a:lnTo>
                  <a:lnTo>
                    <a:pt x="1272" y="354"/>
                  </a:lnTo>
                  <a:lnTo>
                    <a:pt x="1274" y="356"/>
                  </a:lnTo>
                  <a:lnTo>
                    <a:pt x="1277" y="356"/>
                  </a:lnTo>
                  <a:lnTo>
                    <a:pt x="1279" y="356"/>
                  </a:lnTo>
                  <a:lnTo>
                    <a:pt x="1283" y="358"/>
                  </a:lnTo>
                  <a:lnTo>
                    <a:pt x="1287" y="358"/>
                  </a:lnTo>
                  <a:lnTo>
                    <a:pt x="1289" y="358"/>
                  </a:lnTo>
                  <a:lnTo>
                    <a:pt x="1292" y="358"/>
                  </a:lnTo>
                  <a:lnTo>
                    <a:pt x="1296" y="358"/>
                  </a:lnTo>
                  <a:lnTo>
                    <a:pt x="1298" y="358"/>
                  </a:lnTo>
                  <a:lnTo>
                    <a:pt x="1302" y="358"/>
                  </a:lnTo>
                  <a:lnTo>
                    <a:pt x="1304" y="358"/>
                  </a:lnTo>
                  <a:lnTo>
                    <a:pt x="1307" y="360"/>
                  </a:lnTo>
                  <a:lnTo>
                    <a:pt x="1309" y="362"/>
                  </a:lnTo>
                  <a:lnTo>
                    <a:pt x="1311" y="362"/>
                  </a:lnTo>
                  <a:lnTo>
                    <a:pt x="1315" y="362"/>
                  </a:lnTo>
                  <a:lnTo>
                    <a:pt x="1319" y="360"/>
                  </a:lnTo>
                  <a:lnTo>
                    <a:pt x="1322" y="360"/>
                  </a:lnTo>
                  <a:lnTo>
                    <a:pt x="1324" y="360"/>
                  </a:lnTo>
                  <a:lnTo>
                    <a:pt x="1328" y="360"/>
                  </a:lnTo>
                  <a:lnTo>
                    <a:pt x="1332" y="360"/>
                  </a:lnTo>
                  <a:lnTo>
                    <a:pt x="1335" y="360"/>
                  </a:lnTo>
                  <a:lnTo>
                    <a:pt x="1339" y="362"/>
                  </a:lnTo>
                  <a:lnTo>
                    <a:pt x="1341" y="364"/>
                  </a:lnTo>
                  <a:lnTo>
                    <a:pt x="1343" y="368"/>
                  </a:lnTo>
                  <a:lnTo>
                    <a:pt x="1347" y="370"/>
                  </a:lnTo>
                  <a:lnTo>
                    <a:pt x="1347" y="371"/>
                  </a:lnTo>
                  <a:lnTo>
                    <a:pt x="1352" y="373"/>
                  </a:lnTo>
                  <a:lnTo>
                    <a:pt x="1356" y="373"/>
                  </a:lnTo>
                  <a:lnTo>
                    <a:pt x="1358" y="371"/>
                  </a:lnTo>
                  <a:lnTo>
                    <a:pt x="1362" y="371"/>
                  </a:lnTo>
                  <a:lnTo>
                    <a:pt x="1364" y="371"/>
                  </a:lnTo>
                  <a:lnTo>
                    <a:pt x="1365" y="373"/>
                  </a:lnTo>
                  <a:lnTo>
                    <a:pt x="1367" y="373"/>
                  </a:lnTo>
                  <a:lnTo>
                    <a:pt x="1369" y="375"/>
                  </a:lnTo>
                  <a:lnTo>
                    <a:pt x="1369" y="377"/>
                  </a:lnTo>
                  <a:lnTo>
                    <a:pt x="1373" y="379"/>
                  </a:lnTo>
                  <a:lnTo>
                    <a:pt x="1375" y="381"/>
                  </a:lnTo>
                  <a:lnTo>
                    <a:pt x="1375" y="383"/>
                  </a:lnTo>
                  <a:lnTo>
                    <a:pt x="1379" y="383"/>
                  </a:lnTo>
                  <a:lnTo>
                    <a:pt x="1380" y="385"/>
                  </a:lnTo>
                  <a:lnTo>
                    <a:pt x="1384" y="386"/>
                  </a:lnTo>
                  <a:lnTo>
                    <a:pt x="1386" y="386"/>
                  </a:lnTo>
                  <a:lnTo>
                    <a:pt x="1392" y="386"/>
                  </a:lnTo>
                  <a:lnTo>
                    <a:pt x="1394" y="388"/>
                  </a:lnTo>
                  <a:lnTo>
                    <a:pt x="1397" y="390"/>
                  </a:lnTo>
                  <a:lnTo>
                    <a:pt x="1399" y="392"/>
                  </a:lnTo>
                  <a:lnTo>
                    <a:pt x="1401" y="396"/>
                  </a:lnTo>
                  <a:lnTo>
                    <a:pt x="1403" y="398"/>
                  </a:lnTo>
                  <a:lnTo>
                    <a:pt x="1405" y="400"/>
                  </a:lnTo>
                  <a:lnTo>
                    <a:pt x="1407" y="401"/>
                  </a:lnTo>
                  <a:lnTo>
                    <a:pt x="1409" y="401"/>
                  </a:lnTo>
                  <a:lnTo>
                    <a:pt x="1410" y="403"/>
                  </a:lnTo>
                  <a:lnTo>
                    <a:pt x="1412" y="405"/>
                  </a:lnTo>
                  <a:lnTo>
                    <a:pt x="1416" y="405"/>
                  </a:lnTo>
                  <a:lnTo>
                    <a:pt x="1420" y="405"/>
                  </a:lnTo>
                  <a:lnTo>
                    <a:pt x="1422" y="405"/>
                  </a:lnTo>
                  <a:lnTo>
                    <a:pt x="1425" y="405"/>
                  </a:lnTo>
                  <a:lnTo>
                    <a:pt x="1427" y="405"/>
                  </a:lnTo>
                  <a:lnTo>
                    <a:pt x="1431" y="405"/>
                  </a:lnTo>
                  <a:lnTo>
                    <a:pt x="1433" y="405"/>
                  </a:lnTo>
                  <a:lnTo>
                    <a:pt x="1435" y="405"/>
                  </a:lnTo>
                  <a:lnTo>
                    <a:pt x="1437" y="407"/>
                  </a:lnTo>
                  <a:lnTo>
                    <a:pt x="1440" y="407"/>
                  </a:lnTo>
                  <a:lnTo>
                    <a:pt x="1442" y="407"/>
                  </a:lnTo>
                  <a:lnTo>
                    <a:pt x="1444" y="407"/>
                  </a:lnTo>
                  <a:lnTo>
                    <a:pt x="1446" y="405"/>
                  </a:lnTo>
                  <a:lnTo>
                    <a:pt x="1448" y="405"/>
                  </a:lnTo>
                  <a:lnTo>
                    <a:pt x="1450" y="407"/>
                  </a:lnTo>
                  <a:lnTo>
                    <a:pt x="1452" y="407"/>
                  </a:lnTo>
                  <a:lnTo>
                    <a:pt x="1452" y="409"/>
                  </a:lnTo>
                  <a:lnTo>
                    <a:pt x="1455" y="411"/>
                  </a:lnTo>
                  <a:lnTo>
                    <a:pt x="1457" y="415"/>
                  </a:lnTo>
                  <a:lnTo>
                    <a:pt x="1459" y="416"/>
                  </a:lnTo>
                  <a:lnTo>
                    <a:pt x="1459" y="418"/>
                  </a:lnTo>
                  <a:lnTo>
                    <a:pt x="1461" y="420"/>
                  </a:lnTo>
                  <a:lnTo>
                    <a:pt x="1463" y="422"/>
                  </a:lnTo>
                  <a:lnTo>
                    <a:pt x="1465" y="422"/>
                  </a:lnTo>
                  <a:lnTo>
                    <a:pt x="1469" y="424"/>
                  </a:lnTo>
                  <a:lnTo>
                    <a:pt x="1470" y="424"/>
                  </a:lnTo>
                  <a:lnTo>
                    <a:pt x="1472" y="426"/>
                  </a:lnTo>
                  <a:lnTo>
                    <a:pt x="1476" y="426"/>
                  </a:lnTo>
                  <a:lnTo>
                    <a:pt x="1478" y="426"/>
                  </a:lnTo>
                  <a:lnTo>
                    <a:pt x="1482" y="428"/>
                  </a:lnTo>
                  <a:lnTo>
                    <a:pt x="1484" y="430"/>
                  </a:lnTo>
                  <a:lnTo>
                    <a:pt x="1485" y="433"/>
                  </a:lnTo>
                  <a:lnTo>
                    <a:pt x="1485" y="435"/>
                  </a:lnTo>
                  <a:lnTo>
                    <a:pt x="1487" y="439"/>
                  </a:lnTo>
                  <a:lnTo>
                    <a:pt x="1489" y="441"/>
                  </a:lnTo>
                  <a:lnTo>
                    <a:pt x="1491" y="441"/>
                  </a:lnTo>
                  <a:lnTo>
                    <a:pt x="1493" y="441"/>
                  </a:lnTo>
                  <a:lnTo>
                    <a:pt x="1497" y="443"/>
                  </a:lnTo>
                  <a:lnTo>
                    <a:pt x="1499" y="443"/>
                  </a:lnTo>
                  <a:lnTo>
                    <a:pt x="1500" y="443"/>
                  </a:lnTo>
                  <a:lnTo>
                    <a:pt x="1502" y="443"/>
                  </a:lnTo>
                  <a:lnTo>
                    <a:pt x="1506" y="445"/>
                  </a:lnTo>
                  <a:lnTo>
                    <a:pt x="1508" y="446"/>
                  </a:lnTo>
                  <a:lnTo>
                    <a:pt x="1510" y="446"/>
                  </a:lnTo>
                  <a:lnTo>
                    <a:pt x="1512" y="446"/>
                  </a:lnTo>
                  <a:lnTo>
                    <a:pt x="1514" y="446"/>
                  </a:lnTo>
                  <a:lnTo>
                    <a:pt x="1517" y="446"/>
                  </a:lnTo>
                  <a:lnTo>
                    <a:pt x="1519" y="446"/>
                  </a:lnTo>
                  <a:lnTo>
                    <a:pt x="1523" y="446"/>
                  </a:lnTo>
                  <a:lnTo>
                    <a:pt x="1525" y="446"/>
                  </a:lnTo>
                  <a:lnTo>
                    <a:pt x="1529" y="446"/>
                  </a:lnTo>
                  <a:lnTo>
                    <a:pt x="1532" y="446"/>
                  </a:lnTo>
                  <a:lnTo>
                    <a:pt x="1534" y="445"/>
                  </a:lnTo>
                  <a:lnTo>
                    <a:pt x="1540" y="446"/>
                  </a:lnTo>
                  <a:lnTo>
                    <a:pt x="1546" y="452"/>
                  </a:lnTo>
                  <a:lnTo>
                    <a:pt x="1547" y="450"/>
                  </a:lnTo>
                  <a:lnTo>
                    <a:pt x="1547" y="448"/>
                  </a:lnTo>
                  <a:lnTo>
                    <a:pt x="1549" y="446"/>
                  </a:lnTo>
                  <a:lnTo>
                    <a:pt x="1551" y="445"/>
                  </a:lnTo>
                  <a:lnTo>
                    <a:pt x="1553" y="445"/>
                  </a:lnTo>
                  <a:lnTo>
                    <a:pt x="1555" y="443"/>
                  </a:lnTo>
                  <a:lnTo>
                    <a:pt x="1557" y="443"/>
                  </a:lnTo>
                  <a:lnTo>
                    <a:pt x="1561" y="441"/>
                  </a:lnTo>
                  <a:lnTo>
                    <a:pt x="1562" y="441"/>
                  </a:lnTo>
                  <a:lnTo>
                    <a:pt x="1566" y="441"/>
                  </a:lnTo>
                  <a:lnTo>
                    <a:pt x="1570" y="441"/>
                  </a:lnTo>
                  <a:lnTo>
                    <a:pt x="1572" y="443"/>
                  </a:lnTo>
                  <a:lnTo>
                    <a:pt x="1574" y="445"/>
                  </a:lnTo>
                  <a:lnTo>
                    <a:pt x="1577" y="446"/>
                  </a:lnTo>
                  <a:lnTo>
                    <a:pt x="1579" y="450"/>
                  </a:lnTo>
                  <a:lnTo>
                    <a:pt x="1581" y="450"/>
                  </a:lnTo>
                  <a:lnTo>
                    <a:pt x="1583" y="452"/>
                  </a:lnTo>
                  <a:lnTo>
                    <a:pt x="1585" y="452"/>
                  </a:lnTo>
                  <a:lnTo>
                    <a:pt x="1587" y="454"/>
                  </a:lnTo>
                  <a:lnTo>
                    <a:pt x="1591" y="454"/>
                  </a:lnTo>
                  <a:lnTo>
                    <a:pt x="1594" y="456"/>
                  </a:lnTo>
                  <a:lnTo>
                    <a:pt x="1596" y="456"/>
                  </a:lnTo>
                  <a:lnTo>
                    <a:pt x="1600" y="458"/>
                  </a:lnTo>
                  <a:lnTo>
                    <a:pt x="1602" y="458"/>
                  </a:lnTo>
                  <a:lnTo>
                    <a:pt x="1604" y="458"/>
                  </a:lnTo>
                  <a:lnTo>
                    <a:pt x="1606" y="456"/>
                  </a:lnTo>
                  <a:lnTo>
                    <a:pt x="1609" y="456"/>
                  </a:lnTo>
                  <a:lnTo>
                    <a:pt x="1611" y="456"/>
                  </a:lnTo>
                  <a:lnTo>
                    <a:pt x="1613" y="456"/>
                  </a:lnTo>
                  <a:lnTo>
                    <a:pt x="1617" y="458"/>
                  </a:lnTo>
                  <a:lnTo>
                    <a:pt x="1619" y="460"/>
                  </a:lnTo>
                  <a:lnTo>
                    <a:pt x="1621" y="460"/>
                  </a:lnTo>
                  <a:lnTo>
                    <a:pt x="1624" y="461"/>
                  </a:lnTo>
                  <a:lnTo>
                    <a:pt x="1628" y="461"/>
                  </a:lnTo>
                  <a:lnTo>
                    <a:pt x="1630" y="461"/>
                  </a:lnTo>
                  <a:lnTo>
                    <a:pt x="1632" y="460"/>
                  </a:lnTo>
                  <a:lnTo>
                    <a:pt x="1634" y="458"/>
                  </a:lnTo>
                  <a:lnTo>
                    <a:pt x="1637" y="456"/>
                  </a:lnTo>
                  <a:lnTo>
                    <a:pt x="1639" y="452"/>
                  </a:lnTo>
                  <a:lnTo>
                    <a:pt x="1641" y="450"/>
                  </a:lnTo>
                  <a:lnTo>
                    <a:pt x="1641" y="446"/>
                  </a:lnTo>
                  <a:lnTo>
                    <a:pt x="1643" y="443"/>
                  </a:lnTo>
                  <a:lnTo>
                    <a:pt x="1643" y="441"/>
                  </a:lnTo>
                  <a:lnTo>
                    <a:pt x="1645" y="437"/>
                  </a:lnTo>
                  <a:lnTo>
                    <a:pt x="1645" y="435"/>
                  </a:lnTo>
                  <a:lnTo>
                    <a:pt x="1647" y="433"/>
                  </a:lnTo>
                  <a:lnTo>
                    <a:pt x="1649" y="430"/>
                  </a:lnTo>
                  <a:lnTo>
                    <a:pt x="1651" y="428"/>
                  </a:lnTo>
                  <a:lnTo>
                    <a:pt x="1652" y="426"/>
                  </a:lnTo>
                  <a:lnTo>
                    <a:pt x="1654" y="426"/>
                  </a:lnTo>
                  <a:lnTo>
                    <a:pt x="1658" y="426"/>
                  </a:lnTo>
                  <a:lnTo>
                    <a:pt x="1660" y="426"/>
                  </a:lnTo>
                  <a:lnTo>
                    <a:pt x="1664" y="426"/>
                  </a:lnTo>
                  <a:lnTo>
                    <a:pt x="1666" y="426"/>
                  </a:lnTo>
                  <a:lnTo>
                    <a:pt x="1667" y="428"/>
                  </a:lnTo>
                  <a:lnTo>
                    <a:pt x="1669" y="430"/>
                  </a:lnTo>
                  <a:lnTo>
                    <a:pt x="1673" y="431"/>
                  </a:lnTo>
                  <a:lnTo>
                    <a:pt x="1675" y="433"/>
                  </a:lnTo>
                  <a:lnTo>
                    <a:pt x="1675" y="435"/>
                  </a:lnTo>
                  <a:lnTo>
                    <a:pt x="1677" y="437"/>
                  </a:lnTo>
                  <a:lnTo>
                    <a:pt x="1679" y="441"/>
                  </a:lnTo>
                  <a:lnTo>
                    <a:pt x="1682" y="445"/>
                  </a:lnTo>
                  <a:lnTo>
                    <a:pt x="1682" y="446"/>
                  </a:lnTo>
                  <a:lnTo>
                    <a:pt x="1684" y="448"/>
                  </a:lnTo>
                  <a:lnTo>
                    <a:pt x="1686" y="450"/>
                  </a:lnTo>
                  <a:lnTo>
                    <a:pt x="1688" y="452"/>
                  </a:lnTo>
                  <a:lnTo>
                    <a:pt x="1692" y="454"/>
                  </a:lnTo>
                  <a:lnTo>
                    <a:pt x="1692" y="456"/>
                  </a:lnTo>
                  <a:lnTo>
                    <a:pt x="1694" y="458"/>
                  </a:lnTo>
                  <a:lnTo>
                    <a:pt x="1696" y="460"/>
                  </a:lnTo>
                  <a:lnTo>
                    <a:pt x="1699" y="458"/>
                  </a:lnTo>
                  <a:lnTo>
                    <a:pt x="1701" y="458"/>
                  </a:lnTo>
                  <a:lnTo>
                    <a:pt x="1707" y="456"/>
                  </a:lnTo>
                  <a:lnTo>
                    <a:pt x="1709" y="456"/>
                  </a:lnTo>
                  <a:lnTo>
                    <a:pt x="1712" y="454"/>
                  </a:lnTo>
                  <a:lnTo>
                    <a:pt x="1716" y="452"/>
                  </a:lnTo>
                  <a:lnTo>
                    <a:pt x="1720" y="452"/>
                  </a:lnTo>
                  <a:lnTo>
                    <a:pt x="1724" y="452"/>
                  </a:lnTo>
                  <a:lnTo>
                    <a:pt x="1726" y="452"/>
                  </a:lnTo>
                  <a:lnTo>
                    <a:pt x="1727" y="452"/>
                  </a:lnTo>
                  <a:lnTo>
                    <a:pt x="1731" y="452"/>
                  </a:lnTo>
                  <a:lnTo>
                    <a:pt x="1733" y="452"/>
                  </a:lnTo>
                  <a:lnTo>
                    <a:pt x="1737" y="450"/>
                  </a:lnTo>
                  <a:lnTo>
                    <a:pt x="1739" y="448"/>
                  </a:lnTo>
                  <a:lnTo>
                    <a:pt x="1742" y="445"/>
                  </a:lnTo>
                  <a:lnTo>
                    <a:pt x="1744" y="441"/>
                  </a:lnTo>
                  <a:lnTo>
                    <a:pt x="1746" y="439"/>
                  </a:lnTo>
                  <a:lnTo>
                    <a:pt x="1746" y="437"/>
                  </a:lnTo>
                  <a:lnTo>
                    <a:pt x="1746" y="431"/>
                  </a:lnTo>
                  <a:lnTo>
                    <a:pt x="1746" y="430"/>
                  </a:lnTo>
                  <a:lnTo>
                    <a:pt x="1746" y="428"/>
                  </a:lnTo>
                  <a:lnTo>
                    <a:pt x="1748" y="426"/>
                  </a:lnTo>
                  <a:lnTo>
                    <a:pt x="1748" y="422"/>
                  </a:lnTo>
                  <a:lnTo>
                    <a:pt x="1748" y="420"/>
                  </a:lnTo>
                  <a:lnTo>
                    <a:pt x="1748" y="418"/>
                  </a:lnTo>
                  <a:lnTo>
                    <a:pt x="1746" y="416"/>
                  </a:lnTo>
                  <a:lnTo>
                    <a:pt x="1744" y="415"/>
                  </a:lnTo>
                  <a:lnTo>
                    <a:pt x="1744" y="413"/>
                  </a:lnTo>
                  <a:lnTo>
                    <a:pt x="1742" y="411"/>
                  </a:lnTo>
                  <a:lnTo>
                    <a:pt x="1742" y="407"/>
                  </a:lnTo>
                  <a:lnTo>
                    <a:pt x="1741" y="401"/>
                  </a:lnTo>
                  <a:lnTo>
                    <a:pt x="1741" y="400"/>
                  </a:lnTo>
                  <a:lnTo>
                    <a:pt x="1741" y="398"/>
                  </a:lnTo>
                  <a:lnTo>
                    <a:pt x="1741" y="396"/>
                  </a:lnTo>
                  <a:lnTo>
                    <a:pt x="1739" y="396"/>
                  </a:lnTo>
                  <a:lnTo>
                    <a:pt x="1737" y="394"/>
                  </a:lnTo>
                  <a:lnTo>
                    <a:pt x="1735" y="394"/>
                  </a:lnTo>
                  <a:lnTo>
                    <a:pt x="1735" y="392"/>
                  </a:lnTo>
                  <a:lnTo>
                    <a:pt x="1735" y="390"/>
                  </a:lnTo>
                  <a:lnTo>
                    <a:pt x="1735" y="386"/>
                  </a:lnTo>
                  <a:lnTo>
                    <a:pt x="1735" y="385"/>
                  </a:lnTo>
                  <a:lnTo>
                    <a:pt x="1733" y="383"/>
                  </a:lnTo>
                  <a:lnTo>
                    <a:pt x="1733" y="379"/>
                  </a:lnTo>
                  <a:lnTo>
                    <a:pt x="1733" y="377"/>
                  </a:lnTo>
                  <a:lnTo>
                    <a:pt x="1733" y="373"/>
                  </a:lnTo>
                  <a:lnTo>
                    <a:pt x="1733" y="371"/>
                  </a:lnTo>
                  <a:lnTo>
                    <a:pt x="1733" y="370"/>
                  </a:lnTo>
                  <a:lnTo>
                    <a:pt x="1731" y="366"/>
                  </a:lnTo>
                  <a:lnTo>
                    <a:pt x="1731" y="364"/>
                  </a:lnTo>
                  <a:lnTo>
                    <a:pt x="1729" y="362"/>
                  </a:lnTo>
                  <a:lnTo>
                    <a:pt x="1729" y="358"/>
                  </a:lnTo>
                  <a:lnTo>
                    <a:pt x="1729" y="356"/>
                  </a:lnTo>
                  <a:lnTo>
                    <a:pt x="1727" y="354"/>
                  </a:lnTo>
                  <a:lnTo>
                    <a:pt x="1727" y="353"/>
                  </a:lnTo>
                  <a:lnTo>
                    <a:pt x="1727" y="351"/>
                  </a:lnTo>
                  <a:lnTo>
                    <a:pt x="1727" y="349"/>
                  </a:lnTo>
                  <a:lnTo>
                    <a:pt x="1729" y="345"/>
                  </a:lnTo>
                  <a:lnTo>
                    <a:pt x="1729" y="343"/>
                  </a:lnTo>
                  <a:lnTo>
                    <a:pt x="1727" y="341"/>
                  </a:lnTo>
                  <a:lnTo>
                    <a:pt x="1724" y="338"/>
                  </a:lnTo>
                  <a:lnTo>
                    <a:pt x="1724" y="336"/>
                  </a:lnTo>
                  <a:lnTo>
                    <a:pt x="1724" y="334"/>
                  </a:lnTo>
                  <a:lnTo>
                    <a:pt x="1722" y="332"/>
                  </a:lnTo>
                  <a:lnTo>
                    <a:pt x="1720" y="330"/>
                  </a:lnTo>
                  <a:lnTo>
                    <a:pt x="1718" y="330"/>
                  </a:lnTo>
                  <a:lnTo>
                    <a:pt x="1716" y="328"/>
                  </a:lnTo>
                  <a:lnTo>
                    <a:pt x="1714" y="326"/>
                  </a:lnTo>
                  <a:lnTo>
                    <a:pt x="1716" y="324"/>
                  </a:lnTo>
                  <a:lnTo>
                    <a:pt x="1718" y="323"/>
                  </a:lnTo>
                  <a:lnTo>
                    <a:pt x="1718" y="321"/>
                  </a:lnTo>
                  <a:lnTo>
                    <a:pt x="1716" y="321"/>
                  </a:lnTo>
                  <a:lnTo>
                    <a:pt x="1714" y="319"/>
                  </a:lnTo>
                  <a:lnTo>
                    <a:pt x="1712" y="317"/>
                  </a:lnTo>
                  <a:lnTo>
                    <a:pt x="1711" y="315"/>
                  </a:lnTo>
                  <a:lnTo>
                    <a:pt x="1711" y="313"/>
                  </a:lnTo>
                  <a:lnTo>
                    <a:pt x="1711" y="311"/>
                  </a:lnTo>
                  <a:lnTo>
                    <a:pt x="1709" y="309"/>
                  </a:lnTo>
                  <a:lnTo>
                    <a:pt x="1711" y="306"/>
                  </a:lnTo>
                  <a:lnTo>
                    <a:pt x="1711" y="304"/>
                  </a:lnTo>
                  <a:lnTo>
                    <a:pt x="1712" y="302"/>
                  </a:lnTo>
                  <a:lnTo>
                    <a:pt x="1714" y="300"/>
                  </a:lnTo>
                  <a:lnTo>
                    <a:pt x="1712" y="298"/>
                  </a:lnTo>
                  <a:lnTo>
                    <a:pt x="1711" y="298"/>
                  </a:lnTo>
                  <a:lnTo>
                    <a:pt x="1709" y="296"/>
                  </a:lnTo>
                  <a:lnTo>
                    <a:pt x="1707" y="296"/>
                  </a:lnTo>
                  <a:lnTo>
                    <a:pt x="1703" y="296"/>
                  </a:lnTo>
                  <a:lnTo>
                    <a:pt x="1701" y="294"/>
                  </a:lnTo>
                  <a:lnTo>
                    <a:pt x="1699" y="293"/>
                  </a:lnTo>
                  <a:lnTo>
                    <a:pt x="1696" y="291"/>
                  </a:lnTo>
                  <a:lnTo>
                    <a:pt x="1696" y="289"/>
                  </a:lnTo>
                  <a:lnTo>
                    <a:pt x="1694" y="289"/>
                  </a:lnTo>
                  <a:lnTo>
                    <a:pt x="1692" y="285"/>
                  </a:lnTo>
                  <a:lnTo>
                    <a:pt x="1688" y="26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265" y="727"/>
              <a:ext cx="5411" cy="2287"/>
            </a:xfrm>
            <a:custGeom>
              <a:avLst/>
              <a:gdLst>
                <a:gd name="T0" fmla="*/ 3792 w 5411"/>
                <a:gd name="T1" fmla="*/ 1584 h 2287"/>
                <a:gd name="T2" fmla="*/ 3897 w 5411"/>
                <a:gd name="T3" fmla="*/ 1751 h 2287"/>
                <a:gd name="T4" fmla="*/ 3982 w 5411"/>
                <a:gd name="T5" fmla="*/ 1616 h 2287"/>
                <a:gd name="T6" fmla="*/ 4055 w 5411"/>
                <a:gd name="T7" fmla="*/ 1709 h 2287"/>
                <a:gd name="T8" fmla="*/ 4252 w 5411"/>
                <a:gd name="T9" fmla="*/ 1677 h 2287"/>
                <a:gd name="T10" fmla="*/ 4409 w 5411"/>
                <a:gd name="T11" fmla="*/ 1653 h 2287"/>
                <a:gd name="T12" fmla="*/ 4612 w 5411"/>
                <a:gd name="T13" fmla="*/ 1734 h 2287"/>
                <a:gd name="T14" fmla="*/ 4837 w 5411"/>
                <a:gd name="T15" fmla="*/ 1799 h 2287"/>
                <a:gd name="T16" fmla="*/ 5015 w 5411"/>
                <a:gd name="T17" fmla="*/ 1812 h 2287"/>
                <a:gd name="T18" fmla="*/ 5289 w 5411"/>
                <a:gd name="T19" fmla="*/ 1758 h 2287"/>
                <a:gd name="T20" fmla="*/ 5278 w 5411"/>
                <a:gd name="T21" fmla="*/ 2150 h 2287"/>
                <a:gd name="T22" fmla="*/ 5092 w 5411"/>
                <a:gd name="T23" fmla="*/ 2191 h 2287"/>
                <a:gd name="T24" fmla="*/ 4904 w 5411"/>
                <a:gd name="T25" fmla="*/ 2242 h 2287"/>
                <a:gd name="T26" fmla="*/ 4749 w 5411"/>
                <a:gd name="T27" fmla="*/ 2240 h 2287"/>
                <a:gd name="T28" fmla="*/ 4670 w 5411"/>
                <a:gd name="T29" fmla="*/ 2086 h 2287"/>
                <a:gd name="T30" fmla="*/ 4475 w 5411"/>
                <a:gd name="T31" fmla="*/ 2083 h 2287"/>
                <a:gd name="T32" fmla="*/ 4177 w 5411"/>
                <a:gd name="T33" fmla="*/ 2039 h 2287"/>
                <a:gd name="T34" fmla="*/ 4276 w 5411"/>
                <a:gd name="T35" fmla="*/ 1872 h 2287"/>
                <a:gd name="T36" fmla="*/ 4186 w 5411"/>
                <a:gd name="T37" fmla="*/ 1878 h 2287"/>
                <a:gd name="T38" fmla="*/ 4023 w 5411"/>
                <a:gd name="T39" fmla="*/ 1991 h 2287"/>
                <a:gd name="T40" fmla="*/ 3875 w 5411"/>
                <a:gd name="T41" fmla="*/ 1981 h 2287"/>
                <a:gd name="T42" fmla="*/ 3728 w 5411"/>
                <a:gd name="T43" fmla="*/ 1919 h 2287"/>
                <a:gd name="T44" fmla="*/ 3520 w 5411"/>
                <a:gd name="T45" fmla="*/ 1827 h 2287"/>
                <a:gd name="T46" fmla="*/ 3466 w 5411"/>
                <a:gd name="T47" fmla="*/ 1672 h 2287"/>
                <a:gd name="T48" fmla="*/ 3293 w 5411"/>
                <a:gd name="T49" fmla="*/ 1616 h 2287"/>
                <a:gd name="T50" fmla="*/ 3346 w 5411"/>
                <a:gd name="T51" fmla="*/ 1462 h 2287"/>
                <a:gd name="T52" fmla="*/ 3522 w 5411"/>
                <a:gd name="T53" fmla="*/ 1460 h 2287"/>
                <a:gd name="T54" fmla="*/ 3674 w 5411"/>
                <a:gd name="T55" fmla="*/ 1426 h 2287"/>
                <a:gd name="T56" fmla="*/ 1080 w 5411"/>
                <a:gd name="T57" fmla="*/ 68 h 2287"/>
                <a:gd name="T58" fmla="*/ 1204 w 5411"/>
                <a:gd name="T59" fmla="*/ 119 h 2287"/>
                <a:gd name="T60" fmla="*/ 1284 w 5411"/>
                <a:gd name="T61" fmla="*/ 263 h 2287"/>
                <a:gd name="T62" fmla="*/ 1455 w 5411"/>
                <a:gd name="T63" fmla="*/ 336 h 2287"/>
                <a:gd name="T64" fmla="*/ 1615 w 5411"/>
                <a:gd name="T65" fmla="*/ 419 h 2287"/>
                <a:gd name="T66" fmla="*/ 1729 w 5411"/>
                <a:gd name="T67" fmla="*/ 522 h 2287"/>
                <a:gd name="T68" fmla="*/ 1896 w 5411"/>
                <a:gd name="T69" fmla="*/ 574 h 2287"/>
                <a:gd name="T70" fmla="*/ 2014 w 5411"/>
                <a:gd name="T71" fmla="*/ 653 h 2287"/>
                <a:gd name="T72" fmla="*/ 2119 w 5411"/>
                <a:gd name="T73" fmla="*/ 785 h 2287"/>
                <a:gd name="T74" fmla="*/ 2248 w 5411"/>
                <a:gd name="T75" fmla="*/ 888 h 2287"/>
                <a:gd name="T76" fmla="*/ 2393 w 5411"/>
                <a:gd name="T77" fmla="*/ 792 h 2287"/>
                <a:gd name="T78" fmla="*/ 2584 w 5411"/>
                <a:gd name="T79" fmla="*/ 828 h 2287"/>
                <a:gd name="T80" fmla="*/ 2676 w 5411"/>
                <a:gd name="T81" fmla="*/ 974 h 2287"/>
                <a:gd name="T82" fmla="*/ 2789 w 5411"/>
                <a:gd name="T83" fmla="*/ 1109 h 2287"/>
                <a:gd name="T84" fmla="*/ 2892 w 5411"/>
                <a:gd name="T85" fmla="*/ 1308 h 2287"/>
                <a:gd name="T86" fmla="*/ 2684 w 5411"/>
                <a:gd name="T87" fmla="*/ 1360 h 2287"/>
                <a:gd name="T88" fmla="*/ 2419 w 5411"/>
                <a:gd name="T89" fmla="*/ 1261 h 2287"/>
                <a:gd name="T90" fmla="*/ 2243 w 5411"/>
                <a:gd name="T91" fmla="*/ 1289 h 2287"/>
                <a:gd name="T92" fmla="*/ 2117 w 5411"/>
                <a:gd name="T93" fmla="*/ 1160 h 2287"/>
                <a:gd name="T94" fmla="*/ 1886 w 5411"/>
                <a:gd name="T95" fmla="*/ 1165 h 2287"/>
                <a:gd name="T96" fmla="*/ 1601 w 5411"/>
                <a:gd name="T97" fmla="*/ 1058 h 2287"/>
                <a:gd name="T98" fmla="*/ 1410 w 5411"/>
                <a:gd name="T99" fmla="*/ 936 h 2287"/>
                <a:gd name="T100" fmla="*/ 1207 w 5411"/>
                <a:gd name="T101" fmla="*/ 991 h 2287"/>
                <a:gd name="T102" fmla="*/ 1014 w 5411"/>
                <a:gd name="T103" fmla="*/ 1015 h 2287"/>
                <a:gd name="T104" fmla="*/ 821 w 5411"/>
                <a:gd name="T105" fmla="*/ 912 h 2287"/>
                <a:gd name="T106" fmla="*/ 658 w 5411"/>
                <a:gd name="T107" fmla="*/ 775 h 2287"/>
                <a:gd name="T108" fmla="*/ 519 w 5411"/>
                <a:gd name="T109" fmla="*/ 723 h 2287"/>
                <a:gd name="T110" fmla="*/ 302 w 5411"/>
                <a:gd name="T111" fmla="*/ 655 h 2287"/>
                <a:gd name="T112" fmla="*/ 272 w 5411"/>
                <a:gd name="T113" fmla="*/ 514 h 2287"/>
                <a:gd name="T114" fmla="*/ 86 w 5411"/>
                <a:gd name="T115" fmla="*/ 567 h 2287"/>
                <a:gd name="T116" fmla="*/ 146 w 5411"/>
                <a:gd name="T117" fmla="*/ 355 h 2287"/>
                <a:gd name="T118" fmla="*/ 440 w 5411"/>
                <a:gd name="T119" fmla="*/ 175 h 2287"/>
                <a:gd name="T120" fmla="*/ 583 w 5411"/>
                <a:gd name="T121" fmla="*/ 302 h 2287"/>
                <a:gd name="T122" fmla="*/ 692 w 5411"/>
                <a:gd name="T123" fmla="*/ 173 h 2287"/>
                <a:gd name="T124" fmla="*/ 712 w 5411"/>
                <a:gd name="T125" fmla="*/ 27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11" h="2287">
                  <a:moveTo>
                    <a:pt x="3691" y="1426"/>
                  </a:moveTo>
                  <a:lnTo>
                    <a:pt x="3691" y="1428"/>
                  </a:lnTo>
                  <a:lnTo>
                    <a:pt x="3693" y="1430"/>
                  </a:lnTo>
                  <a:lnTo>
                    <a:pt x="3693" y="1432"/>
                  </a:lnTo>
                  <a:lnTo>
                    <a:pt x="3695" y="1432"/>
                  </a:lnTo>
                  <a:lnTo>
                    <a:pt x="3696" y="1434"/>
                  </a:lnTo>
                  <a:lnTo>
                    <a:pt x="3696" y="1437"/>
                  </a:lnTo>
                  <a:lnTo>
                    <a:pt x="3695" y="1437"/>
                  </a:lnTo>
                  <a:lnTo>
                    <a:pt x="3695" y="1439"/>
                  </a:lnTo>
                  <a:lnTo>
                    <a:pt x="3696" y="1439"/>
                  </a:lnTo>
                  <a:lnTo>
                    <a:pt x="3696" y="1441"/>
                  </a:lnTo>
                  <a:lnTo>
                    <a:pt x="3695" y="1443"/>
                  </a:lnTo>
                  <a:lnTo>
                    <a:pt x="3696" y="1443"/>
                  </a:lnTo>
                  <a:lnTo>
                    <a:pt x="3696" y="1445"/>
                  </a:lnTo>
                  <a:lnTo>
                    <a:pt x="3696" y="1447"/>
                  </a:lnTo>
                  <a:lnTo>
                    <a:pt x="3698" y="1447"/>
                  </a:lnTo>
                  <a:lnTo>
                    <a:pt x="3700" y="1449"/>
                  </a:lnTo>
                  <a:lnTo>
                    <a:pt x="3700" y="1450"/>
                  </a:lnTo>
                  <a:lnTo>
                    <a:pt x="3700" y="1452"/>
                  </a:lnTo>
                  <a:lnTo>
                    <a:pt x="3700" y="1454"/>
                  </a:lnTo>
                  <a:lnTo>
                    <a:pt x="3702" y="1456"/>
                  </a:lnTo>
                  <a:lnTo>
                    <a:pt x="3704" y="1456"/>
                  </a:lnTo>
                  <a:lnTo>
                    <a:pt x="3704" y="1458"/>
                  </a:lnTo>
                  <a:lnTo>
                    <a:pt x="3704" y="1460"/>
                  </a:lnTo>
                  <a:lnTo>
                    <a:pt x="3702" y="1460"/>
                  </a:lnTo>
                  <a:lnTo>
                    <a:pt x="3700" y="1465"/>
                  </a:lnTo>
                  <a:lnTo>
                    <a:pt x="3706" y="1465"/>
                  </a:lnTo>
                  <a:lnTo>
                    <a:pt x="3706" y="1467"/>
                  </a:lnTo>
                  <a:lnTo>
                    <a:pt x="3708" y="1469"/>
                  </a:lnTo>
                  <a:lnTo>
                    <a:pt x="3708" y="1471"/>
                  </a:lnTo>
                  <a:lnTo>
                    <a:pt x="3708" y="1473"/>
                  </a:lnTo>
                  <a:lnTo>
                    <a:pt x="3708" y="1477"/>
                  </a:lnTo>
                  <a:lnTo>
                    <a:pt x="3706" y="1480"/>
                  </a:lnTo>
                  <a:lnTo>
                    <a:pt x="3706" y="1482"/>
                  </a:lnTo>
                  <a:lnTo>
                    <a:pt x="3706" y="1484"/>
                  </a:lnTo>
                  <a:lnTo>
                    <a:pt x="3706" y="1488"/>
                  </a:lnTo>
                  <a:lnTo>
                    <a:pt x="3704" y="1488"/>
                  </a:lnTo>
                  <a:lnTo>
                    <a:pt x="3706" y="1488"/>
                  </a:lnTo>
                  <a:lnTo>
                    <a:pt x="3706" y="1490"/>
                  </a:lnTo>
                  <a:lnTo>
                    <a:pt x="3704" y="1490"/>
                  </a:lnTo>
                  <a:lnTo>
                    <a:pt x="3706" y="1490"/>
                  </a:lnTo>
                  <a:lnTo>
                    <a:pt x="3706" y="1492"/>
                  </a:lnTo>
                  <a:lnTo>
                    <a:pt x="3706" y="1494"/>
                  </a:lnTo>
                  <a:lnTo>
                    <a:pt x="3708" y="1494"/>
                  </a:lnTo>
                  <a:lnTo>
                    <a:pt x="3708" y="1495"/>
                  </a:lnTo>
                  <a:lnTo>
                    <a:pt x="3708" y="1497"/>
                  </a:lnTo>
                  <a:lnTo>
                    <a:pt x="3710" y="1499"/>
                  </a:lnTo>
                  <a:lnTo>
                    <a:pt x="3711" y="1501"/>
                  </a:lnTo>
                  <a:lnTo>
                    <a:pt x="3711" y="1505"/>
                  </a:lnTo>
                  <a:lnTo>
                    <a:pt x="3711" y="1507"/>
                  </a:lnTo>
                  <a:lnTo>
                    <a:pt x="3711" y="1514"/>
                  </a:lnTo>
                  <a:lnTo>
                    <a:pt x="3713" y="1516"/>
                  </a:lnTo>
                  <a:lnTo>
                    <a:pt x="3715" y="1518"/>
                  </a:lnTo>
                  <a:lnTo>
                    <a:pt x="3715" y="1520"/>
                  </a:lnTo>
                  <a:lnTo>
                    <a:pt x="3715" y="1522"/>
                  </a:lnTo>
                  <a:lnTo>
                    <a:pt x="3717" y="1527"/>
                  </a:lnTo>
                  <a:lnTo>
                    <a:pt x="3719" y="1529"/>
                  </a:lnTo>
                  <a:lnTo>
                    <a:pt x="3721" y="1529"/>
                  </a:lnTo>
                  <a:lnTo>
                    <a:pt x="3721" y="1531"/>
                  </a:lnTo>
                  <a:lnTo>
                    <a:pt x="3721" y="1533"/>
                  </a:lnTo>
                  <a:lnTo>
                    <a:pt x="3723" y="1535"/>
                  </a:lnTo>
                  <a:lnTo>
                    <a:pt x="3725" y="1535"/>
                  </a:lnTo>
                  <a:lnTo>
                    <a:pt x="3728" y="1539"/>
                  </a:lnTo>
                  <a:lnTo>
                    <a:pt x="3730" y="1539"/>
                  </a:lnTo>
                  <a:lnTo>
                    <a:pt x="3732" y="1539"/>
                  </a:lnTo>
                  <a:lnTo>
                    <a:pt x="3732" y="1540"/>
                  </a:lnTo>
                  <a:lnTo>
                    <a:pt x="3734" y="1542"/>
                  </a:lnTo>
                  <a:lnTo>
                    <a:pt x="3734" y="1544"/>
                  </a:lnTo>
                  <a:lnTo>
                    <a:pt x="3734" y="1546"/>
                  </a:lnTo>
                  <a:lnTo>
                    <a:pt x="3736" y="1548"/>
                  </a:lnTo>
                  <a:lnTo>
                    <a:pt x="3738" y="1548"/>
                  </a:lnTo>
                  <a:lnTo>
                    <a:pt x="3740" y="1548"/>
                  </a:lnTo>
                  <a:lnTo>
                    <a:pt x="3740" y="1550"/>
                  </a:lnTo>
                  <a:lnTo>
                    <a:pt x="3745" y="1552"/>
                  </a:lnTo>
                  <a:lnTo>
                    <a:pt x="3747" y="1554"/>
                  </a:lnTo>
                  <a:lnTo>
                    <a:pt x="3751" y="1554"/>
                  </a:lnTo>
                  <a:lnTo>
                    <a:pt x="3751" y="1555"/>
                  </a:lnTo>
                  <a:lnTo>
                    <a:pt x="3753" y="1554"/>
                  </a:lnTo>
                  <a:lnTo>
                    <a:pt x="3755" y="1554"/>
                  </a:lnTo>
                  <a:lnTo>
                    <a:pt x="3757" y="1554"/>
                  </a:lnTo>
                  <a:lnTo>
                    <a:pt x="3758" y="1554"/>
                  </a:lnTo>
                  <a:lnTo>
                    <a:pt x="3760" y="1552"/>
                  </a:lnTo>
                  <a:lnTo>
                    <a:pt x="3762" y="1552"/>
                  </a:lnTo>
                  <a:lnTo>
                    <a:pt x="3762" y="1554"/>
                  </a:lnTo>
                  <a:lnTo>
                    <a:pt x="3764" y="1555"/>
                  </a:lnTo>
                  <a:lnTo>
                    <a:pt x="3764" y="1557"/>
                  </a:lnTo>
                  <a:lnTo>
                    <a:pt x="3764" y="1559"/>
                  </a:lnTo>
                  <a:lnTo>
                    <a:pt x="3766" y="1559"/>
                  </a:lnTo>
                  <a:lnTo>
                    <a:pt x="3768" y="1561"/>
                  </a:lnTo>
                  <a:lnTo>
                    <a:pt x="3768" y="1563"/>
                  </a:lnTo>
                  <a:lnTo>
                    <a:pt x="3772" y="1563"/>
                  </a:lnTo>
                  <a:lnTo>
                    <a:pt x="3772" y="1565"/>
                  </a:lnTo>
                  <a:lnTo>
                    <a:pt x="3773" y="1565"/>
                  </a:lnTo>
                  <a:lnTo>
                    <a:pt x="3775" y="1563"/>
                  </a:lnTo>
                  <a:lnTo>
                    <a:pt x="3775" y="1565"/>
                  </a:lnTo>
                  <a:lnTo>
                    <a:pt x="3777" y="1565"/>
                  </a:lnTo>
                  <a:lnTo>
                    <a:pt x="3779" y="1565"/>
                  </a:lnTo>
                  <a:lnTo>
                    <a:pt x="3781" y="1565"/>
                  </a:lnTo>
                  <a:lnTo>
                    <a:pt x="3785" y="1565"/>
                  </a:lnTo>
                  <a:lnTo>
                    <a:pt x="3785" y="1569"/>
                  </a:lnTo>
                  <a:lnTo>
                    <a:pt x="3785" y="1570"/>
                  </a:lnTo>
                  <a:lnTo>
                    <a:pt x="3785" y="1572"/>
                  </a:lnTo>
                  <a:lnTo>
                    <a:pt x="3787" y="1574"/>
                  </a:lnTo>
                  <a:lnTo>
                    <a:pt x="3787" y="1576"/>
                  </a:lnTo>
                  <a:lnTo>
                    <a:pt x="3788" y="1578"/>
                  </a:lnTo>
                  <a:lnTo>
                    <a:pt x="3790" y="1578"/>
                  </a:lnTo>
                  <a:lnTo>
                    <a:pt x="3790" y="1580"/>
                  </a:lnTo>
                  <a:lnTo>
                    <a:pt x="3792" y="1580"/>
                  </a:lnTo>
                  <a:lnTo>
                    <a:pt x="3792" y="1582"/>
                  </a:lnTo>
                  <a:lnTo>
                    <a:pt x="3792" y="1584"/>
                  </a:lnTo>
                  <a:lnTo>
                    <a:pt x="3794" y="1587"/>
                  </a:lnTo>
                  <a:lnTo>
                    <a:pt x="3796" y="1587"/>
                  </a:lnTo>
                  <a:lnTo>
                    <a:pt x="3798" y="1589"/>
                  </a:lnTo>
                  <a:lnTo>
                    <a:pt x="3800" y="1589"/>
                  </a:lnTo>
                  <a:lnTo>
                    <a:pt x="3802" y="1593"/>
                  </a:lnTo>
                  <a:lnTo>
                    <a:pt x="3800" y="1595"/>
                  </a:lnTo>
                  <a:lnTo>
                    <a:pt x="3800" y="1599"/>
                  </a:lnTo>
                  <a:lnTo>
                    <a:pt x="3800" y="1601"/>
                  </a:lnTo>
                  <a:lnTo>
                    <a:pt x="3800" y="1602"/>
                  </a:lnTo>
                  <a:lnTo>
                    <a:pt x="3800" y="1606"/>
                  </a:lnTo>
                  <a:lnTo>
                    <a:pt x="3805" y="1610"/>
                  </a:lnTo>
                  <a:lnTo>
                    <a:pt x="3809" y="1610"/>
                  </a:lnTo>
                  <a:lnTo>
                    <a:pt x="3811" y="1610"/>
                  </a:lnTo>
                  <a:lnTo>
                    <a:pt x="3813" y="1610"/>
                  </a:lnTo>
                  <a:lnTo>
                    <a:pt x="3813" y="1612"/>
                  </a:lnTo>
                  <a:lnTo>
                    <a:pt x="3815" y="1612"/>
                  </a:lnTo>
                  <a:lnTo>
                    <a:pt x="3817" y="1614"/>
                  </a:lnTo>
                  <a:lnTo>
                    <a:pt x="3818" y="1616"/>
                  </a:lnTo>
                  <a:lnTo>
                    <a:pt x="3820" y="1623"/>
                  </a:lnTo>
                  <a:lnTo>
                    <a:pt x="3820" y="1625"/>
                  </a:lnTo>
                  <a:lnTo>
                    <a:pt x="3822" y="1629"/>
                  </a:lnTo>
                  <a:lnTo>
                    <a:pt x="3820" y="1631"/>
                  </a:lnTo>
                  <a:lnTo>
                    <a:pt x="3820" y="1632"/>
                  </a:lnTo>
                  <a:lnTo>
                    <a:pt x="3820" y="1638"/>
                  </a:lnTo>
                  <a:lnTo>
                    <a:pt x="3818" y="1640"/>
                  </a:lnTo>
                  <a:lnTo>
                    <a:pt x="3818" y="1642"/>
                  </a:lnTo>
                  <a:lnTo>
                    <a:pt x="3818" y="1646"/>
                  </a:lnTo>
                  <a:lnTo>
                    <a:pt x="3818" y="1647"/>
                  </a:lnTo>
                  <a:lnTo>
                    <a:pt x="3820" y="1649"/>
                  </a:lnTo>
                  <a:lnTo>
                    <a:pt x="3820" y="1651"/>
                  </a:lnTo>
                  <a:lnTo>
                    <a:pt x="3820" y="1653"/>
                  </a:lnTo>
                  <a:lnTo>
                    <a:pt x="3820" y="1655"/>
                  </a:lnTo>
                  <a:lnTo>
                    <a:pt x="3822" y="1655"/>
                  </a:lnTo>
                  <a:lnTo>
                    <a:pt x="3824" y="1655"/>
                  </a:lnTo>
                  <a:lnTo>
                    <a:pt x="3826" y="1657"/>
                  </a:lnTo>
                  <a:lnTo>
                    <a:pt x="3828" y="1657"/>
                  </a:lnTo>
                  <a:lnTo>
                    <a:pt x="3830" y="1657"/>
                  </a:lnTo>
                  <a:lnTo>
                    <a:pt x="3835" y="1662"/>
                  </a:lnTo>
                  <a:lnTo>
                    <a:pt x="3837" y="1668"/>
                  </a:lnTo>
                  <a:lnTo>
                    <a:pt x="3839" y="1670"/>
                  </a:lnTo>
                  <a:lnTo>
                    <a:pt x="3843" y="1672"/>
                  </a:lnTo>
                  <a:lnTo>
                    <a:pt x="3843" y="1674"/>
                  </a:lnTo>
                  <a:lnTo>
                    <a:pt x="3845" y="1676"/>
                  </a:lnTo>
                  <a:lnTo>
                    <a:pt x="3847" y="1676"/>
                  </a:lnTo>
                  <a:lnTo>
                    <a:pt x="3848" y="1676"/>
                  </a:lnTo>
                  <a:lnTo>
                    <a:pt x="3852" y="1677"/>
                  </a:lnTo>
                  <a:lnTo>
                    <a:pt x="3854" y="1679"/>
                  </a:lnTo>
                  <a:lnTo>
                    <a:pt x="3856" y="1681"/>
                  </a:lnTo>
                  <a:lnTo>
                    <a:pt x="3858" y="1681"/>
                  </a:lnTo>
                  <a:lnTo>
                    <a:pt x="3860" y="1685"/>
                  </a:lnTo>
                  <a:lnTo>
                    <a:pt x="3863" y="1689"/>
                  </a:lnTo>
                  <a:lnTo>
                    <a:pt x="3865" y="1691"/>
                  </a:lnTo>
                  <a:lnTo>
                    <a:pt x="3867" y="1691"/>
                  </a:lnTo>
                  <a:lnTo>
                    <a:pt x="3867" y="1692"/>
                  </a:lnTo>
                  <a:lnTo>
                    <a:pt x="3869" y="1692"/>
                  </a:lnTo>
                  <a:lnTo>
                    <a:pt x="3871" y="1691"/>
                  </a:lnTo>
                  <a:lnTo>
                    <a:pt x="3871" y="1692"/>
                  </a:lnTo>
                  <a:lnTo>
                    <a:pt x="3873" y="1694"/>
                  </a:lnTo>
                  <a:lnTo>
                    <a:pt x="3873" y="1696"/>
                  </a:lnTo>
                  <a:lnTo>
                    <a:pt x="3873" y="1698"/>
                  </a:lnTo>
                  <a:lnTo>
                    <a:pt x="3875" y="1698"/>
                  </a:lnTo>
                  <a:lnTo>
                    <a:pt x="3873" y="1700"/>
                  </a:lnTo>
                  <a:lnTo>
                    <a:pt x="3871" y="1702"/>
                  </a:lnTo>
                  <a:lnTo>
                    <a:pt x="3871" y="1704"/>
                  </a:lnTo>
                  <a:lnTo>
                    <a:pt x="3869" y="1704"/>
                  </a:lnTo>
                  <a:lnTo>
                    <a:pt x="3867" y="1706"/>
                  </a:lnTo>
                  <a:lnTo>
                    <a:pt x="3865" y="1707"/>
                  </a:lnTo>
                  <a:lnTo>
                    <a:pt x="3863" y="1709"/>
                  </a:lnTo>
                  <a:lnTo>
                    <a:pt x="3863" y="1711"/>
                  </a:lnTo>
                  <a:lnTo>
                    <a:pt x="3862" y="1711"/>
                  </a:lnTo>
                  <a:lnTo>
                    <a:pt x="3862" y="1713"/>
                  </a:lnTo>
                  <a:lnTo>
                    <a:pt x="3862" y="1715"/>
                  </a:lnTo>
                  <a:lnTo>
                    <a:pt x="3860" y="1717"/>
                  </a:lnTo>
                  <a:lnTo>
                    <a:pt x="3860" y="1719"/>
                  </a:lnTo>
                  <a:lnTo>
                    <a:pt x="3860" y="1721"/>
                  </a:lnTo>
                  <a:lnTo>
                    <a:pt x="3858" y="1721"/>
                  </a:lnTo>
                  <a:lnTo>
                    <a:pt x="3856" y="1724"/>
                  </a:lnTo>
                  <a:lnTo>
                    <a:pt x="3856" y="1726"/>
                  </a:lnTo>
                  <a:lnTo>
                    <a:pt x="3854" y="1728"/>
                  </a:lnTo>
                  <a:lnTo>
                    <a:pt x="3854" y="1730"/>
                  </a:lnTo>
                  <a:lnTo>
                    <a:pt x="3852" y="1732"/>
                  </a:lnTo>
                  <a:lnTo>
                    <a:pt x="3854" y="1732"/>
                  </a:lnTo>
                  <a:lnTo>
                    <a:pt x="3856" y="1734"/>
                  </a:lnTo>
                  <a:lnTo>
                    <a:pt x="3858" y="1734"/>
                  </a:lnTo>
                  <a:lnTo>
                    <a:pt x="3860" y="1736"/>
                  </a:lnTo>
                  <a:lnTo>
                    <a:pt x="3862" y="1736"/>
                  </a:lnTo>
                  <a:lnTo>
                    <a:pt x="3863" y="1737"/>
                  </a:lnTo>
                  <a:lnTo>
                    <a:pt x="3865" y="1737"/>
                  </a:lnTo>
                  <a:lnTo>
                    <a:pt x="3867" y="1737"/>
                  </a:lnTo>
                  <a:lnTo>
                    <a:pt x="3867" y="1739"/>
                  </a:lnTo>
                  <a:lnTo>
                    <a:pt x="3869" y="1739"/>
                  </a:lnTo>
                  <a:lnTo>
                    <a:pt x="3871" y="1741"/>
                  </a:lnTo>
                  <a:lnTo>
                    <a:pt x="3873" y="1743"/>
                  </a:lnTo>
                  <a:lnTo>
                    <a:pt x="3875" y="1743"/>
                  </a:lnTo>
                  <a:lnTo>
                    <a:pt x="3875" y="1745"/>
                  </a:lnTo>
                  <a:lnTo>
                    <a:pt x="3877" y="1745"/>
                  </a:lnTo>
                  <a:lnTo>
                    <a:pt x="3877" y="1747"/>
                  </a:lnTo>
                  <a:lnTo>
                    <a:pt x="3878" y="1747"/>
                  </a:lnTo>
                  <a:lnTo>
                    <a:pt x="3880" y="1747"/>
                  </a:lnTo>
                  <a:lnTo>
                    <a:pt x="3880" y="1749"/>
                  </a:lnTo>
                  <a:lnTo>
                    <a:pt x="3882" y="1749"/>
                  </a:lnTo>
                  <a:lnTo>
                    <a:pt x="3884" y="1749"/>
                  </a:lnTo>
                  <a:lnTo>
                    <a:pt x="3886" y="1751"/>
                  </a:lnTo>
                  <a:lnTo>
                    <a:pt x="3888" y="1751"/>
                  </a:lnTo>
                  <a:lnTo>
                    <a:pt x="3890" y="1752"/>
                  </a:lnTo>
                  <a:lnTo>
                    <a:pt x="3892" y="1752"/>
                  </a:lnTo>
                  <a:lnTo>
                    <a:pt x="3893" y="1752"/>
                  </a:lnTo>
                  <a:lnTo>
                    <a:pt x="3895" y="1752"/>
                  </a:lnTo>
                  <a:lnTo>
                    <a:pt x="3895" y="1751"/>
                  </a:lnTo>
                  <a:lnTo>
                    <a:pt x="3897" y="1751"/>
                  </a:lnTo>
                  <a:lnTo>
                    <a:pt x="3899" y="1751"/>
                  </a:lnTo>
                  <a:lnTo>
                    <a:pt x="3901" y="1752"/>
                  </a:lnTo>
                  <a:lnTo>
                    <a:pt x="3903" y="1754"/>
                  </a:lnTo>
                  <a:lnTo>
                    <a:pt x="3905" y="1754"/>
                  </a:lnTo>
                  <a:lnTo>
                    <a:pt x="3907" y="1754"/>
                  </a:lnTo>
                  <a:lnTo>
                    <a:pt x="3908" y="1756"/>
                  </a:lnTo>
                  <a:lnTo>
                    <a:pt x="3910" y="1756"/>
                  </a:lnTo>
                  <a:lnTo>
                    <a:pt x="3912" y="1756"/>
                  </a:lnTo>
                  <a:lnTo>
                    <a:pt x="3916" y="1758"/>
                  </a:lnTo>
                  <a:lnTo>
                    <a:pt x="3918" y="1758"/>
                  </a:lnTo>
                  <a:lnTo>
                    <a:pt x="3920" y="1756"/>
                  </a:lnTo>
                  <a:lnTo>
                    <a:pt x="3922" y="1756"/>
                  </a:lnTo>
                  <a:lnTo>
                    <a:pt x="3923" y="1756"/>
                  </a:lnTo>
                  <a:lnTo>
                    <a:pt x="3927" y="1758"/>
                  </a:lnTo>
                  <a:lnTo>
                    <a:pt x="3929" y="1758"/>
                  </a:lnTo>
                  <a:lnTo>
                    <a:pt x="3931" y="1758"/>
                  </a:lnTo>
                  <a:lnTo>
                    <a:pt x="3933" y="1760"/>
                  </a:lnTo>
                  <a:lnTo>
                    <a:pt x="3935" y="1760"/>
                  </a:lnTo>
                  <a:lnTo>
                    <a:pt x="3935" y="1758"/>
                  </a:lnTo>
                  <a:lnTo>
                    <a:pt x="3937" y="1756"/>
                  </a:lnTo>
                  <a:lnTo>
                    <a:pt x="3937" y="1754"/>
                  </a:lnTo>
                  <a:lnTo>
                    <a:pt x="3937" y="1752"/>
                  </a:lnTo>
                  <a:lnTo>
                    <a:pt x="3938" y="1752"/>
                  </a:lnTo>
                  <a:lnTo>
                    <a:pt x="3940" y="1752"/>
                  </a:lnTo>
                  <a:lnTo>
                    <a:pt x="3946" y="1751"/>
                  </a:lnTo>
                  <a:lnTo>
                    <a:pt x="3952" y="1749"/>
                  </a:lnTo>
                  <a:lnTo>
                    <a:pt x="3952" y="1747"/>
                  </a:lnTo>
                  <a:lnTo>
                    <a:pt x="3953" y="1747"/>
                  </a:lnTo>
                  <a:lnTo>
                    <a:pt x="3955" y="1745"/>
                  </a:lnTo>
                  <a:lnTo>
                    <a:pt x="3957" y="1745"/>
                  </a:lnTo>
                  <a:lnTo>
                    <a:pt x="3959" y="1745"/>
                  </a:lnTo>
                  <a:lnTo>
                    <a:pt x="3961" y="1743"/>
                  </a:lnTo>
                  <a:lnTo>
                    <a:pt x="3965" y="1743"/>
                  </a:lnTo>
                  <a:lnTo>
                    <a:pt x="3967" y="1743"/>
                  </a:lnTo>
                  <a:lnTo>
                    <a:pt x="3970" y="1741"/>
                  </a:lnTo>
                  <a:lnTo>
                    <a:pt x="3972" y="1741"/>
                  </a:lnTo>
                  <a:lnTo>
                    <a:pt x="3976" y="1741"/>
                  </a:lnTo>
                  <a:lnTo>
                    <a:pt x="3976" y="1739"/>
                  </a:lnTo>
                  <a:lnTo>
                    <a:pt x="3976" y="1737"/>
                  </a:lnTo>
                  <a:lnTo>
                    <a:pt x="3976" y="1736"/>
                  </a:lnTo>
                  <a:lnTo>
                    <a:pt x="3976" y="1732"/>
                  </a:lnTo>
                  <a:lnTo>
                    <a:pt x="3974" y="1732"/>
                  </a:lnTo>
                  <a:lnTo>
                    <a:pt x="3972" y="1730"/>
                  </a:lnTo>
                  <a:lnTo>
                    <a:pt x="3970" y="1730"/>
                  </a:lnTo>
                  <a:lnTo>
                    <a:pt x="3968" y="1728"/>
                  </a:lnTo>
                  <a:lnTo>
                    <a:pt x="3968" y="1726"/>
                  </a:lnTo>
                  <a:lnTo>
                    <a:pt x="3967" y="1726"/>
                  </a:lnTo>
                  <a:lnTo>
                    <a:pt x="3967" y="1724"/>
                  </a:lnTo>
                  <a:lnTo>
                    <a:pt x="3965" y="1722"/>
                  </a:lnTo>
                  <a:lnTo>
                    <a:pt x="3965" y="1721"/>
                  </a:lnTo>
                  <a:lnTo>
                    <a:pt x="3965" y="1719"/>
                  </a:lnTo>
                  <a:lnTo>
                    <a:pt x="3965" y="1717"/>
                  </a:lnTo>
                  <a:lnTo>
                    <a:pt x="3965" y="1715"/>
                  </a:lnTo>
                  <a:lnTo>
                    <a:pt x="3961" y="1706"/>
                  </a:lnTo>
                  <a:lnTo>
                    <a:pt x="3961" y="1704"/>
                  </a:lnTo>
                  <a:lnTo>
                    <a:pt x="3959" y="1702"/>
                  </a:lnTo>
                  <a:lnTo>
                    <a:pt x="3959" y="1700"/>
                  </a:lnTo>
                  <a:lnTo>
                    <a:pt x="3957" y="1696"/>
                  </a:lnTo>
                  <a:lnTo>
                    <a:pt x="3955" y="1694"/>
                  </a:lnTo>
                  <a:lnTo>
                    <a:pt x="3955" y="1692"/>
                  </a:lnTo>
                  <a:lnTo>
                    <a:pt x="3953" y="1691"/>
                  </a:lnTo>
                  <a:lnTo>
                    <a:pt x="3952" y="1689"/>
                  </a:lnTo>
                  <a:lnTo>
                    <a:pt x="3952" y="1687"/>
                  </a:lnTo>
                  <a:lnTo>
                    <a:pt x="3950" y="1687"/>
                  </a:lnTo>
                  <a:lnTo>
                    <a:pt x="3948" y="1683"/>
                  </a:lnTo>
                  <a:lnTo>
                    <a:pt x="3946" y="1681"/>
                  </a:lnTo>
                  <a:lnTo>
                    <a:pt x="3944" y="1676"/>
                  </a:lnTo>
                  <a:lnTo>
                    <a:pt x="3948" y="1674"/>
                  </a:lnTo>
                  <a:lnTo>
                    <a:pt x="3950" y="1672"/>
                  </a:lnTo>
                  <a:lnTo>
                    <a:pt x="3953" y="1668"/>
                  </a:lnTo>
                  <a:lnTo>
                    <a:pt x="3952" y="1668"/>
                  </a:lnTo>
                  <a:lnTo>
                    <a:pt x="3952" y="1664"/>
                  </a:lnTo>
                  <a:lnTo>
                    <a:pt x="3952" y="1662"/>
                  </a:lnTo>
                  <a:lnTo>
                    <a:pt x="3952" y="1659"/>
                  </a:lnTo>
                  <a:lnTo>
                    <a:pt x="3952" y="1657"/>
                  </a:lnTo>
                  <a:lnTo>
                    <a:pt x="3952" y="1651"/>
                  </a:lnTo>
                  <a:lnTo>
                    <a:pt x="3953" y="1649"/>
                  </a:lnTo>
                  <a:lnTo>
                    <a:pt x="3955" y="1649"/>
                  </a:lnTo>
                  <a:lnTo>
                    <a:pt x="3953" y="1646"/>
                  </a:lnTo>
                  <a:lnTo>
                    <a:pt x="3953" y="1642"/>
                  </a:lnTo>
                  <a:lnTo>
                    <a:pt x="3952" y="1642"/>
                  </a:lnTo>
                  <a:lnTo>
                    <a:pt x="3952" y="1640"/>
                  </a:lnTo>
                  <a:lnTo>
                    <a:pt x="3950" y="1640"/>
                  </a:lnTo>
                  <a:lnTo>
                    <a:pt x="3948" y="1634"/>
                  </a:lnTo>
                  <a:lnTo>
                    <a:pt x="3948" y="1632"/>
                  </a:lnTo>
                  <a:lnTo>
                    <a:pt x="3948" y="1631"/>
                  </a:lnTo>
                  <a:lnTo>
                    <a:pt x="3946" y="1629"/>
                  </a:lnTo>
                  <a:lnTo>
                    <a:pt x="3948" y="1629"/>
                  </a:lnTo>
                  <a:lnTo>
                    <a:pt x="3950" y="1627"/>
                  </a:lnTo>
                  <a:lnTo>
                    <a:pt x="3952" y="1627"/>
                  </a:lnTo>
                  <a:lnTo>
                    <a:pt x="3952" y="1625"/>
                  </a:lnTo>
                  <a:lnTo>
                    <a:pt x="3953" y="1623"/>
                  </a:lnTo>
                  <a:lnTo>
                    <a:pt x="3955" y="1625"/>
                  </a:lnTo>
                  <a:lnTo>
                    <a:pt x="3957" y="1625"/>
                  </a:lnTo>
                  <a:lnTo>
                    <a:pt x="3961" y="1627"/>
                  </a:lnTo>
                  <a:lnTo>
                    <a:pt x="3963" y="1627"/>
                  </a:lnTo>
                  <a:lnTo>
                    <a:pt x="3965" y="1627"/>
                  </a:lnTo>
                  <a:lnTo>
                    <a:pt x="3967" y="1629"/>
                  </a:lnTo>
                  <a:lnTo>
                    <a:pt x="3968" y="1629"/>
                  </a:lnTo>
                  <a:lnTo>
                    <a:pt x="3970" y="1629"/>
                  </a:lnTo>
                  <a:lnTo>
                    <a:pt x="3972" y="1629"/>
                  </a:lnTo>
                  <a:lnTo>
                    <a:pt x="3974" y="1627"/>
                  </a:lnTo>
                  <a:lnTo>
                    <a:pt x="3976" y="1625"/>
                  </a:lnTo>
                  <a:lnTo>
                    <a:pt x="3978" y="1623"/>
                  </a:lnTo>
                  <a:lnTo>
                    <a:pt x="3980" y="1623"/>
                  </a:lnTo>
                  <a:lnTo>
                    <a:pt x="3980" y="1621"/>
                  </a:lnTo>
                  <a:lnTo>
                    <a:pt x="3980" y="1619"/>
                  </a:lnTo>
                  <a:lnTo>
                    <a:pt x="3982" y="1619"/>
                  </a:lnTo>
                  <a:lnTo>
                    <a:pt x="3982" y="1617"/>
                  </a:lnTo>
                  <a:lnTo>
                    <a:pt x="3982" y="1616"/>
                  </a:lnTo>
                  <a:lnTo>
                    <a:pt x="3982" y="1612"/>
                  </a:lnTo>
                  <a:lnTo>
                    <a:pt x="3982" y="1610"/>
                  </a:lnTo>
                  <a:lnTo>
                    <a:pt x="3985" y="1610"/>
                  </a:lnTo>
                  <a:lnTo>
                    <a:pt x="3987" y="1610"/>
                  </a:lnTo>
                  <a:lnTo>
                    <a:pt x="3987" y="1606"/>
                  </a:lnTo>
                  <a:lnTo>
                    <a:pt x="3987" y="1604"/>
                  </a:lnTo>
                  <a:lnTo>
                    <a:pt x="3989" y="1604"/>
                  </a:lnTo>
                  <a:lnTo>
                    <a:pt x="3989" y="1602"/>
                  </a:lnTo>
                  <a:lnTo>
                    <a:pt x="3995" y="1602"/>
                  </a:lnTo>
                  <a:lnTo>
                    <a:pt x="3997" y="1599"/>
                  </a:lnTo>
                  <a:lnTo>
                    <a:pt x="3998" y="1599"/>
                  </a:lnTo>
                  <a:lnTo>
                    <a:pt x="4000" y="1595"/>
                  </a:lnTo>
                  <a:lnTo>
                    <a:pt x="4002" y="1595"/>
                  </a:lnTo>
                  <a:lnTo>
                    <a:pt x="4004" y="1595"/>
                  </a:lnTo>
                  <a:lnTo>
                    <a:pt x="4006" y="1595"/>
                  </a:lnTo>
                  <a:lnTo>
                    <a:pt x="4010" y="1593"/>
                  </a:lnTo>
                  <a:lnTo>
                    <a:pt x="4012" y="1593"/>
                  </a:lnTo>
                  <a:lnTo>
                    <a:pt x="4013" y="1591"/>
                  </a:lnTo>
                  <a:lnTo>
                    <a:pt x="4013" y="1587"/>
                  </a:lnTo>
                  <a:lnTo>
                    <a:pt x="4012" y="1586"/>
                  </a:lnTo>
                  <a:lnTo>
                    <a:pt x="4012" y="1584"/>
                  </a:lnTo>
                  <a:lnTo>
                    <a:pt x="4012" y="1582"/>
                  </a:lnTo>
                  <a:lnTo>
                    <a:pt x="4012" y="1580"/>
                  </a:lnTo>
                  <a:lnTo>
                    <a:pt x="4010" y="1576"/>
                  </a:lnTo>
                  <a:lnTo>
                    <a:pt x="4010" y="1574"/>
                  </a:lnTo>
                  <a:lnTo>
                    <a:pt x="4012" y="1574"/>
                  </a:lnTo>
                  <a:lnTo>
                    <a:pt x="4013" y="1572"/>
                  </a:lnTo>
                  <a:lnTo>
                    <a:pt x="4015" y="1572"/>
                  </a:lnTo>
                  <a:lnTo>
                    <a:pt x="4019" y="1570"/>
                  </a:lnTo>
                  <a:lnTo>
                    <a:pt x="4019" y="1572"/>
                  </a:lnTo>
                  <a:lnTo>
                    <a:pt x="4019" y="1574"/>
                  </a:lnTo>
                  <a:lnTo>
                    <a:pt x="4023" y="1576"/>
                  </a:lnTo>
                  <a:lnTo>
                    <a:pt x="4023" y="1578"/>
                  </a:lnTo>
                  <a:lnTo>
                    <a:pt x="4023" y="1580"/>
                  </a:lnTo>
                  <a:lnTo>
                    <a:pt x="4023" y="1582"/>
                  </a:lnTo>
                  <a:lnTo>
                    <a:pt x="4025" y="1582"/>
                  </a:lnTo>
                  <a:lnTo>
                    <a:pt x="4027" y="1584"/>
                  </a:lnTo>
                  <a:lnTo>
                    <a:pt x="4027" y="1586"/>
                  </a:lnTo>
                  <a:lnTo>
                    <a:pt x="4025" y="1587"/>
                  </a:lnTo>
                  <a:lnTo>
                    <a:pt x="4025" y="1589"/>
                  </a:lnTo>
                  <a:lnTo>
                    <a:pt x="4027" y="1593"/>
                  </a:lnTo>
                  <a:lnTo>
                    <a:pt x="4027" y="1595"/>
                  </a:lnTo>
                  <a:lnTo>
                    <a:pt x="4028" y="1597"/>
                  </a:lnTo>
                  <a:lnTo>
                    <a:pt x="4028" y="1599"/>
                  </a:lnTo>
                  <a:lnTo>
                    <a:pt x="4030" y="1599"/>
                  </a:lnTo>
                  <a:lnTo>
                    <a:pt x="4032" y="1602"/>
                  </a:lnTo>
                  <a:lnTo>
                    <a:pt x="4034" y="1602"/>
                  </a:lnTo>
                  <a:lnTo>
                    <a:pt x="4034" y="1604"/>
                  </a:lnTo>
                  <a:lnTo>
                    <a:pt x="4036" y="1606"/>
                  </a:lnTo>
                  <a:lnTo>
                    <a:pt x="4038" y="1608"/>
                  </a:lnTo>
                  <a:lnTo>
                    <a:pt x="4040" y="1610"/>
                  </a:lnTo>
                  <a:lnTo>
                    <a:pt x="4040" y="1614"/>
                  </a:lnTo>
                  <a:lnTo>
                    <a:pt x="4040" y="1616"/>
                  </a:lnTo>
                  <a:lnTo>
                    <a:pt x="4042" y="1617"/>
                  </a:lnTo>
                  <a:lnTo>
                    <a:pt x="4042" y="1619"/>
                  </a:lnTo>
                  <a:lnTo>
                    <a:pt x="4043" y="1623"/>
                  </a:lnTo>
                  <a:lnTo>
                    <a:pt x="4043" y="1625"/>
                  </a:lnTo>
                  <a:lnTo>
                    <a:pt x="4040" y="1625"/>
                  </a:lnTo>
                  <a:lnTo>
                    <a:pt x="4036" y="1625"/>
                  </a:lnTo>
                  <a:lnTo>
                    <a:pt x="4034" y="1625"/>
                  </a:lnTo>
                  <a:lnTo>
                    <a:pt x="4032" y="1627"/>
                  </a:lnTo>
                  <a:lnTo>
                    <a:pt x="4032" y="1629"/>
                  </a:lnTo>
                  <a:lnTo>
                    <a:pt x="4032" y="1631"/>
                  </a:lnTo>
                  <a:lnTo>
                    <a:pt x="4030" y="1632"/>
                  </a:lnTo>
                  <a:lnTo>
                    <a:pt x="4030" y="1634"/>
                  </a:lnTo>
                  <a:lnTo>
                    <a:pt x="4030" y="1638"/>
                  </a:lnTo>
                  <a:lnTo>
                    <a:pt x="4032" y="1638"/>
                  </a:lnTo>
                  <a:lnTo>
                    <a:pt x="4034" y="1640"/>
                  </a:lnTo>
                  <a:lnTo>
                    <a:pt x="4034" y="1642"/>
                  </a:lnTo>
                  <a:lnTo>
                    <a:pt x="4036" y="1642"/>
                  </a:lnTo>
                  <a:lnTo>
                    <a:pt x="4034" y="1644"/>
                  </a:lnTo>
                  <a:lnTo>
                    <a:pt x="4036" y="1644"/>
                  </a:lnTo>
                  <a:lnTo>
                    <a:pt x="4034" y="1646"/>
                  </a:lnTo>
                  <a:lnTo>
                    <a:pt x="4036" y="1651"/>
                  </a:lnTo>
                  <a:lnTo>
                    <a:pt x="4038" y="1655"/>
                  </a:lnTo>
                  <a:lnTo>
                    <a:pt x="4040" y="1655"/>
                  </a:lnTo>
                  <a:lnTo>
                    <a:pt x="4040" y="1657"/>
                  </a:lnTo>
                  <a:lnTo>
                    <a:pt x="4038" y="1659"/>
                  </a:lnTo>
                  <a:lnTo>
                    <a:pt x="4040" y="1659"/>
                  </a:lnTo>
                  <a:lnTo>
                    <a:pt x="4040" y="1661"/>
                  </a:lnTo>
                  <a:lnTo>
                    <a:pt x="4040" y="1662"/>
                  </a:lnTo>
                  <a:lnTo>
                    <a:pt x="4040" y="1664"/>
                  </a:lnTo>
                  <a:lnTo>
                    <a:pt x="4042" y="1664"/>
                  </a:lnTo>
                  <a:lnTo>
                    <a:pt x="4042" y="1666"/>
                  </a:lnTo>
                  <a:lnTo>
                    <a:pt x="4043" y="1666"/>
                  </a:lnTo>
                  <a:lnTo>
                    <a:pt x="4045" y="1666"/>
                  </a:lnTo>
                  <a:lnTo>
                    <a:pt x="4045" y="1668"/>
                  </a:lnTo>
                  <a:lnTo>
                    <a:pt x="4045" y="1670"/>
                  </a:lnTo>
                  <a:lnTo>
                    <a:pt x="4045" y="1672"/>
                  </a:lnTo>
                  <a:lnTo>
                    <a:pt x="4043" y="1674"/>
                  </a:lnTo>
                  <a:lnTo>
                    <a:pt x="4042" y="1674"/>
                  </a:lnTo>
                  <a:lnTo>
                    <a:pt x="4042" y="1677"/>
                  </a:lnTo>
                  <a:lnTo>
                    <a:pt x="4042" y="1681"/>
                  </a:lnTo>
                  <a:lnTo>
                    <a:pt x="4042" y="1683"/>
                  </a:lnTo>
                  <a:lnTo>
                    <a:pt x="4042" y="1685"/>
                  </a:lnTo>
                  <a:lnTo>
                    <a:pt x="4043" y="1687"/>
                  </a:lnTo>
                  <a:lnTo>
                    <a:pt x="4043" y="1689"/>
                  </a:lnTo>
                  <a:lnTo>
                    <a:pt x="4043" y="1691"/>
                  </a:lnTo>
                  <a:lnTo>
                    <a:pt x="4043" y="1694"/>
                  </a:lnTo>
                  <a:lnTo>
                    <a:pt x="4043" y="1696"/>
                  </a:lnTo>
                  <a:lnTo>
                    <a:pt x="4043" y="1698"/>
                  </a:lnTo>
                  <a:lnTo>
                    <a:pt x="4043" y="1702"/>
                  </a:lnTo>
                  <a:lnTo>
                    <a:pt x="4045" y="1702"/>
                  </a:lnTo>
                  <a:lnTo>
                    <a:pt x="4045" y="1704"/>
                  </a:lnTo>
                  <a:lnTo>
                    <a:pt x="4047" y="1706"/>
                  </a:lnTo>
                  <a:lnTo>
                    <a:pt x="4049" y="1706"/>
                  </a:lnTo>
                  <a:lnTo>
                    <a:pt x="4051" y="1707"/>
                  </a:lnTo>
                  <a:lnTo>
                    <a:pt x="4051" y="1709"/>
                  </a:lnTo>
                  <a:lnTo>
                    <a:pt x="4053" y="1709"/>
                  </a:lnTo>
                  <a:lnTo>
                    <a:pt x="4055" y="1709"/>
                  </a:lnTo>
                  <a:lnTo>
                    <a:pt x="4057" y="1709"/>
                  </a:lnTo>
                  <a:lnTo>
                    <a:pt x="4060" y="1707"/>
                  </a:lnTo>
                  <a:lnTo>
                    <a:pt x="4062" y="1707"/>
                  </a:lnTo>
                  <a:lnTo>
                    <a:pt x="4064" y="1707"/>
                  </a:lnTo>
                  <a:lnTo>
                    <a:pt x="4074" y="1706"/>
                  </a:lnTo>
                  <a:lnTo>
                    <a:pt x="4077" y="1706"/>
                  </a:lnTo>
                  <a:lnTo>
                    <a:pt x="4081" y="1706"/>
                  </a:lnTo>
                  <a:lnTo>
                    <a:pt x="4083" y="1706"/>
                  </a:lnTo>
                  <a:lnTo>
                    <a:pt x="4085" y="1707"/>
                  </a:lnTo>
                  <a:lnTo>
                    <a:pt x="4087" y="1707"/>
                  </a:lnTo>
                  <a:lnTo>
                    <a:pt x="4089" y="1707"/>
                  </a:lnTo>
                  <a:lnTo>
                    <a:pt x="4090" y="1707"/>
                  </a:lnTo>
                  <a:lnTo>
                    <a:pt x="4096" y="1711"/>
                  </a:lnTo>
                  <a:lnTo>
                    <a:pt x="4096" y="1715"/>
                  </a:lnTo>
                  <a:lnTo>
                    <a:pt x="4098" y="1719"/>
                  </a:lnTo>
                  <a:lnTo>
                    <a:pt x="4100" y="1721"/>
                  </a:lnTo>
                  <a:lnTo>
                    <a:pt x="4102" y="1721"/>
                  </a:lnTo>
                  <a:lnTo>
                    <a:pt x="4104" y="1721"/>
                  </a:lnTo>
                  <a:lnTo>
                    <a:pt x="4105" y="1722"/>
                  </a:lnTo>
                  <a:lnTo>
                    <a:pt x="4107" y="1728"/>
                  </a:lnTo>
                  <a:lnTo>
                    <a:pt x="4111" y="1728"/>
                  </a:lnTo>
                  <a:lnTo>
                    <a:pt x="4122" y="1715"/>
                  </a:lnTo>
                  <a:lnTo>
                    <a:pt x="4122" y="1717"/>
                  </a:lnTo>
                  <a:lnTo>
                    <a:pt x="4122" y="1719"/>
                  </a:lnTo>
                  <a:lnTo>
                    <a:pt x="4122" y="1721"/>
                  </a:lnTo>
                  <a:lnTo>
                    <a:pt x="4124" y="1722"/>
                  </a:lnTo>
                  <a:lnTo>
                    <a:pt x="4122" y="1726"/>
                  </a:lnTo>
                  <a:lnTo>
                    <a:pt x="4124" y="1726"/>
                  </a:lnTo>
                  <a:lnTo>
                    <a:pt x="4130" y="1734"/>
                  </a:lnTo>
                  <a:lnTo>
                    <a:pt x="4132" y="1734"/>
                  </a:lnTo>
                  <a:lnTo>
                    <a:pt x="4134" y="1732"/>
                  </a:lnTo>
                  <a:lnTo>
                    <a:pt x="4135" y="1732"/>
                  </a:lnTo>
                  <a:lnTo>
                    <a:pt x="4139" y="1732"/>
                  </a:lnTo>
                  <a:lnTo>
                    <a:pt x="4141" y="1732"/>
                  </a:lnTo>
                  <a:lnTo>
                    <a:pt x="4145" y="1732"/>
                  </a:lnTo>
                  <a:lnTo>
                    <a:pt x="4147" y="1732"/>
                  </a:lnTo>
                  <a:lnTo>
                    <a:pt x="4149" y="1732"/>
                  </a:lnTo>
                  <a:lnTo>
                    <a:pt x="4150" y="1734"/>
                  </a:lnTo>
                  <a:lnTo>
                    <a:pt x="4152" y="1734"/>
                  </a:lnTo>
                  <a:lnTo>
                    <a:pt x="4154" y="1736"/>
                  </a:lnTo>
                  <a:lnTo>
                    <a:pt x="4154" y="1737"/>
                  </a:lnTo>
                  <a:lnTo>
                    <a:pt x="4156" y="1739"/>
                  </a:lnTo>
                  <a:lnTo>
                    <a:pt x="4158" y="1739"/>
                  </a:lnTo>
                  <a:lnTo>
                    <a:pt x="4160" y="1741"/>
                  </a:lnTo>
                  <a:lnTo>
                    <a:pt x="4162" y="1743"/>
                  </a:lnTo>
                  <a:lnTo>
                    <a:pt x="4164" y="1743"/>
                  </a:lnTo>
                  <a:lnTo>
                    <a:pt x="4165" y="1745"/>
                  </a:lnTo>
                  <a:lnTo>
                    <a:pt x="4165" y="1747"/>
                  </a:lnTo>
                  <a:lnTo>
                    <a:pt x="4167" y="1747"/>
                  </a:lnTo>
                  <a:lnTo>
                    <a:pt x="4169" y="1749"/>
                  </a:lnTo>
                  <a:lnTo>
                    <a:pt x="4169" y="1751"/>
                  </a:lnTo>
                  <a:lnTo>
                    <a:pt x="4171" y="1752"/>
                  </a:lnTo>
                  <a:lnTo>
                    <a:pt x="4173" y="1754"/>
                  </a:lnTo>
                  <a:lnTo>
                    <a:pt x="4173" y="1756"/>
                  </a:lnTo>
                  <a:lnTo>
                    <a:pt x="4177" y="1754"/>
                  </a:lnTo>
                  <a:lnTo>
                    <a:pt x="4180" y="1754"/>
                  </a:lnTo>
                  <a:lnTo>
                    <a:pt x="4184" y="1754"/>
                  </a:lnTo>
                  <a:lnTo>
                    <a:pt x="4186" y="1754"/>
                  </a:lnTo>
                  <a:lnTo>
                    <a:pt x="4190" y="1754"/>
                  </a:lnTo>
                  <a:lnTo>
                    <a:pt x="4194" y="1756"/>
                  </a:lnTo>
                  <a:lnTo>
                    <a:pt x="4195" y="1756"/>
                  </a:lnTo>
                  <a:lnTo>
                    <a:pt x="4195" y="1754"/>
                  </a:lnTo>
                  <a:lnTo>
                    <a:pt x="4197" y="1752"/>
                  </a:lnTo>
                  <a:lnTo>
                    <a:pt x="4199" y="1752"/>
                  </a:lnTo>
                  <a:lnTo>
                    <a:pt x="4201" y="1751"/>
                  </a:lnTo>
                  <a:lnTo>
                    <a:pt x="4203" y="1751"/>
                  </a:lnTo>
                  <a:lnTo>
                    <a:pt x="4203" y="1749"/>
                  </a:lnTo>
                  <a:lnTo>
                    <a:pt x="4205" y="1747"/>
                  </a:lnTo>
                  <a:lnTo>
                    <a:pt x="4207" y="1745"/>
                  </a:lnTo>
                  <a:lnTo>
                    <a:pt x="4209" y="1743"/>
                  </a:lnTo>
                  <a:lnTo>
                    <a:pt x="4212" y="1741"/>
                  </a:lnTo>
                  <a:lnTo>
                    <a:pt x="4214" y="1739"/>
                  </a:lnTo>
                  <a:lnTo>
                    <a:pt x="4214" y="1736"/>
                  </a:lnTo>
                  <a:lnTo>
                    <a:pt x="4214" y="1734"/>
                  </a:lnTo>
                  <a:lnTo>
                    <a:pt x="4212" y="1732"/>
                  </a:lnTo>
                  <a:lnTo>
                    <a:pt x="4212" y="1730"/>
                  </a:lnTo>
                  <a:lnTo>
                    <a:pt x="4212" y="1728"/>
                  </a:lnTo>
                  <a:lnTo>
                    <a:pt x="4214" y="1728"/>
                  </a:lnTo>
                  <a:lnTo>
                    <a:pt x="4216" y="1728"/>
                  </a:lnTo>
                  <a:lnTo>
                    <a:pt x="4218" y="1726"/>
                  </a:lnTo>
                  <a:lnTo>
                    <a:pt x="4220" y="1726"/>
                  </a:lnTo>
                  <a:lnTo>
                    <a:pt x="4222" y="1726"/>
                  </a:lnTo>
                  <a:lnTo>
                    <a:pt x="4224" y="1726"/>
                  </a:lnTo>
                  <a:lnTo>
                    <a:pt x="4225" y="1724"/>
                  </a:lnTo>
                  <a:lnTo>
                    <a:pt x="4227" y="1724"/>
                  </a:lnTo>
                  <a:lnTo>
                    <a:pt x="4229" y="1724"/>
                  </a:lnTo>
                  <a:lnTo>
                    <a:pt x="4231" y="1724"/>
                  </a:lnTo>
                  <a:lnTo>
                    <a:pt x="4231" y="1722"/>
                  </a:lnTo>
                  <a:lnTo>
                    <a:pt x="4233" y="1721"/>
                  </a:lnTo>
                  <a:lnTo>
                    <a:pt x="4235" y="1721"/>
                  </a:lnTo>
                  <a:lnTo>
                    <a:pt x="4237" y="1721"/>
                  </a:lnTo>
                  <a:lnTo>
                    <a:pt x="4239" y="1721"/>
                  </a:lnTo>
                  <a:lnTo>
                    <a:pt x="4240" y="1721"/>
                  </a:lnTo>
                  <a:lnTo>
                    <a:pt x="4244" y="1721"/>
                  </a:lnTo>
                  <a:lnTo>
                    <a:pt x="4244" y="1719"/>
                  </a:lnTo>
                  <a:lnTo>
                    <a:pt x="4244" y="1717"/>
                  </a:lnTo>
                  <a:lnTo>
                    <a:pt x="4242" y="1713"/>
                  </a:lnTo>
                  <a:lnTo>
                    <a:pt x="4244" y="1711"/>
                  </a:lnTo>
                  <a:lnTo>
                    <a:pt x="4246" y="1711"/>
                  </a:lnTo>
                  <a:lnTo>
                    <a:pt x="4248" y="1711"/>
                  </a:lnTo>
                  <a:lnTo>
                    <a:pt x="4248" y="1709"/>
                  </a:lnTo>
                  <a:lnTo>
                    <a:pt x="4246" y="1707"/>
                  </a:lnTo>
                  <a:lnTo>
                    <a:pt x="4244" y="1704"/>
                  </a:lnTo>
                  <a:lnTo>
                    <a:pt x="4244" y="1700"/>
                  </a:lnTo>
                  <a:lnTo>
                    <a:pt x="4246" y="1698"/>
                  </a:lnTo>
                  <a:lnTo>
                    <a:pt x="4246" y="1691"/>
                  </a:lnTo>
                  <a:lnTo>
                    <a:pt x="4248" y="1689"/>
                  </a:lnTo>
                  <a:lnTo>
                    <a:pt x="4250" y="1681"/>
                  </a:lnTo>
                  <a:lnTo>
                    <a:pt x="4250" y="1679"/>
                  </a:lnTo>
                  <a:lnTo>
                    <a:pt x="4252" y="1677"/>
                  </a:lnTo>
                  <a:lnTo>
                    <a:pt x="4252" y="1676"/>
                  </a:lnTo>
                  <a:lnTo>
                    <a:pt x="4254" y="1676"/>
                  </a:lnTo>
                  <a:lnTo>
                    <a:pt x="4255" y="1676"/>
                  </a:lnTo>
                  <a:lnTo>
                    <a:pt x="4255" y="1674"/>
                  </a:lnTo>
                  <a:lnTo>
                    <a:pt x="4257" y="1672"/>
                  </a:lnTo>
                  <a:lnTo>
                    <a:pt x="4255" y="1672"/>
                  </a:lnTo>
                  <a:lnTo>
                    <a:pt x="4255" y="1670"/>
                  </a:lnTo>
                  <a:lnTo>
                    <a:pt x="4257" y="1668"/>
                  </a:lnTo>
                  <a:lnTo>
                    <a:pt x="4257" y="1666"/>
                  </a:lnTo>
                  <a:lnTo>
                    <a:pt x="4257" y="1664"/>
                  </a:lnTo>
                  <a:lnTo>
                    <a:pt x="4259" y="1662"/>
                  </a:lnTo>
                  <a:lnTo>
                    <a:pt x="4259" y="1661"/>
                  </a:lnTo>
                  <a:lnTo>
                    <a:pt x="4257" y="1659"/>
                  </a:lnTo>
                  <a:lnTo>
                    <a:pt x="4259" y="1657"/>
                  </a:lnTo>
                  <a:lnTo>
                    <a:pt x="4269" y="1657"/>
                  </a:lnTo>
                  <a:lnTo>
                    <a:pt x="4270" y="1655"/>
                  </a:lnTo>
                  <a:lnTo>
                    <a:pt x="4270" y="1653"/>
                  </a:lnTo>
                  <a:lnTo>
                    <a:pt x="4272" y="1653"/>
                  </a:lnTo>
                  <a:lnTo>
                    <a:pt x="4274" y="1649"/>
                  </a:lnTo>
                  <a:lnTo>
                    <a:pt x="4274" y="1647"/>
                  </a:lnTo>
                  <a:lnTo>
                    <a:pt x="4278" y="1647"/>
                  </a:lnTo>
                  <a:lnTo>
                    <a:pt x="4280" y="1646"/>
                  </a:lnTo>
                  <a:lnTo>
                    <a:pt x="4282" y="1644"/>
                  </a:lnTo>
                  <a:lnTo>
                    <a:pt x="4278" y="1642"/>
                  </a:lnTo>
                  <a:lnTo>
                    <a:pt x="4278" y="1640"/>
                  </a:lnTo>
                  <a:lnTo>
                    <a:pt x="4276" y="1638"/>
                  </a:lnTo>
                  <a:lnTo>
                    <a:pt x="4276" y="1636"/>
                  </a:lnTo>
                  <a:lnTo>
                    <a:pt x="4276" y="1634"/>
                  </a:lnTo>
                  <a:lnTo>
                    <a:pt x="4278" y="1632"/>
                  </a:lnTo>
                  <a:lnTo>
                    <a:pt x="4280" y="1632"/>
                  </a:lnTo>
                  <a:lnTo>
                    <a:pt x="4282" y="1631"/>
                  </a:lnTo>
                  <a:lnTo>
                    <a:pt x="4282" y="1629"/>
                  </a:lnTo>
                  <a:lnTo>
                    <a:pt x="4282" y="1627"/>
                  </a:lnTo>
                  <a:lnTo>
                    <a:pt x="4282" y="1625"/>
                  </a:lnTo>
                  <a:lnTo>
                    <a:pt x="4278" y="1623"/>
                  </a:lnTo>
                  <a:lnTo>
                    <a:pt x="4278" y="1621"/>
                  </a:lnTo>
                  <a:lnTo>
                    <a:pt x="4278" y="1619"/>
                  </a:lnTo>
                  <a:lnTo>
                    <a:pt x="4278" y="1617"/>
                  </a:lnTo>
                  <a:lnTo>
                    <a:pt x="4278" y="1616"/>
                  </a:lnTo>
                  <a:lnTo>
                    <a:pt x="4280" y="1616"/>
                  </a:lnTo>
                  <a:lnTo>
                    <a:pt x="4282" y="1614"/>
                  </a:lnTo>
                  <a:lnTo>
                    <a:pt x="4284" y="1614"/>
                  </a:lnTo>
                  <a:lnTo>
                    <a:pt x="4284" y="1616"/>
                  </a:lnTo>
                  <a:lnTo>
                    <a:pt x="4285" y="1616"/>
                  </a:lnTo>
                  <a:lnTo>
                    <a:pt x="4287" y="1614"/>
                  </a:lnTo>
                  <a:lnTo>
                    <a:pt x="4289" y="1614"/>
                  </a:lnTo>
                  <a:lnTo>
                    <a:pt x="4291" y="1614"/>
                  </a:lnTo>
                  <a:lnTo>
                    <a:pt x="4297" y="1616"/>
                  </a:lnTo>
                  <a:lnTo>
                    <a:pt x="4299" y="1619"/>
                  </a:lnTo>
                  <a:lnTo>
                    <a:pt x="4302" y="1619"/>
                  </a:lnTo>
                  <a:lnTo>
                    <a:pt x="4304" y="1621"/>
                  </a:lnTo>
                  <a:lnTo>
                    <a:pt x="4308" y="1623"/>
                  </a:lnTo>
                  <a:lnTo>
                    <a:pt x="4308" y="1627"/>
                  </a:lnTo>
                  <a:lnTo>
                    <a:pt x="4308" y="1629"/>
                  </a:lnTo>
                  <a:lnTo>
                    <a:pt x="4306" y="1631"/>
                  </a:lnTo>
                  <a:lnTo>
                    <a:pt x="4306" y="1634"/>
                  </a:lnTo>
                  <a:lnTo>
                    <a:pt x="4308" y="1636"/>
                  </a:lnTo>
                  <a:lnTo>
                    <a:pt x="4310" y="1640"/>
                  </a:lnTo>
                  <a:lnTo>
                    <a:pt x="4314" y="1640"/>
                  </a:lnTo>
                  <a:lnTo>
                    <a:pt x="4315" y="1642"/>
                  </a:lnTo>
                  <a:lnTo>
                    <a:pt x="4321" y="1640"/>
                  </a:lnTo>
                  <a:lnTo>
                    <a:pt x="4323" y="1640"/>
                  </a:lnTo>
                  <a:lnTo>
                    <a:pt x="4329" y="1642"/>
                  </a:lnTo>
                  <a:lnTo>
                    <a:pt x="4329" y="1640"/>
                  </a:lnTo>
                  <a:lnTo>
                    <a:pt x="4330" y="1640"/>
                  </a:lnTo>
                  <a:lnTo>
                    <a:pt x="4334" y="1640"/>
                  </a:lnTo>
                  <a:lnTo>
                    <a:pt x="4336" y="1640"/>
                  </a:lnTo>
                  <a:lnTo>
                    <a:pt x="4338" y="1640"/>
                  </a:lnTo>
                  <a:lnTo>
                    <a:pt x="4344" y="1636"/>
                  </a:lnTo>
                  <a:lnTo>
                    <a:pt x="4344" y="1634"/>
                  </a:lnTo>
                  <a:lnTo>
                    <a:pt x="4345" y="1631"/>
                  </a:lnTo>
                  <a:lnTo>
                    <a:pt x="4345" y="1629"/>
                  </a:lnTo>
                  <a:lnTo>
                    <a:pt x="4345" y="1627"/>
                  </a:lnTo>
                  <a:lnTo>
                    <a:pt x="4345" y="1625"/>
                  </a:lnTo>
                  <a:lnTo>
                    <a:pt x="4347" y="1623"/>
                  </a:lnTo>
                  <a:lnTo>
                    <a:pt x="4351" y="1623"/>
                  </a:lnTo>
                  <a:lnTo>
                    <a:pt x="4355" y="1621"/>
                  </a:lnTo>
                  <a:lnTo>
                    <a:pt x="4360" y="1621"/>
                  </a:lnTo>
                  <a:lnTo>
                    <a:pt x="4364" y="1616"/>
                  </a:lnTo>
                  <a:lnTo>
                    <a:pt x="4366" y="1616"/>
                  </a:lnTo>
                  <a:lnTo>
                    <a:pt x="4368" y="1617"/>
                  </a:lnTo>
                  <a:lnTo>
                    <a:pt x="4377" y="1617"/>
                  </a:lnTo>
                  <a:lnTo>
                    <a:pt x="4381" y="1617"/>
                  </a:lnTo>
                  <a:lnTo>
                    <a:pt x="4385" y="1616"/>
                  </a:lnTo>
                  <a:lnTo>
                    <a:pt x="4385" y="1617"/>
                  </a:lnTo>
                  <a:lnTo>
                    <a:pt x="4387" y="1617"/>
                  </a:lnTo>
                  <a:lnTo>
                    <a:pt x="4389" y="1617"/>
                  </a:lnTo>
                  <a:lnTo>
                    <a:pt x="4389" y="1619"/>
                  </a:lnTo>
                  <a:lnTo>
                    <a:pt x="4390" y="1619"/>
                  </a:lnTo>
                  <a:lnTo>
                    <a:pt x="4400" y="1619"/>
                  </a:lnTo>
                  <a:lnTo>
                    <a:pt x="4402" y="1623"/>
                  </a:lnTo>
                  <a:lnTo>
                    <a:pt x="4405" y="1623"/>
                  </a:lnTo>
                  <a:lnTo>
                    <a:pt x="4407" y="1623"/>
                  </a:lnTo>
                  <a:lnTo>
                    <a:pt x="4407" y="1625"/>
                  </a:lnTo>
                  <a:lnTo>
                    <a:pt x="4407" y="1631"/>
                  </a:lnTo>
                  <a:lnTo>
                    <a:pt x="4407" y="1632"/>
                  </a:lnTo>
                  <a:lnTo>
                    <a:pt x="4407" y="1634"/>
                  </a:lnTo>
                  <a:lnTo>
                    <a:pt x="4409" y="1634"/>
                  </a:lnTo>
                  <a:lnTo>
                    <a:pt x="4409" y="1636"/>
                  </a:lnTo>
                  <a:lnTo>
                    <a:pt x="4411" y="1636"/>
                  </a:lnTo>
                  <a:lnTo>
                    <a:pt x="4413" y="1636"/>
                  </a:lnTo>
                  <a:lnTo>
                    <a:pt x="4415" y="1638"/>
                  </a:lnTo>
                  <a:lnTo>
                    <a:pt x="4417" y="1638"/>
                  </a:lnTo>
                  <a:lnTo>
                    <a:pt x="4417" y="1640"/>
                  </a:lnTo>
                  <a:lnTo>
                    <a:pt x="4415" y="1642"/>
                  </a:lnTo>
                  <a:lnTo>
                    <a:pt x="4413" y="1644"/>
                  </a:lnTo>
                  <a:lnTo>
                    <a:pt x="4411" y="1644"/>
                  </a:lnTo>
                  <a:lnTo>
                    <a:pt x="4409" y="1646"/>
                  </a:lnTo>
                  <a:lnTo>
                    <a:pt x="4409" y="1649"/>
                  </a:lnTo>
                  <a:lnTo>
                    <a:pt x="4409" y="1653"/>
                  </a:lnTo>
                  <a:lnTo>
                    <a:pt x="4407" y="1655"/>
                  </a:lnTo>
                  <a:lnTo>
                    <a:pt x="4407" y="1657"/>
                  </a:lnTo>
                  <a:lnTo>
                    <a:pt x="4407" y="1659"/>
                  </a:lnTo>
                  <a:lnTo>
                    <a:pt x="4409" y="1662"/>
                  </a:lnTo>
                  <a:lnTo>
                    <a:pt x="4409" y="1664"/>
                  </a:lnTo>
                  <a:lnTo>
                    <a:pt x="4411" y="1666"/>
                  </a:lnTo>
                  <a:lnTo>
                    <a:pt x="4413" y="1666"/>
                  </a:lnTo>
                  <a:lnTo>
                    <a:pt x="4419" y="1666"/>
                  </a:lnTo>
                  <a:lnTo>
                    <a:pt x="4422" y="1664"/>
                  </a:lnTo>
                  <a:lnTo>
                    <a:pt x="4424" y="1664"/>
                  </a:lnTo>
                  <a:lnTo>
                    <a:pt x="4424" y="1666"/>
                  </a:lnTo>
                  <a:lnTo>
                    <a:pt x="4426" y="1668"/>
                  </a:lnTo>
                  <a:lnTo>
                    <a:pt x="4428" y="1670"/>
                  </a:lnTo>
                  <a:lnTo>
                    <a:pt x="4428" y="1672"/>
                  </a:lnTo>
                  <a:lnTo>
                    <a:pt x="4428" y="1674"/>
                  </a:lnTo>
                  <a:lnTo>
                    <a:pt x="4432" y="1676"/>
                  </a:lnTo>
                  <a:lnTo>
                    <a:pt x="4436" y="1677"/>
                  </a:lnTo>
                  <a:lnTo>
                    <a:pt x="4441" y="1676"/>
                  </a:lnTo>
                  <a:lnTo>
                    <a:pt x="4443" y="1676"/>
                  </a:lnTo>
                  <a:lnTo>
                    <a:pt x="4445" y="1676"/>
                  </a:lnTo>
                  <a:lnTo>
                    <a:pt x="4447" y="1677"/>
                  </a:lnTo>
                  <a:lnTo>
                    <a:pt x="4451" y="1679"/>
                  </a:lnTo>
                  <a:lnTo>
                    <a:pt x="4452" y="1677"/>
                  </a:lnTo>
                  <a:lnTo>
                    <a:pt x="4454" y="1677"/>
                  </a:lnTo>
                  <a:lnTo>
                    <a:pt x="4456" y="1679"/>
                  </a:lnTo>
                  <a:lnTo>
                    <a:pt x="4458" y="1681"/>
                  </a:lnTo>
                  <a:lnTo>
                    <a:pt x="4462" y="1681"/>
                  </a:lnTo>
                  <a:lnTo>
                    <a:pt x="4466" y="1681"/>
                  </a:lnTo>
                  <a:lnTo>
                    <a:pt x="4467" y="1681"/>
                  </a:lnTo>
                  <a:lnTo>
                    <a:pt x="4469" y="1681"/>
                  </a:lnTo>
                  <a:lnTo>
                    <a:pt x="4471" y="1681"/>
                  </a:lnTo>
                  <a:lnTo>
                    <a:pt x="4471" y="1679"/>
                  </a:lnTo>
                  <a:lnTo>
                    <a:pt x="4473" y="1679"/>
                  </a:lnTo>
                  <a:lnTo>
                    <a:pt x="4475" y="1679"/>
                  </a:lnTo>
                  <a:lnTo>
                    <a:pt x="4475" y="1677"/>
                  </a:lnTo>
                  <a:lnTo>
                    <a:pt x="4475" y="1676"/>
                  </a:lnTo>
                  <a:lnTo>
                    <a:pt x="4475" y="1674"/>
                  </a:lnTo>
                  <a:lnTo>
                    <a:pt x="4477" y="1674"/>
                  </a:lnTo>
                  <a:lnTo>
                    <a:pt x="4479" y="1672"/>
                  </a:lnTo>
                  <a:lnTo>
                    <a:pt x="4481" y="1672"/>
                  </a:lnTo>
                  <a:lnTo>
                    <a:pt x="4482" y="1674"/>
                  </a:lnTo>
                  <a:lnTo>
                    <a:pt x="4484" y="1674"/>
                  </a:lnTo>
                  <a:lnTo>
                    <a:pt x="4486" y="1674"/>
                  </a:lnTo>
                  <a:lnTo>
                    <a:pt x="4488" y="1674"/>
                  </a:lnTo>
                  <a:lnTo>
                    <a:pt x="4490" y="1674"/>
                  </a:lnTo>
                  <a:lnTo>
                    <a:pt x="4490" y="1676"/>
                  </a:lnTo>
                  <a:lnTo>
                    <a:pt x="4492" y="1676"/>
                  </a:lnTo>
                  <a:lnTo>
                    <a:pt x="4494" y="1676"/>
                  </a:lnTo>
                  <a:lnTo>
                    <a:pt x="4494" y="1679"/>
                  </a:lnTo>
                  <a:lnTo>
                    <a:pt x="4492" y="1679"/>
                  </a:lnTo>
                  <a:lnTo>
                    <a:pt x="4492" y="1681"/>
                  </a:lnTo>
                  <a:lnTo>
                    <a:pt x="4492" y="1683"/>
                  </a:lnTo>
                  <a:lnTo>
                    <a:pt x="4494" y="1683"/>
                  </a:lnTo>
                  <a:lnTo>
                    <a:pt x="4494" y="1685"/>
                  </a:lnTo>
                  <a:lnTo>
                    <a:pt x="4496" y="1685"/>
                  </a:lnTo>
                  <a:lnTo>
                    <a:pt x="4497" y="1685"/>
                  </a:lnTo>
                  <a:lnTo>
                    <a:pt x="4499" y="1687"/>
                  </a:lnTo>
                  <a:lnTo>
                    <a:pt x="4501" y="1689"/>
                  </a:lnTo>
                  <a:lnTo>
                    <a:pt x="4503" y="1691"/>
                  </a:lnTo>
                  <a:lnTo>
                    <a:pt x="4503" y="1692"/>
                  </a:lnTo>
                  <a:lnTo>
                    <a:pt x="4505" y="1694"/>
                  </a:lnTo>
                  <a:lnTo>
                    <a:pt x="4509" y="1694"/>
                  </a:lnTo>
                  <a:lnTo>
                    <a:pt x="4512" y="1694"/>
                  </a:lnTo>
                  <a:lnTo>
                    <a:pt x="4514" y="1696"/>
                  </a:lnTo>
                  <a:lnTo>
                    <a:pt x="4518" y="1696"/>
                  </a:lnTo>
                  <a:lnTo>
                    <a:pt x="4524" y="1698"/>
                  </a:lnTo>
                  <a:lnTo>
                    <a:pt x="4524" y="1700"/>
                  </a:lnTo>
                  <a:lnTo>
                    <a:pt x="4526" y="1700"/>
                  </a:lnTo>
                  <a:lnTo>
                    <a:pt x="4529" y="1700"/>
                  </a:lnTo>
                  <a:lnTo>
                    <a:pt x="4529" y="1702"/>
                  </a:lnTo>
                  <a:lnTo>
                    <a:pt x="4529" y="1704"/>
                  </a:lnTo>
                  <a:lnTo>
                    <a:pt x="4533" y="1704"/>
                  </a:lnTo>
                  <a:lnTo>
                    <a:pt x="4533" y="1706"/>
                  </a:lnTo>
                  <a:lnTo>
                    <a:pt x="4535" y="1706"/>
                  </a:lnTo>
                  <a:lnTo>
                    <a:pt x="4535" y="1707"/>
                  </a:lnTo>
                  <a:lnTo>
                    <a:pt x="4535" y="1709"/>
                  </a:lnTo>
                  <a:lnTo>
                    <a:pt x="4535" y="1711"/>
                  </a:lnTo>
                  <a:lnTo>
                    <a:pt x="4535" y="1713"/>
                  </a:lnTo>
                  <a:lnTo>
                    <a:pt x="4535" y="1715"/>
                  </a:lnTo>
                  <a:lnTo>
                    <a:pt x="4535" y="1717"/>
                  </a:lnTo>
                  <a:lnTo>
                    <a:pt x="4535" y="1719"/>
                  </a:lnTo>
                  <a:lnTo>
                    <a:pt x="4537" y="1719"/>
                  </a:lnTo>
                  <a:lnTo>
                    <a:pt x="4541" y="1719"/>
                  </a:lnTo>
                  <a:lnTo>
                    <a:pt x="4542" y="1721"/>
                  </a:lnTo>
                  <a:lnTo>
                    <a:pt x="4544" y="1721"/>
                  </a:lnTo>
                  <a:lnTo>
                    <a:pt x="4546" y="1721"/>
                  </a:lnTo>
                  <a:lnTo>
                    <a:pt x="4550" y="1721"/>
                  </a:lnTo>
                  <a:lnTo>
                    <a:pt x="4554" y="1722"/>
                  </a:lnTo>
                  <a:lnTo>
                    <a:pt x="4557" y="1722"/>
                  </a:lnTo>
                  <a:lnTo>
                    <a:pt x="4559" y="1722"/>
                  </a:lnTo>
                  <a:lnTo>
                    <a:pt x="4561" y="1722"/>
                  </a:lnTo>
                  <a:lnTo>
                    <a:pt x="4565" y="1724"/>
                  </a:lnTo>
                  <a:lnTo>
                    <a:pt x="4567" y="1726"/>
                  </a:lnTo>
                  <a:lnTo>
                    <a:pt x="4569" y="1726"/>
                  </a:lnTo>
                  <a:lnTo>
                    <a:pt x="4572" y="1726"/>
                  </a:lnTo>
                  <a:lnTo>
                    <a:pt x="4574" y="1722"/>
                  </a:lnTo>
                  <a:lnTo>
                    <a:pt x="4580" y="1722"/>
                  </a:lnTo>
                  <a:lnTo>
                    <a:pt x="4582" y="1722"/>
                  </a:lnTo>
                  <a:lnTo>
                    <a:pt x="4584" y="1724"/>
                  </a:lnTo>
                  <a:lnTo>
                    <a:pt x="4587" y="1724"/>
                  </a:lnTo>
                  <a:lnTo>
                    <a:pt x="4589" y="1722"/>
                  </a:lnTo>
                  <a:lnTo>
                    <a:pt x="4593" y="1721"/>
                  </a:lnTo>
                  <a:lnTo>
                    <a:pt x="4597" y="1726"/>
                  </a:lnTo>
                  <a:lnTo>
                    <a:pt x="4601" y="1726"/>
                  </a:lnTo>
                  <a:lnTo>
                    <a:pt x="4604" y="1726"/>
                  </a:lnTo>
                  <a:lnTo>
                    <a:pt x="4606" y="1726"/>
                  </a:lnTo>
                  <a:lnTo>
                    <a:pt x="4608" y="1726"/>
                  </a:lnTo>
                  <a:lnTo>
                    <a:pt x="4610" y="1728"/>
                  </a:lnTo>
                  <a:lnTo>
                    <a:pt x="4610" y="1730"/>
                  </a:lnTo>
                  <a:lnTo>
                    <a:pt x="4612" y="1734"/>
                  </a:lnTo>
                  <a:lnTo>
                    <a:pt x="4614" y="1734"/>
                  </a:lnTo>
                  <a:lnTo>
                    <a:pt x="4614" y="1736"/>
                  </a:lnTo>
                  <a:lnTo>
                    <a:pt x="4616" y="1737"/>
                  </a:lnTo>
                  <a:lnTo>
                    <a:pt x="4616" y="1739"/>
                  </a:lnTo>
                  <a:lnTo>
                    <a:pt x="4617" y="1741"/>
                  </a:lnTo>
                  <a:lnTo>
                    <a:pt x="4617" y="1743"/>
                  </a:lnTo>
                  <a:lnTo>
                    <a:pt x="4621" y="1743"/>
                  </a:lnTo>
                  <a:lnTo>
                    <a:pt x="4623" y="1743"/>
                  </a:lnTo>
                  <a:lnTo>
                    <a:pt x="4625" y="1745"/>
                  </a:lnTo>
                  <a:lnTo>
                    <a:pt x="4631" y="1747"/>
                  </a:lnTo>
                  <a:lnTo>
                    <a:pt x="4634" y="1749"/>
                  </a:lnTo>
                  <a:lnTo>
                    <a:pt x="4636" y="1751"/>
                  </a:lnTo>
                  <a:lnTo>
                    <a:pt x="4634" y="1754"/>
                  </a:lnTo>
                  <a:lnTo>
                    <a:pt x="4636" y="1758"/>
                  </a:lnTo>
                  <a:lnTo>
                    <a:pt x="4638" y="1760"/>
                  </a:lnTo>
                  <a:lnTo>
                    <a:pt x="4640" y="1764"/>
                  </a:lnTo>
                  <a:lnTo>
                    <a:pt x="4640" y="1766"/>
                  </a:lnTo>
                  <a:lnTo>
                    <a:pt x="4642" y="1767"/>
                  </a:lnTo>
                  <a:lnTo>
                    <a:pt x="4642" y="1769"/>
                  </a:lnTo>
                  <a:lnTo>
                    <a:pt x="4642" y="1771"/>
                  </a:lnTo>
                  <a:lnTo>
                    <a:pt x="4642" y="1773"/>
                  </a:lnTo>
                  <a:lnTo>
                    <a:pt x="4644" y="1773"/>
                  </a:lnTo>
                  <a:lnTo>
                    <a:pt x="4647" y="1773"/>
                  </a:lnTo>
                  <a:lnTo>
                    <a:pt x="4651" y="1775"/>
                  </a:lnTo>
                  <a:lnTo>
                    <a:pt x="4653" y="1775"/>
                  </a:lnTo>
                  <a:lnTo>
                    <a:pt x="4655" y="1775"/>
                  </a:lnTo>
                  <a:lnTo>
                    <a:pt x="4655" y="1779"/>
                  </a:lnTo>
                  <a:lnTo>
                    <a:pt x="4655" y="1784"/>
                  </a:lnTo>
                  <a:lnTo>
                    <a:pt x="4655" y="1792"/>
                  </a:lnTo>
                  <a:lnTo>
                    <a:pt x="4657" y="1794"/>
                  </a:lnTo>
                  <a:lnTo>
                    <a:pt x="4657" y="1797"/>
                  </a:lnTo>
                  <a:lnTo>
                    <a:pt x="4659" y="1799"/>
                  </a:lnTo>
                  <a:lnTo>
                    <a:pt x="4661" y="1801"/>
                  </a:lnTo>
                  <a:lnTo>
                    <a:pt x="4662" y="1801"/>
                  </a:lnTo>
                  <a:lnTo>
                    <a:pt x="4664" y="1801"/>
                  </a:lnTo>
                  <a:lnTo>
                    <a:pt x="4668" y="1803"/>
                  </a:lnTo>
                  <a:lnTo>
                    <a:pt x="4670" y="1805"/>
                  </a:lnTo>
                  <a:lnTo>
                    <a:pt x="4672" y="1803"/>
                  </a:lnTo>
                  <a:lnTo>
                    <a:pt x="4674" y="1803"/>
                  </a:lnTo>
                  <a:lnTo>
                    <a:pt x="4676" y="1803"/>
                  </a:lnTo>
                  <a:lnTo>
                    <a:pt x="4679" y="1803"/>
                  </a:lnTo>
                  <a:lnTo>
                    <a:pt x="4685" y="1807"/>
                  </a:lnTo>
                  <a:lnTo>
                    <a:pt x="4687" y="1809"/>
                  </a:lnTo>
                  <a:lnTo>
                    <a:pt x="4689" y="1811"/>
                  </a:lnTo>
                  <a:lnTo>
                    <a:pt x="4691" y="1812"/>
                  </a:lnTo>
                  <a:lnTo>
                    <a:pt x="4694" y="1812"/>
                  </a:lnTo>
                  <a:lnTo>
                    <a:pt x="4698" y="1812"/>
                  </a:lnTo>
                  <a:lnTo>
                    <a:pt x="4702" y="1812"/>
                  </a:lnTo>
                  <a:lnTo>
                    <a:pt x="4706" y="1814"/>
                  </a:lnTo>
                  <a:lnTo>
                    <a:pt x="4707" y="1812"/>
                  </a:lnTo>
                  <a:lnTo>
                    <a:pt x="4709" y="1814"/>
                  </a:lnTo>
                  <a:lnTo>
                    <a:pt x="4711" y="1814"/>
                  </a:lnTo>
                  <a:lnTo>
                    <a:pt x="4713" y="1814"/>
                  </a:lnTo>
                  <a:lnTo>
                    <a:pt x="4715" y="1814"/>
                  </a:lnTo>
                  <a:lnTo>
                    <a:pt x="4717" y="1814"/>
                  </a:lnTo>
                  <a:lnTo>
                    <a:pt x="4722" y="1814"/>
                  </a:lnTo>
                  <a:lnTo>
                    <a:pt x="4724" y="1814"/>
                  </a:lnTo>
                  <a:lnTo>
                    <a:pt x="4730" y="1812"/>
                  </a:lnTo>
                  <a:lnTo>
                    <a:pt x="4732" y="1812"/>
                  </a:lnTo>
                  <a:lnTo>
                    <a:pt x="4734" y="1814"/>
                  </a:lnTo>
                  <a:lnTo>
                    <a:pt x="4736" y="1814"/>
                  </a:lnTo>
                  <a:lnTo>
                    <a:pt x="4737" y="1814"/>
                  </a:lnTo>
                  <a:lnTo>
                    <a:pt x="4739" y="1812"/>
                  </a:lnTo>
                  <a:lnTo>
                    <a:pt x="4741" y="1809"/>
                  </a:lnTo>
                  <a:lnTo>
                    <a:pt x="4745" y="1805"/>
                  </a:lnTo>
                  <a:lnTo>
                    <a:pt x="4745" y="1803"/>
                  </a:lnTo>
                  <a:lnTo>
                    <a:pt x="4747" y="1801"/>
                  </a:lnTo>
                  <a:lnTo>
                    <a:pt x="4749" y="1801"/>
                  </a:lnTo>
                  <a:lnTo>
                    <a:pt x="4752" y="1801"/>
                  </a:lnTo>
                  <a:lnTo>
                    <a:pt x="4756" y="1799"/>
                  </a:lnTo>
                  <a:lnTo>
                    <a:pt x="4758" y="1797"/>
                  </a:lnTo>
                  <a:lnTo>
                    <a:pt x="4760" y="1796"/>
                  </a:lnTo>
                  <a:lnTo>
                    <a:pt x="4762" y="1796"/>
                  </a:lnTo>
                  <a:lnTo>
                    <a:pt x="4764" y="1794"/>
                  </a:lnTo>
                  <a:lnTo>
                    <a:pt x="4766" y="1796"/>
                  </a:lnTo>
                  <a:lnTo>
                    <a:pt x="4767" y="1796"/>
                  </a:lnTo>
                  <a:lnTo>
                    <a:pt x="4771" y="1797"/>
                  </a:lnTo>
                  <a:lnTo>
                    <a:pt x="4773" y="1797"/>
                  </a:lnTo>
                  <a:lnTo>
                    <a:pt x="4775" y="1797"/>
                  </a:lnTo>
                  <a:lnTo>
                    <a:pt x="4779" y="1799"/>
                  </a:lnTo>
                  <a:lnTo>
                    <a:pt x="4779" y="1797"/>
                  </a:lnTo>
                  <a:lnTo>
                    <a:pt x="4781" y="1797"/>
                  </a:lnTo>
                  <a:lnTo>
                    <a:pt x="4783" y="1797"/>
                  </a:lnTo>
                  <a:lnTo>
                    <a:pt x="4784" y="1799"/>
                  </a:lnTo>
                  <a:lnTo>
                    <a:pt x="4788" y="1799"/>
                  </a:lnTo>
                  <a:lnTo>
                    <a:pt x="4792" y="1799"/>
                  </a:lnTo>
                  <a:lnTo>
                    <a:pt x="4792" y="1803"/>
                  </a:lnTo>
                  <a:lnTo>
                    <a:pt x="4792" y="1807"/>
                  </a:lnTo>
                  <a:lnTo>
                    <a:pt x="4794" y="1807"/>
                  </a:lnTo>
                  <a:lnTo>
                    <a:pt x="4798" y="1809"/>
                  </a:lnTo>
                  <a:lnTo>
                    <a:pt x="4799" y="1811"/>
                  </a:lnTo>
                  <a:lnTo>
                    <a:pt x="4799" y="1812"/>
                  </a:lnTo>
                  <a:lnTo>
                    <a:pt x="4801" y="1811"/>
                  </a:lnTo>
                  <a:lnTo>
                    <a:pt x="4803" y="1811"/>
                  </a:lnTo>
                  <a:lnTo>
                    <a:pt x="4805" y="1811"/>
                  </a:lnTo>
                  <a:lnTo>
                    <a:pt x="4809" y="1811"/>
                  </a:lnTo>
                  <a:lnTo>
                    <a:pt x="4813" y="1811"/>
                  </a:lnTo>
                  <a:lnTo>
                    <a:pt x="4814" y="1809"/>
                  </a:lnTo>
                  <a:lnTo>
                    <a:pt x="4816" y="1811"/>
                  </a:lnTo>
                  <a:lnTo>
                    <a:pt x="4818" y="1811"/>
                  </a:lnTo>
                  <a:lnTo>
                    <a:pt x="4820" y="1811"/>
                  </a:lnTo>
                  <a:lnTo>
                    <a:pt x="4820" y="1809"/>
                  </a:lnTo>
                  <a:lnTo>
                    <a:pt x="4822" y="1809"/>
                  </a:lnTo>
                  <a:lnTo>
                    <a:pt x="4824" y="1811"/>
                  </a:lnTo>
                  <a:lnTo>
                    <a:pt x="4826" y="1811"/>
                  </a:lnTo>
                  <a:lnTo>
                    <a:pt x="4828" y="1811"/>
                  </a:lnTo>
                  <a:lnTo>
                    <a:pt x="4829" y="1811"/>
                  </a:lnTo>
                  <a:lnTo>
                    <a:pt x="4831" y="1809"/>
                  </a:lnTo>
                  <a:lnTo>
                    <a:pt x="4835" y="1803"/>
                  </a:lnTo>
                  <a:lnTo>
                    <a:pt x="4837" y="1799"/>
                  </a:lnTo>
                  <a:lnTo>
                    <a:pt x="4839" y="1797"/>
                  </a:lnTo>
                  <a:lnTo>
                    <a:pt x="4843" y="1797"/>
                  </a:lnTo>
                  <a:lnTo>
                    <a:pt x="4844" y="1797"/>
                  </a:lnTo>
                  <a:lnTo>
                    <a:pt x="4848" y="1796"/>
                  </a:lnTo>
                  <a:lnTo>
                    <a:pt x="4850" y="1796"/>
                  </a:lnTo>
                  <a:lnTo>
                    <a:pt x="4852" y="1796"/>
                  </a:lnTo>
                  <a:lnTo>
                    <a:pt x="4854" y="1796"/>
                  </a:lnTo>
                  <a:lnTo>
                    <a:pt x="4858" y="1794"/>
                  </a:lnTo>
                  <a:lnTo>
                    <a:pt x="4859" y="1794"/>
                  </a:lnTo>
                  <a:lnTo>
                    <a:pt x="4861" y="1792"/>
                  </a:lnTo>
                  <a:lnTo>
                    <a:pt x="4863" y="1790"/>
                  </a:lnTo>
                  <a:lnTo>
                    <a:pt x="4865" y="1790"/>
                  </a:lnTo>
                  <a:lnTo>
                    <a:pt x="4867" y="1788"/>
                  </a:lnTo>
                  <a:lnTo>
                    <a:pt x="4869" y="1788"/>
                  </a:lnTo>
                  <a:lnTo>
                    <a:pt x="4869" y="1786"/>
                  </a:lnTo>
                  <a:lnTo>
                    <a:pt x="4871" y="1786"/>
                  </a:lnTo>
                  <a:lnTo>
                    <a:pt x="4871" y="1788"/>
                  </a:lnTo>
                  <a:lnTo>
                    <a:pt x="4873" y="1788"/>
                  </a:lnTo>
                  <a:lnTo>
                    <a:pt x="4874" y="1788"/>
                  </a:lnTo>
                  <a:lnTo>
                    <a:pt x="4874" y="1790"/>
                  </a:lnTo>
                  <a:lnTo>
                    <a:pt x="4874" y="1792"/>
                  </a:lnTo>
                  <a:lnTo>
                    <a:pt x="4876" y="1792"/>
                  </a:lnTo>
                  <a:lnTo>
                    <a:pt x="4876" y="1794"/>
                  </a:lnTo>
                  <a:lnTo>
                    <a:pt x="4880" y="1796"/>
                  </a:lnTo>
                  <a:lnTo>
                    <a:pt x="4880" y="1797"/>
                  </a:lnTo>
                  <a:lnTo>
                    <a:pt x="4878" y="1801"/>
                  </a:lnTo>
                  <a:lnTo>
                    <a:pt x="4876" y="1801"/>
                  </a:lnTo>
                  <a:lnTo>
                    <a:pt x="4874" y="1801"/>
                  </a:lnTo>
                  <a:lnTo>
                    <a:pt x="4873" y="1801"/>
                  </a:lnTo>
                  <a:lnTo>
                    <a:pt x="4871" y="1801"/>
                  </a:lnTo>
                  <a:lnTo>
                    <a:pt x="4867" y="1801"/>
                  </a:lnTo>
                  <a:lnTo>
                    <a:pt x="4863" y="1803"/>
                  </a:lnTo>
                  <a:lnTo>
                    <a:pt x="4861" y="1803"/>
                  </a:lnTo>
                  <a:lnTo>
                    <a:pt x="4859" y="1805"/>
                  </a:lnTo>
                  <a:lnTo>
                    <a:pt x="4859" y="1807"/>
                  </a:lnTo>
                  <a:lnTo>
                    <a:pt x="4865" y="1807"/>
                  </a:lnTo>
                  <a:lnTo>
                    <a:pt x="4867" y="1807"/>
                  </a:lnTo>
                  <a:lnTo>
                    <a:pt x="4869" y="1807"/>
                  </a:lnTo>
                  <a:lnTo>
                    <a:pt x="4871" y="1807"/>
                  </a:lnTo>
                  <a:lnTo>
                    <a:pt x="4873" y="1809"/>
                  </a:lnTo>
                  <a:lnTo>
                    <a:pt x="4874" y="1809"/>
                  </a:lnTo>
                  <a:lnTo>
                    <a:pt x="4878" y="1809"/>
                  </a:lnTo>
                  <a:lnTo>
                    <a:pt x="4882" y="1811"/>
                  </a:lnTo>
                  <a:lnTo>
                    <a:pt x="4884" y="1812"/>
                  </a:lnTo>
                  <a:lnTo>
                    <a:pt x="4886" y="1812"/>
                  </a:lnTo>
                  <a:lnTo>
                    <a:pt x="4889" y="1814"/>
                  </a:lnTo>
                  <a:lnTo>
                    <a:pt x="4893" y="1814"/>
                  </a:lnTo>
                  <a:lnTo>
                    <a:pt x="4897" y="1812"/>
                  </a:lnTo>
                  <a:lnTo>
                    <a:pt x="4901" y="1811"/>
                  </a:lnTo>
                  <a:lnTo>
                    <a:pt x="4903" y="1807"/>
                  </a:lnTo>
                  <a:lnTo>
                    <a:pt x="4906" y="1805"/>
                  </a:lnTo>
                  <a:lnTo>
                    <a:pt x="4910" y="1803"/>
                  </a:lnTo>
                  <a:lnTo>
                    <a:pt x="4912" y="1803"/>
                  </a:lnTo>
                  <a:lnTo>
                    <a:pt x="4914" y="1801"/>
                  </a:lnTo>
                  <a:lnTo>
                    <a:pt x="4916" y="1799"/>
                  </a:lnTo>
                  <a:lnTo>
                    <a:pt x="4919" y="1797"/>
                  </a:lnTo>
                  <a:lnTo>
                    <a:pt x="4919" y="1799"/>
                  </a:lnTo>
                  <a:lnTo>
                    <a:pt x="4921" y="1799"/>
                  </a:lnTo>
                  <a:lnTo>
                    <a:pt x="4923" y="1799"/>
                  </a:lnTo>
                  <a:lnTo>
                    <a:pt x="4927" y="1799"/>
                  </a:lnTo>
                  <a:lnTo>
                    <a:pt x="4929" y="1797"/>
                  </a:lnTo>
                  <a:lnTo>
                    <a:pt x="4931" y="1797"/>
                  </a:lnTo>
                  <a:lnTo>
                    <a:pt x="4933" y="1797"/>
                  </a:lnTo>
                  <a:lnTo>
                    <a:pt x="4934" y="1797"/>
                  </a:lnTo>
                  <a:lnTo>
                    <a:pt x="4936" y="1797"/>
                  </a:lnTo>
                  <a:lnTo>
                    <a:pt x="4938" y="1799"/>
                  </a:lnTo>
                  <a:lnTo>
                    <a:pt x="4942" y="1799"/>
                  </a:lnTo>
                  <a:lnTo>
                    <a:pt x="4946" y="1799"/>
                  </a:lnTo>
                  <a:lnTo>
                    <a:pt x="4948" y="1797"/>
                  </a:lnTo>
                  <a:lnTo>
                    <a:pt x="4949" y="1797"/>
                  </a:lnTo>
                  <a:lnTo>
                    <a:pt x="4951" y="1799"/>
                  </a:lnTo>
                  <a:lnTo>
                    <a:pt x="4953" y="1799"/>
                  </a:lnTo>
                  <a:lnTo>
                    <a:pt x="4955" y="1797"/>
                  </a:lnTo>
                  <a:lnTo>
                    <a:pt x="4957" y="1796"/>
                  </a:lnTo>
                  <a:lnTo>
                    <a:pt x="4961" y="1792"/>
                  </a:lnTo>
                  <a:lnTo>
                    <a:pt x="4961" y="1788"/>
                  </a:lnTo>
                  <a:lnTo>
                    <a:pt x="4963" y="1784"/>
                  </a:lnTo>
                  <a:lnTo>
                    <a:pt x="4964" y="1784"/>
                  </a:lnTo>
                  <a:lnTo>
                    <a:pt x="4966" y="1782"/>
                  </a:lnTo>
                  <a:lnTo>
                    <a:pt x="4970" y="1784"/>
                  </a:lnTo>
                  <a:lnTo>
                    <a:pt x="4972" y="1784"/>
                  </a:lnTo>
                  <a:lnTo>
                    <a:pt x="4972" y="1786"/>
                  </a:lnTo>
                  <a:lnTo>
                    <a:pt x="4974" y="1788"/>
                  </a:lnTo>
                  <a:lnTo>
                    <a:pt x="4976" y="1786"/>
                  </a:lnTo>
                  <a:lnTo>
                    <a:pt x="4979" y="1786"/>
                  </a:lnTo>
                  <a:lnTo>
                    <a:pt x="4981" y="1786"/>
                  </a:lnTo>
                  <a:lnTo>
                    <a:pt x="4981" y="1788"/>
                  </a:lnTo>
                  <a:lnTo>
                    <a:pt x="4983" y="1792"/>
                  </a:lnTo>
                  <a:lnTo>
                    <a:pt x="4985" y="1792"/>
                  </a:lnTo>
                  <a:lnTo>
                    <a:pt x="4987" y="1797"/>
                  </a:lnTo>
                  <a:lnTo>
                    <a:pt x="4987" y="1801"/>
                  </a:lnTo>
                  <a:lnTo>
                    <a:pt x="4989" y="1805"/>
                  </a:lnTo>
                  <a:lnTo>
                    <a:pt x="4989" y="1807"/>
                  </a:lnTo>
                  <a:lnTo>
                    <a:pt x="4989" y="1809"/>
                  </a:lnTo>
                  <a:lnTo>
                    <a:pt x="4987" y="1811"/>
                  </a:lnTo>
                  <a:lnTo>
                    <a:pt x="4989" y="1814"/>
                  </a:lnTo>
                  <a:lnTo>
                    <a:pt x="4989" y="1816"/>
                  </a:lnTo>
                  <a:lnTo>
                    <a:pt x="4993" y="1814"/>
                  </a:lnTo>
                  <a:lnTo>
                    <a:pt x="4994" y="1814"/>
                  </a:lnTo>
                  <a:lnTo>
                    <a:pt x="4996" y="1816"/>
                  </a:lnTo>
                  <a:lnTo>
                    <a:pt x="5000" y="1816"/>
                  </a:lnTo>
                  <a:lnTo>
                    <a:pt x="5002" y="1818"/>
                  </a:lnTo>
                  <a:lnTo>
                    <a:pt x="5002" y="1822"/>
                  </a:lnTo>
                  <a:lnTo>
                    <a:pt x="5006" y="1822"/>
                  </a:lnTo>
                  <a:lnTo>
                    <a:pt x="5006" y="1820"/>
                  </a:lnTo>
                  <a:lnTo>
                    <a:pt x="5006" y="1818"/>
                  </a:lnTo>
                  <a:lnTo>
                    <a:pt x="5008" y="1816"/>
                  </a:lnTo>
                  <a:lnTo>
                    <a:pt x="5011" y="1814"/>
                  </a:lnTo>
                  <a:lnTo>
                    <a:pt x="5015" y="1814"/>
                  </a:lnTo>
                  <a:lnTo>
                    <a:pt x="5015" y="1812"/>
                  </a:lnTo>
                  <a:lnTo>
                    <a:pt x="5017" y="1812"/>
                  </a:lnTo>
                  <a:lnTo>
                    <a:pt x="5019" y="1812"/>
                  </a:lnTo>
                  <a:lnTo>
                    <a:pt x="5019" y="1807"/>
                  </a:lnTo>
                  <a:lnTo>
                    <a:pt x="5023" y="1805"/>
                  </a:lnTo>
                  <a:lnTo>
                    <a:pt x="5026" y="1805"/>
                  </a:lnTo>
                  <a:lnTo>
                    <a:pt x="5028" y="1807"/>
                  </a:lnTo>
                  <a:lnTo>
                    <a:pt x="5030" y="1805"/>
                  </a:lnTo>
                  <a:lnTo>
                    <a:pt x="5036" y="1805"/>
                  </a:lnTo>
                  <a:lnTo>
                    <a:pt x="5038" y="1805"/>
                  </a:lnTo>
                  <a:lnTo>
                    <a:pt x="5039" y="1803"/>
                  </a:lnTo>
                  <a:lnTo>
                    <a:pt x="5043" y="1805"/>
                  </a:lnTo>
                  <a:lnTo>
                    <a:pt x="5043" y="1809"/>
                  </a:lnTo>
                  <a:lnTo>
                    <a:pt x="5041" y="1811"/>
                  </a:lnTo>
                  <a:lnTo>
                    <a:pt x="5039" y="1814"/>
                  </a:lnTo>
                  <a:lnTo>
                    <a:pt x="5039" y="1816"/>
                  </a:lnTo>
                  <a:lnTo>
                    <a:pt x="5039" y="1818"/>
                  </a:lnTo>
                  <a:lnTo>
                    <a:pt x="5039" y="1820"/>
                  </a:lnTo>
                  <a:lnTo>
                    <a:pt x="5039" y="1822"/>
                  </a:lnTo>
                  <a:lnTo>
                    <a:pt x="5039" y="1824"/>
                  </a:lnTo>
                  <a:lnTo>
                    <a:pt x="5041" y="1826"/>
                  </a:lnTo>
                  <a:lnTo>
                    <a:pt x="5045" y="1826"/>
                  </a:lnTo>
                  <a:lnTo>
                    <a:pt x="5047" y="1824"/>
                  </a:lnTo>
                  <a:lnTo>
                    <a:pt x="5047" y="1822"/>
                  </a:lnTo>
                  <a:lnTo>
                    <a:pt x="5049" y="1822"/>
                  </a:lnTo>
                  <a:lnTo>
                    <a:pt x="5051" y="1822"/>
                  </a:lnTo>
                  <a:lnTo>
                    <a:pt x="5053" y="1822"/>
                  </a:lnTo>
                  <a:lnTo>
                    <a:pt x="5054" y="1822"/>
                  </a:lnTo>
                  <a:lnTo>
                    <a:pt x="5056" y="1820"/>
                  </a:lnTo>
                  <a:lnTo>
                    <a:pt x="5058" y="1822"/>
                  </a:lnTo>
                  <a:lnTo>
                    <a:pt x="5060" y="1822"/>
                  </a:lnTo>
                  <a:lnTo>
                    <a:pt x="5064" y="1822"/>
                  </a:lnTo>
                  <a:lnTo>
                    <a:pt x="5068" y="1822"/>
                  </a:lnTo>
                  <a:lnTo>
                    <a:pt x="5069" y="1822"/>
                  </a:lnTo>
                  <a:lnTo>
                    <a:pt x="5071" y="1822"/>
                  </a:lnTo>
                  <a:lnTo>
                    <a:pt x="5077" y="1824"/>
                  </a:lnTo>
                  <a:lnTo>
                    <a:pt x="5079" y="1826"/>
                  </a:lnTo>
                  <a:lnTo>
                    <a:pt x="5081" y="1826"/>
                  </a:lnTo>
                  <a:lnTo>
                    <a:pt x="5084" y="1826"/>
                  </a:lnTo>
                  <a:lnTo>
                    <a:pt x="5086" y="1824"/>
                  </a:lnTo>
                  <a:lnTo>
                    <a:pt x="5088" y="1824"/>
                  </a:lnTo>
                  <a:lnTo>
                    <a:pt x="5090" y="1820"/>
                  </a:lnTo>
                  <a:lnTo>
                    <a:pt x="5090" y="1818"/>
                  </a:lnTo>
                  <a:lnTo>
                    <a:pt x="5088" y="1816"/>
                  </a:lnTo>
                  <a:lnTo>
                    <a:pt x="5090" y="1814"/>
                  </a:lnTo>
                  <a:lnTo>
                    <a:pt x="5092" y="1811"/>
                  </a:lnTo>
                  <a:lnTo>
                    <a:pt x="5098" y="1805"/>
                  </a:lnTo>
                  <a:lnTo>
                    <a:pt x="5099" y="1805"/>
                  </a:lnTo>
                  <a:lnTo>
                    <a:pt x="5103" y="1805"/>
                  </a:lnTo>
                  <a:lnTo>
                    <a:pt x="5105" y="1803"/>
                  </a:lnTo>
                  <a:lnTo>
                    <a:pt x="5105" y="1799"/>
                  </a:lnTo>
                  <a:lnTo>
                    <a:pt x="5107" y="1794"/>
                  </a:lnTo>
                  <a:lnTo>
                    <a:pt x="5111" y="1788"/>
                  </a:lnTo>
                  <a:lnTo>
                    <a:pt x="5118" y="1784"/>
                  </a:lnTo>
                  <a:lnTo>
                    <a:pt x="5118" y="1782"/>
                  </a:lnTo>
                  <a:lnTo>
                    <a:pt x="5118" y="1779"/>
                  </a:lnTo>
                  <a:lnTo>
                    <a:pt x="5116" y="1777"/>
                  </a:lnTo>
                  <a:lnTo>
                    <a:pt x="5118" y="1775"/>
                  </a:lnTo>
                  <a:lnTo>
                    <a:pt x="5120" y="1769"/>
                  </a:lnTo>
                  <a:lnTo>
                    <a:pt x="5122" y="1766"/>
                  </a:lnTo>
                  <a:lnTo>
                    <a:pt x="5124" y="1760"/>
                  </a:lnTo>
                  <a:lnTo>
                    <a:pt x="5130" y="1758"/>
                  </a:lnTo>
                  <a:lnTo>
                    <a:pt x="5137" y="1754"/>
                  </a:lnTo>
                  <a:lnTo>
                    <a:pt x="5139" y="1751"/>
                  </a:lnTo>
                  <a:lnTo>
                    <a:pt x="5141" y="1749"/>
                  </a:lnTo>
                  <a:lnTo>
                    <a:pt x="5143" y="1745"/>
                  </a:lnTo>
                  <a:lnTo>
                    <a:pt x="5146" y="1745"/>
                  </a:lnTo>
                  <a:lnTo>
                    <a:pt x="5148" y="1747"/>
                  </a:lnTo>
                  <a:lnTo>
                    <a:pt x="5150" y="1747"/>
                  </a:lnTo>
                  <a:lnTo>
                    <a:pt x="5152" y="1745"/>
                  </a:lnTo>
                  <a:lnTo>
                    <a:pt x="5152" y="1743"/>
                  </a:lnTo>
                  <a:lnTo>
                    <a:pt x="5152" y="1739"/>
                  </a:lnTo>
                  <a:lnTo>
                    <a:pt x="5152" y="1737"/>
                  </a:lnTo>
                  <a:lnTo>
                    <a:pt x="5152" y="1730"/>
                  </a:lnTo>
                  <a:lnTo>
                    <a:pt x="5154" y="1724"/>
                  </a:lnTo>
                  <a:lnTo>
                    <a:pt x="5161" y="1726"/>
                  </a:lnTo>
                  <a:lnTo>
                    <a:pt x="5167" y="1730"/>
                  </a:lnTo>
                  <a:lnTo>
                    <a:pt x="5169" y="1728"/>
                  </a:lnTo>
                  <a:lnTo>
                    <a:pt x="5173" y="1730"/>
                  </a:lnTo>
                  <a:lnTo>
                    <a:pt x="5175" y="1734"/>
                  </a:lnTo>
                  <a:lnTo>
                    <a:pt x="5175" y="1737"/>
                  </a:lnTo>
                  <a:lnTo>
                    <a:pt x="5173" y="1741"/>
                  </a:lnTo>
                  <a:lnTo>
                    <a:pt x="5175" y="1741"/>
                  </a:lnTo>
                  <a:lnTo>
                    <a:pt x="5175" y="1743"/>
                  </a:lnTo>
                  <a:lnTo>
                    <a:pt x="5176" y="1745"/>
                  </a:lnTo>
                  <a:lnTo>
                    <a:pt x="5176" y="1747"/>
                  </a:lnTo>
                  <a:lnTo>
                    <a:pt x="5176" y="1749"/>
                  </a:lnTo>
                  <a:lnTo>
                    <a:pt x="5178" y="1752"/>
                  </a:lnTo>
                  <a:lnTo>
                    <a:pt x="5180" y="1752"/>
                  </a:lnTo>
                  <a:lnTo>
                    <a:pt x="5184" y="1751"/>
                  </a:lnTo>
                  <a:lnTo>
                    <a:pt x="5188" y="1751"/>
                  </a:lnTo>
                  <a:lnTo>
                    <a:pt x="5191" y="1751"/>
                  </a:lnTo>
                  <a:lnTo>
                    <a:pt x="5195" y="1754"/>
                  </a:lnTo>
                  <a:lnTo>
                    <a:pt x="5199" y="1752"/>
                  </a:lnTo>
                  <a:lnTo>
                    <a:pt x="5203" y="1752"/>
                  </a:lnTo>
                  <a:lnTo>
                    <a:pt x="5208" y="1749"/>
                  </a:lnTo>
                  <a:lnTo>
                    <a:pt x="5212" y="1747"/>
                  </a:lnTo>
                  <a:lnTo>
                    <a:pt x="5214" y="1749"/>
                  </a:lnTo>
                  <a:lnTo>
                    <a:pt x="5218" y="1749"/>
                  </a:lnTo>
                  <a:lnTo>
                    <a:pt x="5223" y="1747"/>
                  </a:lnTo>
                  <a:lnTo>
                    <a:pt x="5225" y="1749"/>
                  </a:lnTo>
                  <a:lnTo>
                    <a:pt x="5227" y="1751"/>
                  </a:lnTo>
                  <a:lnTo>
                    <a:pt x="5231" y="1752"/>
                  </a:lnTo>
                  <a:lnTo>
                    <a:pt x="5242" y="1754"/>
                  </a:lnTo>
                  <a:lnTo>
                    <a:pt x="5251" y="1766"/>
                  </a:lnTo>
                  <a:lnTo>
                    <a:pt x="5263" y="1771"/>
                  </a:lnTo>
                  <a:lnTo>
                    <a:pt x="5270" y="1766"/>
                  </a:lnTo>
                  <a:lnTo>
                    <a:pt x="5272" y="1764"/>
                  </a:lnTo>
                  <a:lnTo>
                    <a:pt x="5278" y="1762"/>
                  </a:lnTo>
                  <a:lnTo>
                    <a:pt x="5285" y="1760"/>
                  </a:lnTo>
                  <a:lnTo>
                    <a:pt x="5289" y="1758"/>
                  </a:lnTo>
                  <a:lnTo>
                    <a:pt x="5291" y="1756"/>
                  </a:lnTo>
                  <a:lnTo>
                    <a:pt x="5293" y="1756"/>
                  </a:lnTo>
                  <a:lnTo>
                    <a:pt x="5300" y="1760"/>
                  </a:lnTo>
                  <a:lnTo>
                    <a:pt x="5306" y="1762"/>
                  </a:lnTo>
                  <a:lnTo>
                    <a:pt x="5311" y="1762"/>
                  </a:lnTo>
                  <a:lnTo>
                    <a:pt x="5313" y="1767"/>
                  </a:lnTo>
                  <a:lnTo>
                    <a:pt x="5317" y="1767"/>
                  </a:lnTo>
                  <a:lnTo>
                    <a:pt x="5319" y="1767"/>
                  </a:lnTo>
                  <a:lnTo>
                    <a:pt x="5323" y="1764"/>
                  </a:lnTo>
                  <a:lnTo>
                    <a:pt x="5326" y="1764"/>
                  </a:lnTo>
                  <a:lnTo>
                    <a:pt x="5332" y="1766"/>
                  </a:lnTo>
                  <a:lnTo>
                    <a:pt x="5334" y="1769"/>
                  </a:lnTo>
                  <a:lnTo>
                    <a:pt x="5336" y="1773"/>
                  </a:lnTo>
                  <a:lnTo>
                    <a:pt x="5336" y="1779"/>
                  </a:lnTo>
                  <a:lnTo>
                    <a:pt x="5336" y="1781"/>
                  </a:lnTo>
                  <a:lnTo>
                    <a:pt x="5341" y="1784"/>
                  </a:lnTo>
                  <a:lnTo>
                    <a:pt x="5347" y="1784"/>
                  </a:lnTo>
                  <a:lnTo>
                    <a:pt x="5349" y="1782"/>
                  </a:lnTo>
                  <a:lnTo>
                    <a:pt x="5355" y="1777"/>
                  </a:lnTo>
                  <a:lnTo>
                    <a:pt x="5356" y="1775"/>
                  </a:lnTo>
                  <a:lnTo>
                    <a:pt x="5360" y="1773"/>
                  </a:lnTo>
                  <a:lnTo>
                    <a:pt x="5362" y="1773"/>
                  </a:lnTo>
                  <a:lnTo>
                    <a:pt x="5364" y="1773"/>
                  </a:lnTo>
                  <a:lnTo>
                    <a:pt x="5366" y="1773"/>
                  </a:lnTo>
                  <a:lnTo>
                    <a:pt x="5370" y="1775"/>
                  </a:lnTo>
                  <a:lnTo>
                    <a:pt x="5371" y="1775"/>
                  </a:lnTo>
                  <a:lnTo>
                    <a:pt x="5375" y="1777"/>
                  </a:lnTo>
                  <a:lnTo>
                    <a:pt x="5379" y="1781"/>
                  </a:lnTo>
                  <a:lnTo>
                    <a:pt x="5383" y="1781"/>
                  </a:lnTo>
                  <a:lnTo>
                    <a:pt x="5390" y="1786"/>
                  </a:lnTo>
                  <a:lnTo>
                    <a:pt x="5396" y="1790"/>
                  </a:lnTo>
                  <a:lnTo>
                    <a:pt x="5407" y="1792"/>
                  </a:lnTo>
                  <a:lnTo>
                    <a:pt x="5407" y="1796"/>
                  </a:lnTo>
                  <a:lnTo>
                    <a:pt x="5411" y="1799"/>
                  </a:lnTo>
                  <a:lnTo>
                    <a:pt x="5411" y="1803"/>
                  </a:lnTo>
                  <a:lnTo>
                    <a:pt x="5407" y="1805"/>
                  </a:lnTo>
                  <a:lnTo>
                    <a:pt x="5401" y="1811"/>
                  </a:lnTo>
                  <a:lnTo>
                    <a:pt x="5398" y="1812"/>
                  </a:lnTo>
                  <a:lnTo>
                    <a:pt x="5392" y="1814"/>
                  </a:lnTo>
                  <a:lnTo>
                    <a:pt x="5392" y="1816"/>
                  </a:lnTo>
                  <a:lnTo>
                    <a:pt x="5398" y="1824"/>
                  </a:lnTo>
                  <a:lnTo>
                    <a:pt x="5401" y="1829"/>
                  </a:lnTo>
                  <a:lnTo>
                    <a:pt x="5405" y="1833"/>
                  </a:lnTo>
                  <a:lnTo>
                    <a:pt x="5407" y="1835"/>
                  </a:lnTo>
                  <a:lnTo>
                    <a:pt x="5407" y="1839"/>
                  </a:lnTo>
                  <a:lnTo>
                    <a:pt x="5403" y="1842"/>
                  </a:lnTo>
                  <a:lnTo>
                    <a:pt x="5398" y="1846"/>
                  </a:lnTo>
                  <a:lnTo>
                    <a:pt x="5398" y="1852"/>
                  </a:lnTo>
                  <a:lnTo>
                    <a:pt x="5396" y="1859"/>
                  </a:lnTo>
                  <a:lnTo>
                    <a:pt x="5396" y="1865"/>
                  </a:lnTo>
                  <a:lnTo>
                    <a:pt x="5394" y="1867"/>
                  </a:lnTo>
                  <a:lnTo>
                    <a:pt x="5390" y="1869"/>
                  </a:lnTo>
                  <a:lnTo>
                    <a:pt x="5381" y="1871"/>
                  </a:lnTo>
                  <a:lnTo>
                    <a:pt x="5379" y="1876"/>
                  </a:lnTo>
                  <a:lnTo>
                    <a:pt x="5379" y="1886"/>
                  </a:lnTo>
                  <a:lnTo>
                    <a:pt x="5377" y="1889"/>
                  </a:lnTo>
                  <a:lnTo>
                    <a:pt x="5375" y="1891"/>
                  </a:lnTo>
                  <a:lnTo>
                    <a:pt x="5373" y="1895"/>
                  </a:lnTo>
                  <a:lnTo>
                    <a:pt x="5377" y="1899"/>
                  </a:lnTo>
                  <a:lnTo>
                    <a:pt x="5377" y="1904"/>
                  </a:lnTo>
                  <a:lnTo>
                    <a:pt x="5375" y="1908"/>
                  </a:lnTo>
                  <a:lnTo>
                    <a:pt x="5373" y="1914"/>
                  </a:lnTo>
                  <a:lnTo>
                    <a:pt x="5371" y="1921"/>
                  </a:lnTo>
                  <a:lnTo>
                    <a:pt x="5370" y="1925"/>
                  </a:lnTo>
                  <a:lnTo>
                    <a:pt x="5362" y="1929"/>
                  </a:lnTo>
                  <a:lnTo>
                    <a:pt x="5358" y="1933"/>
                  </a:lnTo>
                  <a:lnTo>
                    <a:pt x="5355" y="1938"/>
                  </a:lnTo>
                  <a:lnTo>
                    <a:pt x="5355" y="1944"/>
                  </a:lnTo>
                  <a:lnTo>
                    <a:pt x="5355" y="1951"/>
                  </a:lnTo>
                  <a:lnTo>
                    <a:pt x="5347" y="1964"/>
                  </a:lnTo>
                  <a:lnTo>
                    <a:pt x="5343" y="1968"/>
                  </a:lnTo>
                  <a:lnTo>
                    <a:pt x="5338" y="1968"/>
                  </a:lnTo>
                  <a:lnTo>
                    <a:pt x="5334" y="1972"/>
                  </a:lnTo>
                  <a:lnTo>
                    <a:pt x="5330" y="1978"/>
                  </a:lnTo>
                  <a:lnTo>
                    <a:pt x="5326" y="1985"/>
                  </a:lnTo>
                  <a:lnTo>
                    <a:pt x="5326" y="1987"/>
                  </a:lnTo>
                  <a:lnTo>
                    <a:pt x="5326" y="1989"/>
                  </a:lnTo>
                  <a:lnTo>
                    <a:pt x="5326" y="1993"/>
                  </a:lnTo>
                  <a:lnTo>
                    <a:pt x="5326" y="1994"/>
                  </a:lnTo>
                  <a:lnTo>
                    <a:pt x="5321" y="1998"/>
                  </a:lnTo>
                  <a:lnTo>
                    <a:pt x="5319" y="2002"/>
                  </a:lnTo>
                  <a:lnTo>
                    <a:pt x="5313" y="2009"/>
                  </a:lnTo>
                  <a:lnTo>
                    <a:pt x="5313" y="2013"/>
                  </a:lnTo>
                  <a:lnTo>
                    <a:pt x="5313" y="2019"/>
                  </a:lnTo>
                  <a:lnTo>
                    <a:pt x="5313" y="2024"/>
                  </a:lnTo>
                  <a:lnTo>
                    <a:pt x="5311" y="2032"/>
                  </a:lnTo>
                  <a:lnTo>
                    <a:pt x="5306" y="2036"/>
                  </a:lnTo>
                  <a:lnTo>
                    <a:pt x="5304" y="2038"/>
                  </a:lnTo>
                  <a:lnTo>
                    <a:pt x="5302" y="2047"/>
                  </a:lnTo>
                  <a:lnTo>
                    <a:pt x="5304" y="2053"/>
                  </a:lnTo>
                  <a:lnTo>
                    <a:pt x="5310" y="2058"/>
                  </a:lnTo>
                  <a:lnTo>
                    <a:pt x="5317" y="2064"/>
                  </a:lnTo>
                  <a:lnTo>
                    <a:pt x="5319" y="2071"/>
                  </a:lnTo>
                  <a:lnTo>
                    <a:pt x="5323" y="2075"/>
                  </a:lnTo>
                  <a:lnTo>
                    <a:pt x="5315" y="2088"/>
                  </a:lnTo>
                  <a:lnTo>
                    <a:pt x="5308" y="2098"/>
                  </a:lnTo>
                  <a:lnTo>
                    <a:pt x="5289" y="2126"/>
                  </a:lnTo>
                  <a:lnTo>
                    <a:pt x="5289" y="2128"/>
                  </a:lnTo>
                  <a:lnTo>
                    <a:pt x="5287" y="2129"/>
                  </a:lnTo>
                  <a:lnTo>
                    <a:pt x="5287" y="2131"/>
                  </a:lnTo>
                  <a:lnTo>
                    <a:pt x="5287" y="2133"/>
                  </a:lnTo>
                  <a:lnTo>
                    <a:pt x="5287" y="2135"/>
                  </a:lnTo>
                  <a:lnTo>
                    <a:pt x="5287" y="2137"/>
                  </a:lnTo>
                  <a:lnTo>
                    <a:pt x="5287" y="2139"/>
                  </a:lnTo>
                  <a:lnTo>
                    <a:pt x="5285" y="2141"/>
                  </a:lnTo>
                  <a:lnTo>
                    <a:pt x="5283" y="2144"/>
                  </a:lnTo>
                  <a:lnTo>
                    <a:pt x="5281" y="2146"/>
                  </a:lnTo>
                  <a:lnTo>
                    <a:pt x="5280" y="2148"/>
                  </a:lnTo>
                  <a:lnTo>
                    <a:pt x="5280" y="2150"/>
                  </a:lnTo>
                  <a:lnTo>
                    <a:pt x="5278" y="2150"/>
                  </a:lnTo>
                  <a:lnTo>
                    <a:pt x="5278" y="2152"/>
                  </a:lnTo>
                  <a:lnTo>
                    <a:pt x="5278" y="2154"/>
                  </a:lnTo>
                  <a:lnTo>
                    <a:pt x="5278" y="2156"/>
                  </a:lnTo>
                  <a:lnTo>
                    <a:pt x="5276" y="2156"/>
                  </a:lnTo>
                  <a:lnTo>
                    <a:pt x="5276" y="2158"/>
                  </a:lnTo>
                  <a:lnTo>
                    <a:pt x="5274" y="2158"/>
                  </a:lnTo>
                  <a:lnTo>
                    <a:pt x="5272" y="2159"/>
                  </a:lnTo>
                  <a:lnTo>
                    <a:pt x="5270" y="2159"/>
                  </a:lnTo>
                  <a:lnTo>
                    <a:pt x="5268" y="2159"/>
                  </a:lnTo>
                  <a:lnTo>
                    <a:pt x="5266" y="2161"/>
                  </a:lnTo>
                  <a:lnTo>
                    <a:pt x="5265" y="2163"/>
                  </a:lnTo>
                  <a:lnTo>
                    <a:pt x="5263" y="2165"/>
                  </a:lnTo>
                  <a:lnTo>
                    <a:pt x="5261" y="2165"/>
                  </a:lnTo>
                  <a:lnTo>
                    <a:pt x="5261" y="2167"/>
                  </a:lnTo>
                  <a:lnTo>
                    <a:pt x="5259" y="2169"/>
                  </a:lnTo>
                  <a:lnTo>
                    <a:pt x="5259" y="2171"/>
                  </a:lnTo>
                  <a:lnTo>
                    <a:pt x="5259" y="2173"/>
                  </a:lnTo>
                  <a:lnTo>
                    <a:pt x="5257" y="2174"/>
                  </a:lnTo>
                  <a:lnTo>
                    <a:pt x="5255" y="2176"/>
                  </a:lnTo>
                  <a:lnTo>
                    <a:pt x="5253" y="2176"/>
                  </a:lnTo>
                  <a:lnTo>
                    <a:pt x="5251" y="2176"/>
                  </a:lnTo>
                  <a:lnTo>
                    <a:pt x="5250" y="2178"/>
                  </a:lnTo>
                  <a:lnTo>
                    <a:pt x="5248" y="2180"/>
                  </a:lnTo>
                  <a:lnTo>
                    <a:pt x="5246" y="2182"/>
                  </a:lnTo>
                  <a:lnTo>
                    <a:pt x="5244" y="2182"/>
                  </a:lnTo>
                  <a:lnTo>
                    <a:pt x="5244" y="2184"/>
                  </a:lnTo>
                  <a:lnTo>
                    <a:pt x="5242" y="2186"/>
                  </a:lnTo>
                  <a:lnTo>
                    <a:pt x="5238" y="2188"/>
                  </a:lnTo>
                  <a:lnTo>
                    <a:pt x="5236" y="2188"/>
                  </a:lnTo>
                  <a:lnTo>
                    <a:pt x="5235" y="2188"/>
                  </a:lnTo>
                  <a:lnTo>
                    <a:pt x="5233" y="2188"/>
                  </a:lnTo>
                  <a:lnTo>
                    <a:pt x="5231" y="2188"/>
                  </a:lnTo>
                  <a:lnTo>
                    <a:pt x="5229" y="2188"/>
                  </a:lnTo>
                  <a:lnTo>
                    <a:pt x="5227" y="2188"/>
                  </a:lnTo>
                  <a:lnTo>
                    <a:pt x="5225" y="2188"/>
                  </a:lnTo>
                  <a:lnTo>
                    <a:pt x="5223" y="2188"/>
                  </a:lnTo>
                  <a:lnTo>
                    <a:pt x="5223" y="2190"/>
                  </a:lnTo>
                  <a:lnTo>
                    <a:pt x="5221" y="2188"/>
                  </a:lnTo>
                  <a:lnTo>
                    <a:pt x="5220" y="2188"/>
                  </a:lnTo>
                  <a:lnTo>
                    <a:pt x="5218" y="2188"/>
                  </a:lnTo>
                  <a:lnTo>
                    <a:pt x="5216" y="2186"/>
                  </a:lnTo>
                  <a:lnTo>
                    <a:pt x="5214" y="2186"/>
                  </a:lnTo>
                  <a:lnTo>
                    <a:pt x="5212" y="2186"/>
                  </a:lnTo>
                  <a:lnTo>
                    <a:pt x="5210" y="2186"/>
                  </a:lnTo>
                  <a:lnTo>
                    <a:pt x="5208" y="2186"/>
                  </a:lnTo>
                  <a:lnTo>
                    <a:pt x="5206" y="2186"/>
                  </a:lnTo>
                  <a:lnTo>
                    <a:pt x="5205" y="2184"/>
                  </a:lnTo>
                  <a:lnTo>
                    <a:pt x="5205" y="2186"/>
                  </a:lnTo>
                  <a:lnTo>
                    <a:pt x="5203" y="2186"/>
                  </a:lnTo>
                  <a:lnTo>
                    <a:pt x="5201" y="2186"/>
                  </a:lnTo>
                  <a:lnTo>
                    <a:pt x="5199" y="2186"/>
                  </a:lnTo>
                  <a:lnTo>
                    <a:pt x="5199" y="2188"/>
                  </a:lnTo>
                  <a:lnTo>
                    <a:pt x="5197" y="2188"/>
                  </a:lnTo>
                  <a:lnTo>
                    <a:pt x="5195" y="2188"/>
                  </a:lnTo>
                  <a:lnTo>
                    <a:pt x="5193" y="2188"/>
                  </a:lnTo>
                  <a:lnTo>
                    <a:pt x="5191" y="2188"/>
                  </a:lnTo>
                  <a:lnTo>
                    <a:pt x="5190" y="2188"/>
                  </a:lnTo>
                  <a:lnTo>
                    <a:pt x="5188" y="2188"/>
                  </a:lnTo>
                  <a:lnTo>
                    <a:pt x="5188" y="2190"/>
                  </a:lnTo>
                  <a:lnTo>
                    <a:pt x="5186" y="2190"/>
                  </a:lnTo>
                  <a:lnTo>
                    <a:pt x="5184" y="2190"/>
                  </a:lnTo>
                  <a:lnTo>
                    <a:pt x="5182" y="2191"/>
                  </a:lnTo>
                  <a:lnTo>
                    <a:pt x="5180" y="2191"/>
                  </a:lnTo>
                  <a:lnTo>
                    <a:pt x="5178" y="2190"/>
                  </a:lnTo>
                  <a:lnTo>
                    <a:pt x="5176" y="2190"/>
                  </a:lnTo>
                  <a:lnTo>
                    <a:pt x="5175" y="2188"/>
                  </a:lnTo>
                  <a:lnTo>
                    <a:pt x="5173" y="2188"/>
                  </a:lnTo>
                  <a:lnTo>
                    <a:pt x="5173" y="2186"/>
                  </a:lnTo>
                  <a:lnTo>
                    <a:pt x="5171" y="2186"/>
                  </a:lnTo>
                  <a:lnTo>
                    <a:pt x="5169" y="2186"/>
                  </a:lnTo>
                  <a:lnTo>
                    <a:pt x="5167" y="2186"/>
                  </a:lnTo>
                  <a:lnTo>
                    <a:pt x="5165" y="2186"/>
                  </a:lnTo>
                  <a:lnTo>
                    <a:pt x="5163" y="2186"/>
                  </a:lnTo>
                  <a:lnTo>
                    <a:pt x="5161" y="2186"/>
                  </a:lnTo>
                  <a:lnTo>
                    <a:pt x="5160" y="2188"/>
                  </a:lnTo>
                  <a:lnTo>
                    <a:pt x="5158" y="2188"/>
                  </a:lnTo>
                  <a:lnTo>
                    <a:pt x="5156" y="2188"/>
                  </a:lnTo>
                  <a:lnTo>
                    <a:pt x="5154" y="2188"/>
                  </a:lnTo>
                  <a:lnTo>
                    <a:pt x="5152" y="2190"/>
                  </a:lnTo>
                  <a:lnTo>
                    <a:pt x="5150" y="2190"/>
                  </a:lnTo>
                  <a:lnTo>
                    <a:pt x="5148" y="2190"/>
                  </a:lnTo>
                  <a:lnTo>
                    <a:pt x="5146" y="2191"/>
                  </a:lnTo>
                  <a:lnTo>
                    <a:pt x="5145" y="2191"/>
                  </a:lnTo>
                  <a:lnTo>
                    <a:pt x="5143" y="2191"/>
                  </a:lnTo>
                  <a:lnTo>
                    <a:pt x="5141" y="2193"/>
                  </a:lnTo>
                  <a:lnTo>
                    <a:pt x="5139" y="2193"/>
                  </a:lnTo>
                  <a:lnTo>
                    <a:pt x="5137" y="2193"/>
                  </a:lnTo>
                  <a:lnTo>
                    <a:pt x="5135" y="2193"/>
                  </a:lnTo>
                  <a:lnTo>
                    <a:pt x="5133" y="2193"/>
                  </a:lnTo>
                  <a:lnTo>
                    <a:pt x="5131" y="2193"/>
                  </a:lnTo>
                  <a:lnTo>
                    <a:pt x="5130" y="2193"/>
                  </a:lnTo>
                  <a:lnTo>
                    <a:pt x="5126" y="2193"/>
                  </a:lnTo>
                  <a:lnTo>
                    <a:pt x="5124" y="2195"/>
                  </a:lnTo>
                  <a:lnTo>
                    <a:pt x="5122" y="2195"/>
                  </a:lnTo>
                  <a:lnTo>
                    <a:pt x="5120" y="2195"/>
                  </a:lnTo>
                  <a:lnTo>
                    <a:pt x="5118" y="2193"/>
                  </a:lnTo>
                  <a:lnTo>
                    <a:pt x="5116" y="2193"/>
                  </a:lnTo>
                  <a:lnTo>
                    <a:pt x="5114" y="2191"/>
                  </a:lnTo>
                  <a:lnTo>
                    <a:pt x="5113" y="2191"/>
                  </a:lnTo>
                  <a:lnTo>
                    <a:pt x="5111" y="2191"/>
                  </a:lnTo>
                  <a:lnTo>
                    <a:pt x="5109" y="2190"/>
                  </a:lnTo>
                  <a:lnTo>
                    <a:pt x="5107" y="2190"/>
                  </a:lnTo>
                  <a:lnTo>
                    <a:pt x="5105" y="2190"/>
                  </a:lnTo>
                  <a:lnTo>
                    <a:pt x="5103" y="2190"/>
                  </a:lnTo>
                  <a:lnTo>
                    <a:pt x="5101" y="2191"/>
                  </a:lnTo>
                  <a:lnTo>
                    <a:pt x="5099" y="2191"/>
                  </a:lnTo>
                  <a:lnTo>
                    <a:pt x="5098" y="2191"/>
                  </a:lnTo>
                  <a:lnTo>
                    <a:pt x="5096" y="2191"/>
                  </a:lnTo>
                  <a:lnTo>
                    <a:pt x="5094" y="2191"/>
                  </a:lnTo>
                  <a:lnTo>
                    <a:pt x="5092" y="2191"/>
                  </a:lnTo>
                  <a:lnTo>
                    <a:pt x="5090" y="2191"/>
                  </a:lnTo>
                  <a:lnTo>
                    <a:pt x="5090" y="2190"/>
                  </a:lnTo>
                  <a:lnTo>
                    <a:pt x="5088" y="2190"/>
                  </a:lnTo>
                  <a:lnTo>
                    <a:pt x="5086" y="2188"/>
                  </a:lnTo>
                  <a:lnTo>
                    <a:pt x="5084" y="2188"/>
                  </a:lnTo>
                  <a:lnTo>
                    <a:pt x="5083" y="2188"/>
                  </a:lnTo>
                  <a:lnTo>
                    <a:pt x="5081" y="2186"/>
                  </a:lnTo>
                  <a:lnTo>
                    <a:pt x="5079" y="2186"/>
                  </a:lnTo>
                  <a:lnTo>
                    <a:pt x="5077" y="2186"/>
                  </a:lnTo>
                  <a:lnTo>
                    <a:pt x="5073" y="2186"/>
                  </a:lnTo>
                  <a:lnTo>
                    <a:pt x="5071" y="2186"/>
                  </a:lnTo>
                  <a:lnTo>
                    <a:pt x="5069" y="2184"/>
                  </a:lnTo>
                  <a:lnTo>
                    <a:pt x="5068" y="2184"/>
                  </a:lnTo>
                  <a:lnTo>
                    <a:pt x="5066" y="2182"/>
                  </a:lnTo>
                  <a:lnTo>
                    <a:pt x="5064" y="2182"/>
                  </a:lnTo>
                  <a:lnTo>
                    <a:pt x="5062" y="2182"/>
                  </a:lnTo>
                  <a:lnTo>
                    <a:pt x="5060" y="2182"/>
                  </a:lnTo>
                  <a:lnTo>
                    <a:pt x="5060" y="2184"/>
                  </a:lnTo>
                  <a:lnTo>
                    <a:pt x="5058" y="2186"/>
                  </a:lnTo>
                  <a:lnTo>
                    <a:pt x="5058" y="2188"/>
                  </a:lnTo>
                  <a:lnTo>
                    <a:pt x="5056" y="2188"/>
                  </a:lnTo>
                  <a:lnTo>
                    <a:pt x="5054" y="2188"/>
                  </a:lnTo>
                  <a:lnTo>
                    <a:pt x="5054" y="2190"/>
                  </a:lnTo>
                  <a:lnTo>
                    <a:pt x="5053" y="2191"/>
                  </a:lnTo>
                  <a:lnTo>
                    <a:pt x="5053" y="2193"/>
                  </a:lnTo>
                  <a:lnTo>
                    <a:pt x="5053" y="2195"/>
                  </a:lnTo>
                  <a:lnTo>
                    <a:pt x="5051" y="2197"/>
                  </a:lnTo>
                  <a:lnTo>
                    <a:pt x="5051" y="2195"/>
                  </a:lnTo>
                  <a:lnTo>
                    <a:pt x="5045" y="2197"/>
                  </a:lnTo>
                  <a:lnTo>
                    <a:pt x="5038" y="2197"/>
                  </a:lnTo>
                  <a:lnTo>
                    <a:pt x="5032" y="2197"/>
                  </a:lnTo>
                  <a:lnTo>
                    <a:pt x="5030" y="2197"/>
                  </a:lnTo>
                  <a:lnTo>
                    <a:pt x="5028" y="2197"/>
                  </a:lnTo>
                  <a:lnTo>
                    <a:pt x="5026" y="2195"/>
                  </a:lnTo>
                  <a:lnTo>
                    <a:pt x="5024" y="2195"/>
                  </a:lnTo>
                  <a:lnTo>
                    <a:pt x="5023" y="2195"/>
                  </a:lnTo>
                  <a:lnTo>
                    <a:pt x="5021" y="2195"/>
                  </a:lnTo>
                  <a:lnTo>
                    <a:pt x="5019" y="2195"/>
                  </a:lnTo>
                  <a:lnTo>
                    <a:pt x="5017" y="2195"/>
                  </a:lnTo>
                  <a:lnTo>
                    <a:pt x="5011" y="2190"/>
                  </a:lnTo>
                  <a:lnTo>
                    <a:pt x="5009" y="2190"/>
                  </a:lnTo>
                  <a:lnTo>
                    <a:pt x="5008" y="2190"/>
                  </a:lnTo>
                  <a:lnTo>
                    <a:pt x="5004" y="2188"/>
                  </a:lnTo>
                  <a:lnTo>
                    <a:pt x="5002" y="2188"/>
                  </a:lnTo>
                  <a:lnTo>
                    <a:pt x="4998" y="2186"/>
                  </a:lnTo>
                  <a:lnTo>
                    <a:pt x="4996" y="2186"/>
                  </a:lnTo>
                  <a:lnTo>
                    <a:pt x="4993" y="2186"/>
                  </a:lnTo>
                  <a:lnTo>
                    <a:pt x="4991" y="2186"/>
                  </a:lnTo>
                  <a:lnTo>
                    <a:pt x="4989" y="2186"/>
                  </a:lnTo>
                  <a:lnTo>
                    <a:pt x="4987" y="2188"/>
                  </a:lnTo>
                  <a:lnTo>
                    <a:pt x="4985" y="2188"/>
                  </a:lnTo>
                  <a:lnTo>
                    <a:pt x="4983" y="2188"/>
                  </a:lnTo>
                  <a:lnTo>
                    <a:pt x="4981" y="2186"/>
                  </a:lnTo>
                  <a:lnTo>
                    <a:pt x="4979" y="2186"/>
                  </a:lnTo>
                  <a:lnTo>
                    <a:pt x="4978" y="2186"/>
                  </a:lnTo>
                  <a:lnTo>
                    <a:pt x="4976" y="2186"/>
                  </a:lnTo>
                  <a:lnTo>
                    <a:pt x="4974" y="2186"/>
                  </a:lnTo>
                  <a:lnTo>
                    <a:pt x="4970" y="2186"/>
                  </a:lnTo>
                  <a:lnTo>
                    <a:pt x="4968" y="2186"/>
                  </a:lnTo>
                  <a:lnTo>
                    <a:pt x="4964" y="2186"/>
                  </a:lnTo>
                  <a:lnTo>
                    <a:pt x="4963" y="2186"/>
                  </a:lnTo>
                  <a:lnTo>
                    <a:pt x="4959" y="2184"/>
                  </a:lnTo>
                  <a:lnTo>
                    <a:pt x="4957" y="2182"/>
                  </a:lnTo>
                  <a:lnTo>
                    <a:pt x="4955" y="2182"/>
                  </a:lnTo>
                  <a:lnTo>
                    <a:pt x="4953" y="2182"/>
                  </a:lnTo>
                  <a:lnTo>
                    <a:pt x="4951" y="2182"/>
                  </a:lnTo>
                  <a:lnTo>
                    <a:pt x="4949" y="2182"/>
                  </a:lnTo>
                  <a:lnTo>
                    <a:pt x="4948" y="2182"/>
                  </a:lnTo>
                  <a:lnTo>
                    <a:pt x="4944" y="2180"/>
                  </a:lnTo>
                  <a:lnTo>
                    <a:pt x="4942" y="2178"/>
                  </a:lnTo>
                  <a:lnTo>
                    <a:pt x="4940" y="2176"/>
                  </a:lnTo>
                  <a:lnTo>
                    <a:pt x="4938" y="2180"/>
                  </a:lnTo>
                  <a:lnTo>
                    <a:pt x="4936" y="2180"/>
                  </a:lnTo>
                  <a:lnTo>
                    <a:pt x="4936" y="2182"/>
                  </a:lnTo>
                  <a:lnTo>
                    <a:pt x="4934" y="2182"/>
                  </a:lnTo>
                  <a:lnTo>
                    <a:pt x="4934" y="2184"/>
                  </a:lnTo>
                  <a:lnTo>
                    <a:pt x="4933" y="2184"/>
                  </a:lnTo>
                  <a:lnTo>
                    <a:pt x="4933" y="2186"/>
                  </a:lnTo>
                  <a:lnTo>
                    <a:pt x="4931" y="2188"/>
                  </a:lnTo>
                  <a:lnTo>
                    <a:pt x="4929" y="2190"/>
                  </a:lnTo>
                  <a:lnTo>
                    <a:pt x="4927" y="2191"/>
                  </a:lnTo>
                  <a:lnTo>
                    <a:pt x="4925" y="2191"/>
                  </a:lnTo>
                  <a:lnTo>
                    <a:pt x="4925" y="2193"/>
                  </a:lnTo>
                  <a:lnTo>
                    <a:pt x="4923" y="2195"/>
                  </a:lnTo>
                  <a:lnTo>
                    <a:pt x="4921" y="2197"/>
                  </a:lnTo>
                  <a:lnTo>
                    <a:pt x="4919" y="2201"/>
                  </a:lnTo>
                  <a:lnTo>
                    <a:pt x="4919" y="2203"/>
                  </a:lnTo>
                  <a:lnTo>
                    <a:pt x="4919" y="2205"/>
                  </a:lnTo>
                  <a:lnTo>
                    <a:pt x="4918" y="2206"/>
                  </a:lnTo>
                  <a:lnTo>
                    <a:pt x="4916" y="2206"/>
                  </a:lnTo>
                  <a:lnTo>
                    <a:pt x="4914" y="2208"/>
                  </a:lnTo>
                  <a:lnTo>
                    <a:pt x="4914" y="2210"/>
                  </a:lnTo>
                  <a:lnTo>
                    <a:pt x="4912" y="2210"/>
                  </a:lnTo>
                  <a:lnTo>
                    <a:pt x="4914" y="2212"/>
                  </a:lnTo>
                  <a:lnTo>
                    <a:pt x="4914" y="2214"/>
                  </a:lnTo>
                  <a:lnTo>
                    <a:pt x="4914" y="2216"/>
                  </a:lnTo>
                  <a:lnTo>
                    <a:pt x="4914" y="2218"/>
                  </a:lnTo>
                  <a:lnTo>
                    <a:pt x="4912" y="2220"/>
                  </a:lnTo>
                  <a:lnTo>
                    <a:pt x="4912" y="2221"/>
                  </a:lnTo>
                  <a:lnTo>
                    <a:pt x="4908" y="2225"/>
                  </a:lnTo>
                  <a:lnTo>
                    <a:pt x="4908" y="2227"/>
                  </a:lnTo>
                  <a:lnTo>
                    <a:pt x="4906" y="2227"/>
                  </a:lnTo>
                  <a:lnTo>
                    <a:pt x="4906" y="2229"/>
                  </a:lnTo>
                  <a:lnTo>
                    <a:pt x="4906" y="2231"/>
                  </a:lnTo>
                  <a:lnTo>
                    <a:pt x="4904" y="2233"/>
                  </a:lnTo>
                  <a:lnTo>
                    <a:pt x="4904" y="2235"/>
                  </a:lnTo>
                  <a:lnTo>
                    <a:pt x="4904" y="2236"/>
                  </a:lnTo>
                  <a:lnTo>
                    <a:pt x="4904" y="2238"/>
                  </a:lnTo>
                  <a:lnTo>
                    <a:pt x="4904" y="2240"/>
                  </a:lnTo>
                  <a:lnTo>
                    <a:pt x="4904" y="2242"/>
                  </a:lnTo>
                  <a:lnTo>
                    <a:pt x="4904" y="2244"/>
                  </a:lnTo>
                  <a:lnTo>
                    <a:pt x="4904" y="2246"/>
                  </a:lnTo>
                  <a:lnTo>
                    <a:pt x="4903" y="2248"/>
                  </a:lnTo>
                  <a:lnTo>
                    <a:pt x="4901" y="2248"/>
                  </a:lnTo>
                  <a:lnTo>
                    <a:pt x="4901" y="2250"/>
                  </a:lnTo>
                  <a:lnTo>
                    <a:pt x="4899" y="2250"/>
                  </a:lnTo>
                  <a:lnTo>
                    <a:pt x="4899" y="2251"/>
                  </a:lnTo>
                  <a:lnTo>
                    <a:pt x="4897" y="2253"/>
                  </a:lnTo>
                  <a:lnTo>
                    <a:pt x="4895" y="2253"/>
                  </a:lnTo>
                  <a:lnTo>
                    <a:pt x="4895" y="2255"/>
                  </a:lnTo>
                  <a:lnTo>
                    <a:pt x="4893" y="2255"/>
                  </a:lnTo>
                  <a:lnTo>
                    <a:pt x="4891" y="2257"/>
                  </a:lnTo>
                  <a:lnTo>
                    <a:pt x="4889" y="2257"/>
                  </a:lnTo>
                  <a:lnTo>
                    <a:pt x="4889" y="2259"/>
                  </a:lnTo>
                  <a:lnTo>
                    <a:pt x="4888" y="2259"/>
                  </a:lnTo>
                  <a:lnTo>
                    <a:pt x="4886" y="2259"/>
                  </a:lnTo>
                  <a:lnTo>
                    <a:pt x="4884" y="2261"/>
                  </a:lnTo>
                  <a:lnTo>
                    <a:pt x="4882" y="2261"/>
                  </a:lnTo>
                  <a:lnTo>
                    <a:pt x="4880" y="2261"/>
                  </a:lnTo>
                  <a:lnTo>
                    <a:pt x="4874" y="2263"/>
                  </a:lnTo>
                  <a:lnTo>
                    <a:pt x="4874" y="2265"/>
                  </a:lnTo>
                  <a:lnTo>
                    <a:pt x="4871" y="2265"/>
                  </a:lnTo>
                  <a:lnTo>
                    <a:pt x="4869" y="2266"/>
                  </a:lnTo>
                  <a:lnTo>
                    <a:pt x="4867" y="2268"/>
                  </a:lnTo>
                  <a:lnTo>
                    <a:pt x="4865" y="2270"/>
                  </a:lnTo>
                  <a:lnTo>
                    <a:pt x="4863" y="2272"/>
                  </a:lnTo>
                  <a:lnTo>
                    <a:pt x="4863" y="2274"/>
                  </a:lnTo>
                  <a:lnTo>
                    <a:pt x="4861" y="2274"/>
                  </a:lnTo>
                  <a:lnTo>
                    <a:pt x="4861" y="2276"/>
                  </a:lnTo>
                  <a:lnTo>
                    <a:pt x="4861" y="2278"/>
                  </a:lnTo>
                  <a:lnTo>
                    <a:pt x="4861" y="2280"/>
                  </a:lnTo>
                  <a:lnTo>
                    <a:pt x="4863" y="2281"/>
                  </a:lnTo>
                  <a:lnTo>
                    <a:pt x="4863" y="2283"/>
                  </a:lnTo>
                  <a:lnTo>
                    <a:pt x="4863" y="2285"/>
                  </a:lnTo>
                  <a:lnTo>
                    <a:pt x="4863" y="2287"/>
                  </a:lnTo>
                  <a:lnTo>
                    <a:pt x="4859" y="2287"/>
                  </a:lnTo>
                  <a:lnTo>
                    <a:pt x="4858" y="2285"/>
                  </a:lnTo>
                  <a:lnTo>
                    <a:pt x="4858" y="2283"/>
                  </a:lnTo>
                  <a:lnTo>
                    <a:pt x="4856" y="2283"/>
                  </a:lnTo>
                  <a:lnTo>
                    <a:pt x="4854" y="2281"/>
                  </a:lnTo>
                  <a:lnTo>
                    <a:pt x="4852" y="2280"/>
                  </a:lnTo>
                  <a:lnTo>
                    <a:pt x="4850" y="2278"/>
                  </a:lnTo>
                  <a:lnTo>
                    <a:pt x="4850" y="2276"/>
                  </a:lnTo>
                  <a:lnTo>
                    <a:pt x="4848" y="2274"/>
                  </a:lnTo>
                  <a:lnTo>
                    <a:pt x="4848" y="2272"/>
                  </a:lnTo>
                  <a:lnTo>
                    <a:pt x="4846" y="2272"/>
                  </a:lnTo>
                  <a:lnTo>
                    <a:pt x="4846" y="2270"/>
                  </a:lnTo>
                  <a:lnTo>
                    <a:pt x="4846" y="2268"/>
                  </a:lnTo>
                  <a:lnTo>
                    <a:pt x="4844" y="2268"/>
                  </a:lnTo>
                  <a:lnTo>
                    <a:pt x="4844" y="2266"/>
                  </a:lnTo>
                  <a:lnTo>
                    <a:pt x="4844" y="2265"/>
                  </a:lnTo>
                  <a:lnTo>
                    <a:pt x="4844" y="2263"/>
                  </a:lnTo>
                  <a:lnTo>
                    <a:pt x="4844" y="2261"/>
                  </a:lnTo>
                  <a:lnTo>
                    <a:pt x="4844" y="2259"/>
                  </a:lnTo>
                  <a:lnTo>
                    <a:pt x="4843" y="2259"/>
                  </a:lnTo>
                  <a:lnTo>
                    <a:pt x="4843" y="2257"/>
                  </a:lnTo>
                  <a:lnTo>
                    <a:pt x="4841" y="2257"/>
                  </a:lnTo>
                  <a:lnTo>
                    <a:pt x="4839" y="2257"/>
                  </a:lnTo>
                  <a:lnTo>
                    <a:pt x="4839" y="2255"/>
                  </a:lnTo>
                  <a:lnTo>
                    <a:pt x="4837" y="2255"/>
                  </a:lnTo>
                  <a:lnTo>
                    <a:pt x="4835" y="2253"/>
                  </a:lnTo>
                  <a:lnTo>
                    <a:pt x="4833" y="2251"/>
                  </a:lnTo>
                  <a:lnTo>
                    <a:pt x="4831" y="2251"/>
                  </a:lnTo>
                  <a:lnTo>
                    <a:pt x="4831" y="2250"/>
                  </a:lnTo>
                  <a:lnTo>
                    <a:pt x="4829" y="2250"/>
                  </a:lnTo>
                  <a:lnTo>
                    <a:pt x="4828" y="2250"/>
                  </a:lnTo>
                  <a:lnTo>
                    <a:pt x="4826" y="2250"/>
                  </a:lnTo>
                  <a:lnTo>
                    <a:pt x="4824" y="2251"/>
                  </a:lnTo>
                  <a:lnTo>
                    <a:pt x="4822" y="2251"/>
                  </a:lnTo>
                  <a:lnTo>
                    <a:pt x="4820" y="2251"/>
                  </a:lnTo>
                  <a:lnTo>
                    <a:pt x="4818" y="2253"/>
                  </a:lnTo>
                  <a:lnTo>
                    <a:pt x="4816" y="2253"/>
                  </a:lnTo>
                  <a:lnTo>
                    <a:pt x="4814" y="2253"/>
                  </a:lnTo>
                  <a:lnTo>
                    <a:pt x="4813" y="2253"/>
                  </a:lnTo>
                  <a:lnTo>
                    <a:pt x="4809" y="2251"/>
                  </a:lnTo>
                  <a:lnTo>
                    <a:pt x="4809" y="2253"/>
                  </a:lnTo>
                  <a:lnTo>
                    <a:pt x="4805" y="2255"/>
                  </a:lnTo>
                  <a:lnTo>
                    <a:pt x="4803" y="2255"/>
                  </a:lnTo>
                  <a:lnTo>
                    <a:pt x="4801" y="2257"/>
                  </a:lnTo>
                  <a:lnTo>
                    <a:pt x="4799" y="2257"/>
                  </a:lnTo>
                  <a:lnTo>
                    <a:pt x="4798" y="2257"/>
                  </a:lnTo>
                  <a:lnTo>
                    <a:pt x="4796" y="2257"/>
                  </a:lnTo>
                  <a:lnTo>
                    <a:pt x="4794" y="2255"/>
                  </a:lnTo>
                  <a:lnTo>
                    <a:pt x="4790" y="2255"/>
                  </a:lnTo>
                  <a:lnTo>
                    <a:pt x="4788" y="2253"/>
                  </a:lnTo>
                  <a:lnTo>
                    <a:pt x="4786" y="2253"/>
                  </a:lnTo>
                  <a:lnTo>
                    <a:pt x="4784" y="2253"/>
                  </a:lnTo>
                  <a:lnTo>
                    <a:pt x="4783" y="2251"/>
                  </a:lnTo>
                  <a:lnTo>
                    <a:pt x="4781" y="2251"/>
                  </a:lnTo>
                  <a:lnTo>
                    <a:pt x="4777" y="2253"/>
                  </a:lnTo>
                  <a:lnTo>
                    <a:pt x="4775" y="2253"/>
                  </a:lnTo>
                  <a:lnTo>
                    <a:pt x="4771" y="2255"/>
                  </a:lnTo>
                  <a:lnTo>
                    <a:pt x="4771" y="2257"/>
                  </a:lnTo>
                  <a:lnTo>
                    <a:pt x="4769" y="2257"/>
                  </a:lnTo>
                  <a:lnTo>
                    <a:pt x="4767" y="2259"/>
                  </a:lnTo>
                  <a:lnTo>
                    <a:pt x="4764" y="2259"/>
                  </a:lnTo>
                  <a:lnTo>
                    <a:pt x="4762" y="2259"/>
                  </a:lnTo>
                  <a:lnTo>
                    <a:pt x="4762" y="2257"/>
                  </a:lnTo>
                  <a:lnTo>
                    <a:pt x="4760" y="2255"/>
                  </a:lnTo>
                  <a:lnTo>
                    <a:pt x="4760" y="2253"/>
                  </a:lnTo>
                  <a:lnTo>
                    <a:pt x="4758" y="2253"/>
                  </a:lnTo>
                  <a:lnTo>
                    <a:pt x="4758" y="2251"/>
                  </a:lnTo>
                  <a:lnTo>
                    <a:pt x="4756" y="2251"/>
                  </a:lnTo>
                  <a:lnTo>
                    <a:pt x="4754" y="2250"/>
                  </a:lnTo>
                  <a:lnTo>
                    <a:pt x="4754" y="2248"/>
                  </a:lnTo>
                  <a:lnTo>
                    <a:pt x="4752" y="2248"/>
                  </a:lnTo>
                  <a:lnTo>
                    <a:pt x="4752" y="2246"/>
                  </a:lnTo>
                  <a:lnTo>
                    <a:pt x="4751" y="2244"/>
                  </a:lnTo>
                  <a:lnTo>
                    <a:pt x="4751" y="2242"/>
                  </a:lnTo>
                  <a:lnTo>
                    <a:pt x="4749" y="2240"/>
                  </a:lnTo>
                  <a:lnTo>
                    <a:pt x="4749" y="2238"/>
                  </a:lnTo>
                  <a:lnTo>
                    <a:pt x="4747" y="2236"/>
                  </a:lnTo>
                  <a:lnTo>
                    <a:pt x="4745" y="2235"/>
                  </a:lnTo>
                  <a:lnTo>
                    <a:pt x="4745" y="2233"/>
                  </a:lnTo>
                  <a:lnTo>
                    <a:pt x="4743" y="2231"/>
                  </a:lnTo>
                  <a:lnTo>
                    <a:pt x="4741" y="2229"/>
                  </a:lnTo>
                  <a:lnTo>
                    <a:pt x="4739" y="2229"/>
                  </a:lnTo>
                  <a:lnTo>
                    <a:pt x="4737" y="2227"/>
                  </a:lnTo>
                  <a:lnTo>
                    <a:pt x="4737" y="2225"/>
                  </a:lnTo>
                  <a:lnTo>
                    <a:pt x="4736" y="2225"/>
                  </a:lnTo>
                  <a:lnTo>
                    <a:pt x="4734" y="2223"/>
                  </a:lnTo>
                  <a:lnTo>
                    <a:pt x="4732" y="2221"/>
                  </a:lnTo>
                  <a:lnTo>
                    <a:pt x="4730" y="2221"/>
                  </a:lnTo>
                  <a:lnTo>
                    <a:pt x="4730" y="2220"/>
                  </a:lnTo>
                  <a:lnTo>
                    <a:pt x="4728" y="2220"/>
                  </a:lnTo>
                  <a:lnTo>
                    <a:pt x="4728" y="2218"/>
                  </a:lnTo>
                  <a:lnTo>
                    <a:pt x="4726" y="2218"/>
                  </a:lnTo>
                  <a:lnTo>
                    <a:pt x="4726" y="2216"/>
                  </a:lnTo>
                  <a:lnTo>
                    <a:pt x="4724" y="2214"/>
                  </a:lnTo>
                  <a:lnTo>
                    <a:pt x="4724" y="2212"/>
                  </a:lnTo>
                  <a:lnTo>
                    <a:pt x="4722" y="2210"/>
                  </a:lnTo>
                  <a:lnTo>
                    <a:pt x="4722" y="2208"/>
                  </a:lnTo>
                  <a:lnTo>
                    <a:pt x="4722" y="2206"/>
                  </a:lnTo>
                  <a:lnTo>
                    <a:pt x="4721" y="2205"/>
                  </a:lnTo>
                  <a:lnTo>
                    <a:pt x="4719" y="2203"/>
                  </a:lnTo>
                  <a:lnTo>
                    <a:pt x="4719" y="2201"/>
                  </a:lnTo>
                  <a:lnTo>
                    <a:pt x="4721" y="2201"/>
                  </a:lnTo>
                  <a:lnTo>
                    <a:pt x="4722" y="2199"/>
                  </a:lnTo>
                  <a:lnTo>
                    <a:pt x="4724" y="2199"/>
                  </a:lnTo>
                  <a:lnTo>
                    <a:pt x="4726" y="2199"/>
                  </a:lnTo>
                  <a:lnTo>
                    <a:pt x="4726" y="2197"/>
                  </a:lnTo>
                  <a:lnTo>
                    <a:pt x="4724" y="2197"/>
                  </a:lnTo>
                  <a:lnTo>
                    <a:pt x="4724" y="2195"/>
                  </a:lnTo>
                  <a:lnTo>
                    <a:pt x="4724" y="2193"/>
                  </a:lnTo>
                  <a:lnTo>
                    <a:pt x="4724" y="2191"/>
                  </a:lnTo>
                  <a:lnTo>
                    <a:pt x="4724" y="2190"/>
                  </a:lnTo>
                  <a:lnTo>
                    <a:pt x="4724" y="2188"/>
                  </a:lnTo>
                  <a:lnTo>
                    <a:pt x="4722" y="2186"/>
                  </a:lnTo>
                  <a:lnTo>
                    <a:pt x="4722" y="2184"/>
                  </a:lnTo>
                  <a:lnTo>
                    <a:pt x="4722" y="2182"/>
                  </a:lnTo>
                  <a:lnTo>
                    <a:pt x="4721" y="2180"/>
                  </a:lnTo>
                  <a:lnTo>
                    <a:pt x="4722" y="2178"/>
                  </a:lnTo>
                  <a:lnTo>
                    <a:pt x="4721" y="2176"/>
                  </a:lnTo>
                  <a:lnTo>
                    <a:pt x="4721" y="2174"/>
                  </a:lnTo>
                  <a:lnTo>
                    <a:pt x="4721" y="2173"/>
                  </a:lnTo>
                  <a:lnTo>
                    <a:pt x="4719" y="2171"/>
                  </a:lnTo>
                  <a:lnTo>
                    <a:pt x="4717" y="2169"/>
                  </a:lnTo>
                  <a:lnTo>
                    <a:pt x="4715" y="2169"/>
                  </a:lnTo>
                  <a:lnTo>
                    <a:pt x="4713" y="2167"/>
                  </a:lnTo>
                  <a:lnTo>
                    <a:pt x="4711" y="2165"/>
                  </a:lnTo>
                  <a:lnTo>
                    <a:pt x="4709" y="2165"/>
                  </a:lnTo>
                  <a:lnTo>
                    <a:pt x="4709" y="2163"/>
                  </a:lnTo>
                  <a:lnTo>
                    <a:pt x="4709" y="2159"/>
                  </a:lnTo>
                  <a:lnTo>
                    <a:pt x="4711" y="2159"/>
                  </a:lnTo>
                  <a:lnTo>
                    <a:pt x="4711" y="2158"/>
                  </a:lnTo>
                  <a:lnTo>
                    <a:pt x="4713" y="2156"/>
                  </a:lnTo>
                  <a:lnTo>
                    <a:pt x="4713" y="2154"/>
                  </a:lnTo>
                  <a:lnTo>
                    <a:pt x="4713" y="2152"/>
                  </a:lnTo>
                  <a:lnTo>
                    <a:pt x="4711" y="2150"/>
                  </a:lnTo>
                  <a:lnTo>
                    <a:pt x="4711" y="2148"/>
                  </a:lnTo>
                  <a:lnTo>
                    <a:pt x="4711" y="2146"/>
                  </a:lnTo>
                  <a:lnTo>
                    <a:pt x="4713" y="2146"/>
                  </a:lnTo>
                  <a:lnTo>
                    <a:pt x="4713" y="2144"/>
                  </a:lnTo>
                  <a:lnTo>
                    <a:pt x="4715" y="2144"/>
                  </a:lnTo>
                  <a:lnTo>
                    <a:pt x="4715" y="2143"/>
                  </a:lnTo>
                  <a:lnTo>
                    <a:pt x="4715" y="2141"/>
                  </a:lnTo>
                  <a:lnTo>
                    <a:pt x="4715" y="2139"/>
                  </a:lnTo>
                  <a:lnTo>
                    <a:pt x="4715" y="2137"/>
                  </a:lnTo>
                  <a:lnTo>
                    <a:pt x="4713" y="2137"/>
                  </a:lnTo>
                  <a:lnTo>
                    <a:pt x="4713" y="2135"/>
                  </a:lnTo>
                  <a:lnTo>
                    <a:pt x="4711" y="2135"/>
                  </a:lnTo>
                  <a:lnTo>
                    <a:pt x="4709" y="2133"/>
                  </a:lnTo>
                  <a:lnTo>
                    <a:pt x="4707" y="2131"/>
                  </a:lnTo>
                  <a:lnTo>
                    <a:pt x="4706" y="2131"/>
                  </a:lnTo>
                  <a:lnTo>
                    <a:pt x="4704" y="2129"/>
                  </a:lnTo>
                  <a:lnTo>
                    <a:pt x="4704" y="2128"/>
                  </a:lnTo>
                  <a:lnTo>
                    <a:pt x="4702" y="2128"/>
                  </a:lnTo>
                  <a:lnTo>
                    <a:pt x="4702" y="2126"/>
                  </a:lnTo>
                  <a:lnTo>
                    <a:pt x="4700" y="2126"/>
                  </a:lnTo>
                  <a:lnTo>
                    <a:pt x="4700" y="2124"/>
                  </a:lnTo>
                  <a:lnTo>
                    <a:pt x="4698" y="2122"/>
                  </a:lnTo>
                  <a:lnTo>
                    <a:pt x="4698" y="2120"/>
                  </a:lnTo>
                  <a:lnTo>
                    <a:pt x="4696" y="2120"/>
                  </a:lnTo>
                  <a:lnTo>
                    <a:pt x="4692" y="2118"/>
                  </a:lnTo>
                  <a:lnTo>
                    <a:pt x="4691" y="2118"/>
                  </a:lnTo>
                  <a:lnTo>
                    <a:pt x="4689" y="2116"/>
                  </a:lnTo>
                  <a:lnTo>
                    <a:pt x="4687" y="2116"/>
                  </a:lnTo>
                  <a:lnTo>
                    <a:pt x="4687" y="2114"/>
                  </a:lnTo>
                  <a:lnTo>
                    <a:pt x="4687" y="2113"/>
                  </a:lnTo>
                  <a:lnTo>
                    <a:pt x="4685" y="2113"/>
                  </a:lnTo>
                  <a:lnTo>
                    <a:pt x="4685" y="2111"/>
                  </a:lnTo>
                  <a:lnTo>
                    <a:pt x="4683" y="2111"/>
                  </a:lnTo>
                  <a:lnTo>
                    <a:pt x="4681" y="2111"/>
                  </a:lnTo>
                  <a:lnTo>
                    <a:pt x="4677" y="2109"/>
                  </a:lnTo>
                  <a:lnTo>
                    <a:pt x="4676" y="2109"/>
                  </a:lnTo>
                  <a:lnTo>
                    <a:pt x="4674" y="2107"/>
                  </a:lnTo>
                  <a:lnTo>
                    <a:pt x="4672" y="2105"/>
                  </a:lnTo>
                  <a:lnTo>
                    <a:pt x="4670" y="2105"/>
                  </a:lnTo>
                  <a:lnTo>
                    <a:pt x="4670" y="2103"/>
                  </a:lnTo>
                  <a:lnTo>
                    <a:pt x="4672" y="2103"/>
                  </a:lnTo>
                  <a:lnTo>
                    <a:pt x="4672" y="2101"/>
                  </a:lnTo>
                  <a:lnTo>
                    <a:pt x="4672" y="2099"/>
                  </a:lnTo>
                  <a:lnTo>
                    <a:pt x="4672" y="2098"/>
                  </a:lnTo>
                  <a:lnTo>
                    <a:pt x="4672" y="2096"/>
                  </a:lnTo>
                  <a:lnTo>
                    <a:pt x="4672" y="2094"/>
                  </a:lnTo>
                  <a:lnTo>
                    <a:pt x="4670" y="2094"/>
                  </a:lnTo>
                  <a:lnTo>
                    <a:pt x="4670" y="2092"/>
                  </a:lnTo>
                  <a:lnTo>
                    <a:pt x="4670" y="2090"/>
                  </a:lnTo>
                  <a:lnTo>
                    <a:pt x="4670" y="2088"/>
                  </a:lnTo>
                  <a:lnTo>
                    <a:pt x="4670" y="2086"/>
                  </a:lnTo>
                  <a:lnTo>
                    <a:pt x="4670" y="2084"/>
                  </a:lnTo>
                  <a:lnTo>
                    <a:pt x="4672" y="2084"/>
                  </a:lnTo>
                  <a:lnTo>
                    <a:pt x="4672" y="2083"/>
                  </a:lnTo>
                  <a:lnTo>
                    <a:pt x="4674" y="2083"/>
                  </a:lnTo>
                  <a:lnTo>
                    <a:pt x="4676" y="2081"/>
                  </a:lnTo>
                  <a:lnTo>
                    <a:pt x="4676" y="2079"/>
                  </a:lnTo>
                  <a:lnTo>
                    <a:pt x="4677" y="2077"/>
                  </a:lnTo>
                  <a:lnTo>
                    <a:pt x="4677" y="2075"/>
                  </a:lnTo>
                  <a:lnTo>
                    <a:pt x="4679" y="2073"/>
                  </a:lnTo>
                  <a:lnTo>
                    <a:pt x="4677" y="2071"/>
                  </a:lnTo>
                  <a:lnTo>
                    <a:pt x="4676" y="2069"/>
                  </a:lnTo>
                  <a:lnTo>
                    <a:pt x="4674" y="2069"/>
                  </a:lnTo>
                  <a:lnTo>
                    <a:pt x="4674" y="2068"/>
                  </a:lnTo>
                  <a:lnTo>
                    <a:pt x="4672" y="2068"/>
                  </a:lnTo>
                  <a:lnTo>
                    <a:pt x="4670" y="2068"/>
                  </a:lnTo>
                  <a:lnTo>
                    <a:pt x="4668" y="2068"/>
                  </a:lnTo>
                  <a:lnTo>
                    <a:pt x="4666" y="2066"/>
                  </a:lnTo>
                  <a:lnTo>
                    <a:pt x="4664" y="2066"/>
                  </a:lnTo>
                  <a:lnTo>
                    <a:pt x="4662" y="2066"/>
                  </a:lnTo>
                  <a:lnTo>
                    <a:pt x="4661" y="2066"/>
                  </a:lnTo>
                  <a:lnTo>
                    <a:pt x="4659" y="2064"/>
                  </a:lnTo>
                  <a:lnTo>
                    <a:pt x="4655" y="2062"/>
                  </a:lnTo>
                  <a:lnTo>
                    <a:pt x="4651" y="2064"/>
                  </a:lnTo>
                  <a:lnTo>
                    <a:pt x="4649" y="2066"/>
                  </a:lnTo>
                  <a:lnTo>
                    <a:pt x="4647" y="2066"/>
                  </a:lnTo>
                  <a:lnTo>
                    <a:pt x="4646" y="2068"/>
                  </a:lnTo>
                  <a:lnTo>
                    <a:pt x="4644" y="2068"/>
                  </a:lnTo>
                  <a:lnTo>
                    <a:pt x="4642" y="2069"/>
                  </a:lnTo>
                  <a:lnTo>
                    <a:pt x="4640" y="2069"/>
                  </a:lnTo>
                  <a:lnTo>
                    <a:pt x="4638" y="2069"/>
                  </a:lnTo>
                  <a:lnTo>
                    <a:pt x="4636" y="2071"/>
                  </a:lnTo>
                  <a:lnTo>
                    <a:pt x="4634" y="2071"/>
                  </a:lnTo>
                  <a:lnTo>
                    <a:pt x="4634" y="2073"/>
                  </a:lnTo>
                  <a:lnTo>
                    <a:pt x="4631" y="2075"/>
                  </a:lnTo>
                  <a:lnTo>
                    <a:pt x="4629" y="2075"/>
                  </a:lnTo>
                  <a:lnTo>
                    <a:pt x="4627" y="2077"/>
                  </a:lnTo>
                  <a:lnTo>
                    <a:pt x="4625" y="2077"/>
                  </a:lnTo>
                  <a:lnTo>
                    <a:pt x="4623" y="2077"/>
                  </a:lnTo>
                  <a:lnTo>
                    <a:pt x="4621" y="2077"/>
                  </a:lnTo>
                  <a:lnTo>
                    <a:pt x="4621" y="2075"/>
                  </a:lnTo>
                  <a:lnTo>
                    <a:pt x="4619" y="2073"/>
                  </a:lnTo>
                  <a:lnTo>
                    <a:pt x="4617" y="2073"/>
                  </a:lnTo>
                  <a:lnTo>
                    <a:pt x="4616" y="2071"/>
                  </a:lnTo>
                  <a:lnTo>
                    <a:pt x="4612" y="2073"/>
                  </a:lnTo>
                  <a:lnTo>
                    <a:pt x="4610" y="2073"/>
                  </a:lnTo>
                  <a:lnTo>
                    <a:pt x="4608" y="2073"/>
                  </a:lnTo>
                  <a:lnTo>
                    <a:pt x="4602" y="2077"/>
                  </a:lnTo>
                  <a:lnTo>
                    <a:pt x="4601" y="2079"/>
                  </a:lnTo>
                  <a:lnTo>
                    <a:pt x="4599" y="2079"/>
                  </a:lnTo>
                  <a:lnTo>
                    <a:pt x="4597" y="2079"/>
                  </a:lnTo>
                  <a:lnTo>
                    <a:pt x="4595" y="2081"/>
                  </a:lnTo>
                  <a:lnTo>
                    <a:pt x="4593" y="2081"/>
                  </a:lnTo>
                  <a:lnTo>
                    <a:pt x="4591" y="2081"/>
                  </a:lnTo>
                  <a:lnTo>
                    <a:pt x="4589" y="2081"/>
                  </a:lnTo>
                  <a:lnTo>
                    <a:pt x="4587" y="2081"/>
                  </a:lnTo>
                  <a:lnTo>
                    <a:pt x="4586" y="2081"/>
                  </a:lnTo>
                  <a:lnTo>
                    <a:pt x="4584" y="2081"/>
                  </a:lnTo>
                  <a:lnTo>
                    <a:pt x="4580" y="2081"/>
                  </a:lnTo>
                  <a:lnTo>
                    <a:pt x="4578" y="2079"/>
                  </a:lnTo>
                  <a:lnTo>
                    <a:pt x="4574" y="2079"/>
                  </a:lnTo>
                  <a:lnTo>
                    <a:pt x="4571" y="2077"/>
                  </a:lnTo>
                  <a:lnTo>
                    <a:pt x="4569" y="2075"/>
                  </a:lnTo>
                  <a:lnTo>
                    <a:pt x="4567" y="2075"/>
                  </a:lnTo>
                  <a:lnTo>
                    <a:pt x="4565" y="2073"/>
                  </a:lnTo>
                  <a:lnTo>
                    <a:pt x="4563" y="2073"/>
                  </a:lnTo>
                  <a:lnTo>
                    <a:pt x="4561" y="2071"/>
                  </a:lnTo>
                  <a:lnTo>
                    <a:pt x="4559" y="2071"/>
                  </a:lnTo>
                  <a:lnTo>
                    <a:pt x="4557" y="2069"/>
                  </a:lnTo>
                  <a:lnTo>
                    <a:pt x="4556" y="2069"/>
                  </a:lnTo>
                  <a:lnTo>
                    <a:pt x="4554" y="2068"/>
                  </a:lnTo>
                  <a:lnTo>
                    <a:pt x="4552" y="2066"/>
                  </a:lnTo>
                  <a:lnTo>
                    <a:pt x="4550" y="2066"/>
                  </a:lnTo>
                  <a:lnTo>
                    <a:pt x="4548" y="2066"/>
                  </a:lnTo>
                  <a:lnTo>
                    <a:pt x="4546" y="2066"/>
                  </a:lnTo>
                  <a:lnTo>
                    <a:pt x="4544" y="2064"/>
                  </a:lnTo>
                  <a:lnTo>
                    <a:pt x="4542" y="2066"/>
                  </a:lnTo>
                  <a:lnTo>
                    <a:pt x="4542" y="2068"/>
                  </a:lnTo>
                  <a:lnTo>
                    <a:pt x="4541" y="2068"/>
                  </a:lnTo>
                  <a:lnTo>
                    <a:pt x="4541" y="2069"/>
                  </a:lnTo>
                  <a:lnTo>
                    <a:pt x="4541" y="2071"/>
                  </a:lnTo>
                  <a:lnTo>
                    <a:pt x="4539" y="2071"/>
                  </a:lnTo>
                  <a:lnTo>
                    <a:pt x="4537" y="2073"/>
                  </a:lnTo>
                  <a:lnTo>
                    <a:pt x="4535" y="2075"/>
                  </a:lnTo>
                  <a:lnTo>
                    <a:pt x="4533" y="2077"/>
                  </a:lnTo>
                  <a:lnTo>
                    <a:pt x="4529" y="2079"/>
                  </a:lnTo>
                  <a:lnTo>
                    <a:pt x="4527" y="2079"/>
                  </a:lnTo>
                  <a:lnTo>
                    <a:pt x="4526" y="2079"/>
                  </a:lnTo>
                  <a:lnTo>
                    <a:pt x="4524" y="2079"/>
                  </a:lnTo>
                  <a:lnTo>
                    <a:pt x="4524" y="2081"/>
                  </a:lnTo>
                  <a:lnTo>
                    <a:pt x="4522" y="2081"/>
                  </a:lnTo>
                  <a:lnTo>
                    <a:pt x="4520" y="2083"/>
                  </a:lnTo>
                  <a:lnTo>
                    <a:pt x="4518" y="2083"/>
                  </a:lnTo>
                  <a:lnTo>
                    <a:pt x="4516" y="2083"/>
                  </a:lnTo>
                  <a:lnTo>
                    <a:pt x="4514" y="2081"/>
                  </a:lnTo>
                  <a:lnTo>
                    <a:pt x="4512" y="2081"/>
                  </a:lnTo>
                  <a:lnTo>
                    <a:pt x="4511" y="2081"/>
                  </a:lnTo>
                  <a:lnTo>
                    <a:pt x="4507" y="2081"/>
                  </a:lnTo>
                  <a:lnTo>
                    <a:pt x="4505" y="2081"/>
                  </a:lnTo>
                  <a:lnTo>
                    <a:pt x="4501" y="2083"/>
                  </a:lnTo>
                  <a:lnTo>
                    <a:pt x="4499" y="2084"/>
                  </a:lnTo>
                  <a:lnTo>
                    <a:pt x="4496" y="2084"/>
                  </a:lnTo>
                  <a:lnTo>
                    <a:pt x="4494" y="2084"/>
                  </a:lnTo>
                  <a:lnTo>
                    <a:pt x="4492" y="2084"/>
                  </a:lnTo>
                  <a:lnTo>
                    <a:pt x="4490" y="2083"/>
                  </a:lnTo>
                  <a:lnTo>
                    <a:pt x="4488" y="2083"/>
                  </a:lnTo>
                  <a:lnTo>
                    <a:pt x="4484" y="2081"/>
                  </a:lnTo>
                  <a:lnTo>
                    <a:pt x="4482" y="2081"/>
                  </a:lnTo>
                  <a:lnTo>
                    <a:pt x="4481" y="2083"/>
                  </a:lnTo>
                  <a:lnTo>
                    <a:pt x="4477" y="2083"/>
                  </a:lnTo>
                  <a:lnTo>
                    <a:pt x="4475" y="2083"/>
                  </a:lnTo>
                  <a:lnTo>
                    <a:pt x="4473" y="2083"/>
                  </a:lnTo>
                  <a:lnTo>
                    <a:pt x="4469" y="2083"/>
                  </a:lnTo>
                  <a:lnTo>
                    <a:pt x="4467" y="2083"/>
                  </a:lnTo>
                  <a:lnTo>
                    <a:pt x="4466" y="2081"/>
                  </a:lnTo>
                  <a:lnTo>
                    <a:pt x="4462" y="2079"/>
                  </a:lnTo>
                  <a:lnTo>
                    <a:pt x="4460" y="2079"/>
                  </a:lnTo>
                  <a:lnTo>
                    <a:pt x="4458" y="2079"/>
                  </a:lnTo>
                  <a:lnTo>
                    <a:pt x="4456" y="2079"/>
                  </a:lnTo>
                  <a:lnTo>
                    <a:pt x="4454" y="2083"/>
                  </a:lnTo>
                  <a:lnTo>
                    <a:pt x="4452" y="2084"/>
                  </a:lnTo>
                  <a:lnTo>
                    <a:pt x="4449" y="2088"/>
                  </a:lnTo>
                  <a:lnTo>
                    <a:pt x="4445" y="2090"/>
                  </a:lnTo>
                  <a:lnTo>
                    <a:pt x="4441" y="2092"/>
                  </a:lnTo>
                  <a:lnTo>
                    <a:pt x="4437" y="2094"/>
                  </a:lnTo>
                  <a:lnTo>
                    <a:pt x="4434" y="2096"/>
                  </a:lnTo>
                  <a:lnTo>
                    <a:pt x="4428" y="2098"/>
                  </a:lnTo>
                  <a:lnTo>
                    <a:pt x="4422" y="2098"/>
                  </a:lnTo>
                  <a:lnTo>
                    <a:pt x="4421" y="2099"/>
                  </a:lnTo>
                  <a:lnTo>
                    <a:pt x="4419" y="2101"/>
                  </a:lnTo>
                  <a:lnTo>
                    <a:pt x="4417" y="2103"/>
                  </a:lnTo>
                  <a:lnTo>
                    <a:pt x="4415" y="2107"/>
                  </a:lnTo>
                  <a:lnTo>
                    <a:pt x="4409" y="2107"/>
                  </a:lnTo>
                  <a:lnTo>
                    <a:pt x="4404" y="2109"/>
                  </a:lnTo>
                  <a:lnTo>
                    <a:pt x="4398" y="2109"/>
                  </a:lnTo>
                  <a:lnTo>
                    <a:pt x="4394" y="2109"/>
                  </a:lnTo>
                  <a:lnTo>
                    <a:pt x="4389" y="2107"/>
                  </a:lnTo>
                  <a:lnTo>
                    <a:pt x="4385" y="2109"/>
                  </a:lnTo>
                  <a:lnTo>
                    <a:pt x="4381" y="2109"/>
                  </a:lnTo>
                  <a:lnTo>
                    <a:pt x="4377" y="2109"/>
                  </a:lnTo>
                  <a:lnTo>
                    <a:pt x="4374" y="2109"/>
                  </a:lnTo>
                  <a:lnTo>
                    <a:pt x="4370" y="2109"/>
                  </a:lnTo>
                  <a:lnTo>
                    <a:pt x="4366" y="2109"/>
                  </a:lnTo>
                  <a:lnTo>
                    <a:pt x="4364" y="2109"/>
                  </a:lnTo>
                  <a:lnTo>
                    <a:pt x="4362" y="2109"/>
                  </a:lnTo>
                  <a:lnTo>
                    <a:pt x="4362" y="2111"/>
                  </a:lnTo>
                  <a:lnTo>
                    <a:pt x="4362" y="2113"/>
                  </a:lnTo>
                  <a:lnTo>
                    <a:pt x="4362" y="2114"/>
                  </a:lnTo>
                  <a:lnTo>
                    <a:pt x="4364" y="2114"/>
                  </a:lnTo>
                  <a:lnTo>
                    <a:pt x="4364" y="2116"/>
                  </a:lnTo>
                  <a:lnTo>
                    <a:pt x="4364" y="2118"/>
                  </a:lnTo>
                  <a:lnTo>
                    <a:pt x="4364" y="2120"/>
                  </a:lnTo>
                  <a:lnTo>
                    <a:pt x="4364" y="2122"/>
                  </a:lnTo>
                  <a:lnTo>
                    <a:pt x="4362" y="2124"/>
                  </a:lnTo>
                  <a:lnTo>
                    <a:pt x="4362" y="2126"/>
                  </a:lnTo>
                  <a:lnTo>
                    <a:pt x="4360" y="2128"/>
                  </a:lnTo>
                  <a:lnTo>
                    <a:pt x="4359" y="2131"/>
                  </a:lnTo>
                  <a:lnTo>
                    <a:pt x="4357" y="2135"/>
                  </a:lnTo>
                  <a:lnTo>
                    <a:pt x="4355" y="2139"/>
                  </a:lnTo>
                  <a:lnTo>
                    <a:pt x="4351" y="2141"/>
                  </a:lnTo>
                  <a:lnTo>
                    <a:pt x="4347" y="2144"/>
                  </a:lnTo>
                  <a:lnTo>
                    <a:pt x="4344" y="2146"/>
                  </a:lnTo>
                  <a:lnTo>
                    <a:pt x="4338" y="2146"/>
                  </a:lnTo>
                  <a:lnTo>
                    <a:pt x="4334" y="2146"/>
                  </a:lnTo>
                  <a:lnTo>
                    <a:pt x="4329" y="2148"/>
                  </a:lnTo>
                  <a:lnTo>
                    <a:pt x="4323" y="2146"/>
                  </a:lnTo>
                  <a:lnTo>
                    <a:pt x="4319" y="2146"/>
                  </a:lnTo>
                  <a:lnTo>
                    <a:pt x="4315" y="2144"/>
                  </a:lnTo>
                  <a:lnTo>
                    <a:pt x="4312" y="2144"/>
                  </a:lnTo>
                  <a:lnTo>
                    <a:pt x="4306" y="2144"/>
                  </a:lnTo>
                  <a:lnTo>
                    <a:pt x="4300" y="2144"/>
                  </a:lnTo>
                  <a:lnTo>
                    <a:pt x="4297" y="2144"/>
                  </a:lnTo>
                  <a:lnTo>
                    <a:pt x="4291" y="2144"/>
                  </a:lnTo>
                  <a:lnTo>
                    <a:pt x="4287" y="2143"/>
                  </a:lnTo>
                  <a:lnTo>
                    <a:pt x="4285" y="2141"/>
                  </a:lnTo>
                  <a:lnTo>
                    <a:pt x="4284" y="2139"/>
                  </a:lnTo>
                  <a:lnTo>
                    <a:pt x="4282" y="2133"/>
                  </a:lnTo>
                  <a:lnTo>
                    <a:pt x="4282" y="2129"/>
                  </a:lnTo>
                  <a:lnTo>
                    <a:pt x="4280" y="2126"/>
                  </a:lnTo>
                  <a:lnTo>
                    <a:pt x="4278" y="2124"/>
                  </a:lnTo>
                  <a:lnTo>
                    <a:pt x="4274" y="2122"/>
                  </a:lnTo>
                  <a:lnTo>
                    <a:pt x="4270" y="2120"/>
                  </a:lnTo>
                  <a:lnTo>
                    <a:pt x="4269" y="2116"/>
                  </a:lnTo>
                  <a:lnTo>
                    <a:pt x="4265" y="2114"/>
                  </a:lnTo>
                  <a:lnTo>
                    <a:pt x="4263" y="2111"/>
                  </a:lnTo>
                  <a:lnTo>
                    <a:pt x="4263" y="2109"/>
                  </a:lnTo>
                  <a:lnTo>
                    <a:pt x="4259" y="2107"/>
                  </a:lnTo>
                  <a:lnTo>
                    <a:pt x="4257" y="2105"/>
                  </a:lnTo>
                  <a:lnTo>
                    <a:pt x="4254" y="2103"/>
                  </a:lnTo>
                  <a:lnTo>
                    <a:pt x="4250" y="2101"/>
                  </a:lnTo>
                  <a:lnTo>
                    <a:pt x="4246" y="2101"/>
                  </a:lnTo>
                  <a:lnTo>
                    <a:pt x="4242" y="2098"/>
                  </a:lnTo>
                  <a:lnTo>
                    <a:pt x="4240" y="2094"/>
                  </a:lnTo>
                  <a:lnTo>
                    <a:pt x="4239" y="2092"/>
                  </a:lnTo>
                  <a:lnTo>
                    <a:pt x="4235" y="2088"/>
                  </a:lnTo>
                  <a:lnTo>
                    <a:pt x="4229" y="2084"/>
                  </a:lnTo>
                  <a:lnTo>
                    <a:pt x="4224" y="2081"/>
                  </a:lnTo>
                  <a:lnTo>
                    <a:pt x="4222" y="2077"/>
                  </a:lnTo>
                  <a:lnTo>
                    <a:pt x="4216" y="2073"/>
                  </a:lnTo>
                  <a:lnTo>
                    <a:pt x="4214" y="2071"/>
                  </a:lnTo>
                  <a:lnTo>
                    <a:pt x="4210" y="2071"/>
                  </a:lnTo>
                  <a:lnTo>
                    <a:pt x="4209" y="2071"/>
                  </a:lnTo>
                  <a:lnTo>
                    <a:pt x="4207" y="2069"/>
                  </a:lnTo>
                  <a:lnTo>
                    <a:pt x="4207" y="2068"/>
                  </a:lnTo>
                  <a:lnTo>
                    <a:pt x="4205" y="2064"/>
                  </a:lnTo>
                  <a:lnTo>
                    <a:pt x="4203" y="2060"/>
                  </a:lnTo>
                  <a:lnTo>
                    <a:pt x="4203" y="2058"/>
                  </a:lnTo>
                  <a:lnTo>
                    <a:pt x="4201" y="2054"/>
                  </a:lnTo>
                  <a:lnTo>
                    <a:pt x="4197" y="2051"/>
                  </a:lnTo>
                  <a:lnTo>
                    <a:pt x="4195" y="2049"/>
                  </a:lnTo>
                  <a:lnTo>
                    <a:pt x="4195" y="2045"/>
                  </a:lnTo>
                  <a:lnTo>
                    <a:pt x="4194" y="2043"/>
                  </a:lnTo>
                  <a:lnTo>
                    <a:pt x="4192" y="2043"/>
                  </a:lnTo>
                  <a:lnTo>
                    <a:pt x="4188" y="2045"/>
                  </a:lnTo>
                  <a:lnTo>
                    <a:pt x="4186" y="2047"/>
                  </a:lnTo>
                  <a:lnTo>
                    <a:pt x="4182" y="2045"/>
                  </a:lnTo>
                  <a:lnTo>
                    <a:pt x="4180" y="2045"/>
                  </a:lnTo>
                  <a:lnTo>
                    <a:pt x="4180" y="2043"/>
                  </a:lnTo>
                  <a:lnTo>
                    <a:pt x="4179" y="2041"/>
                  </a:lnTo>
                  <a:lnTo>
                    <a:pt x="4179" y="2039"/>
                  </a:lnTo>
                  <a:lnTo>
                    <a:pt x="4177" y="2039"/>
                  </a:lnTo>
                  <a:lnTo>
                    <a:pt x="4177" y="2038"/>
                  </a:lnTo>
                  <a:lnTo>
                    <a:pt x="4175" y="2036"/>
                  </a:lnTo>
                  <a:lnTo>
                    <a:pt x="4175" y="2034"/>
                  </a:lnTo>
                  <a:lnTo>
                    <a:pt x="4173" y="2030"/>
                  </a:lnTo>
                  <a:lnTo>
                    <a:pt x="4173" y="2028"/>
                  </a:lnTo>
                  <a:lnTo>
                    <a:pt x="4171" y="2026"/>
                  </a:lnTo>
                  <a:lnTo>
                    <a:pt x="4167" y="2024"/>
                  </a:lnTo>
                  <a:lnTo>
                    <a:pt x="4165" y="2024"/>
                  </a:lnTo>
                  <a:lnTo>
                    <a:pt x="4164" y="2024"/>
                  </a:lnTo>
                  <a:lnTo>
                    <a:pt x="4162" y="2024"/>
                  </a:lnTo>
                  <a:lnTo>
                    <a:pt x="4160" y="2024"/>
                  </a:lnTo>
                  <a:lnTo>
                    <a:pt x="4158" y="2024"/>
                  </a:lnTo>
                  <a:lnTo>
                    <a:pt x="4156" y="2024"/>
                  </a:lnTo>
                  <a:lnTo>
                    <a:pt x="4152" y="2023"/>
                  </a:lnTo>
                  <a:lnTo>
                    <a:pt x="4149" y="2023"/>
                  </a:lnTo>
                  <a:lnTo>
                    <a:pt x="4147" y="2021"/>
                  </a:lnTo>
                  <a:lnTo>
                    <a:pt x="4145" y="2021"/>
                  </a:lnTo>
                  <a:lnTo>
                    <a:pt x="4141" y="2019"/>
                  </a:lnTo>
                  <a:lnTo>
                    <a:pt x="4139" y="2019"/>
                  </a:lnTo>
                  <a:lnTo>
                    <a:pt x="4137" y="2019"/>
                  </a:lnTo>
                  <a:lnTo>
                    <a:pt x="4137" y="2017"/>
                  </a:lnTo>
                  <a:lnTo>
                    <a:pt x="4139" y="2015"/>
                  </a:lnTo>
                  <a:lnTo>
                    <a:pt x="4139" y="2011"/>
                  </a:lnTo>
                  <a:lnTo>
                    <a:pt x="4141" y="2009"/>
                  </a:lnTo>
                  <a:lnTo>
                    <a:pt x="4141" y="2008"/>
                  </a:lnTo>
                  <a:lnTo>
                    <a:pt x="4143" y="2004"/>
                  </a:lnTo>
                  <a:lnTo>
                    <a:pt x="4147" y="2002"/>
                  </a:lnTo>
                  <a:lnTo>
                    <a:pt x="4147" y="1998"/>
                  </a:lnTo>
                  <a:lnTo>
                    <a:pt x="4149" y="1994"/>
                  </a:lnTo>
                  <a:lnTo>
                    <a:pt x="4149" y="1993"/>
                  </a:lnTo>
                  <a:lnTo>
                    <a:pt x="4150" y="1993"/>
                  </a:lnTo>
                  <a:lnTo>
                    <a:pt x="4150" y="1991"/>
                  </a:lnTo>
                  <a:lnTo>
                    <a:pt x="4152" y="1991"/>
                  </a:lnTo>
                  <a:lnTo>
                    <a:pt x="4152" y="1989"/>
                  </a:lnTo>
                  <a:lnTo>
                    <a:pt x="4154" y="1989"/>
                  </a:lnTo>
                  <a:lnTo>
                    <a:pt x="4154" y="1987"/>
                  </a:lnTo>
                  <a:lnTo>
                    <a:pt x="4156" y="1985"/>
                  </a:lnTo>
                  <a:lnTo>
                    <a:pt x="4160" y="1983"/>
                  </a:lnTo>
                  <a:lnTo>
                    <a:pt x="4162" y="1983"/>
                  </a:lnTo>
                  <a:lnTo>
                    <a:pt x="4164" y="1981"/>
                  </a:lnTo>
                  <a:lnTo>
                    <a:pt x="4165" y="1979"/>
                  </a:lnTo>
                  <a:lnTo>
                    <a:pt x="4167" y="1979"/>
                  </a:lnTo>
                  <a:lnTo>
                    <a:pt x="4169" y="1978"/>
                  </a:lnTo>
                  <a:lnTo>
                    <a:pt x="4171" y="1978"/>
                  </a:lnTo>
                  <a:lnTo>
                    <a:pt x="4173" y="1976"/>
                  </a:lnTo>
                  <a:lnTo>
                    <a:pt x="4175" y="1976"/>
                  </a:lnTo>
                  <a:lnTo>
                    <a:pt x="4177" y="1976"/>
                  </a:lnTo>
                  <a:lnTo>
                    <a:pt x="4179" y="1974"/>
                  </a:lnTo>
                  <a:lnTo>
                    <a:pt x="4180" y="1974"/>
                  </a:lnTo>
                  <a:lnTo>
                    <a:pt x="4182" y="1970"/>
                  </a:lnTo>
                  <a:lnTo>
                    <a:pt x="4184" y="1968"/>
                  </a:lnTo>
                  <a:lnTo>
                    <a:pt x="4186" y="1966"/>
                  </a:lnTo>
                  <a:lnTo>
                    <a:pt x="4188" y="1964"/>
                  </a:lnTo>
                  <a:lnTo>
                    <a:pt x="4190" y="1963"/>
                  </a:lnTo>
                  <a:lnTo>
                    <a:pt x="4192" y="1963"/>
                  </a:lnTo>
                  <a:lnTo>
                    <a:pt x="4192" y="1961"/>
                  </a:lnTo>
                  <a:lnTo>
                    <a:pt x="4192" y="1959"/>
                  </a:lnTo>
                  <a:lnTo>
                    <a:pt x="4194" y="1957"/>
                  </a:lnTo>
                  <a:lnTo>
                    <a:pt x="4195" y="1951"/>
                  </a:lnTo>
                  <a:lnTo>
                    <a:pt x="4197" y="1946"/>
                  </a:lnTo>
                  <a:lnTo>
                    <a:pt x="4199" y="1942"/>
                  </a:lnTo>
                  <a:lnTo>
                    <a:pt x="4201" y="1938"/>
                  </a:lnTo>
                  <a:lnTo>
                    <a:pt x="4205" y="1936"/>
                  </a:lnTo>
                  <a:lnTo>
                    <a:pt x="4207" y="1934"/>
                  </a:lnTo>
                  <a:lnTo>
                    <a:pt x="4207" y="1933"/>
                  </a:lnTo>
                  <a:lnTo>
                    <a:pt x="4207" y="1927"/>
                  </a:lnTo>
                  <a:lnTo>
                    <a:pt x="4207" y="1923"/>
                  </a:lnTo>
                  <a:lnTo>
                    <a:pt x="4207" y="1919"/>
                  </a:lnTo>
                  <a:lnTo>
                    <a:pt x="4209" y="1918"/>
                  </a:lnTo>
                  <a:lnTo>
                    <a:pt x="4210" y="1918"/>
                  </a:lnTo>
                  <a:lnTo>
                    <a:pt x="4212" y="1916"/>
                  </a:lnTo>
                  <a:lnTo>
                    <a:pt x="4214" y="1914"/>
                  </a:lnTo>
                  <a:lnTo>
                    <a:pt x="4216" y="1914"/>
                  </a:lnTo>
                  <a:lnTo>
                    <a:pt x="4216" y="1912"/>
                  </a:lnTo>
                  <a:lnTo>
                    <a:pt x="4218" y="1910"/>
                  </a:lnTo>
                  <a:lnTo>
                    <a:pt x="4220" y="1910"/>
                  </a:lnTo>
                  <a:lnTo>
                    <a:pt x="4222" y="1908"/>
                  </a:lnTo>
                  <a:lnTo>
                    <a:pt x="4224" y="1906"/>
                  </a:lnTo>
                  <a:lnTo>
                    <a:pt x="4225" y="1906"/>
                  </a:lnTo>
                  <a:lnTo>
                    <a:pt x="4227" y="1906"/>
                  </a:lnTo>
                  <a:lnTo>
                    <a:pt x="4229" y="1904"/>
                  </a:lnTo>
                  <a:lnTo>
                    <a:pt x="4231" y="1903"/>
                  </a:lnTo>
                  <a:lnTo>
                    <a:pt x="4233" y="1903"/>
                  </a:lnTo>
                  <a:lnTo>
                    <a:pt x="4237" y="1903"/>
                  </a:lnTo>
                  <a:lnTo>
                    <a:pt x="4239" y="1903"/>
                  </a:lnTo>
                  <a:lnTo>
                    <a:pt x="4240" y="1901"/>
                  </a:lnTo>
                  <a:lnTo>
                    <a:pt x="4242" y="1901"/>
                  </a:lnTo>
                  <a:lnTo>
                    <a:pt x="4244" y="1901"/>
                  </a:lnTo>
                  <a:lnTo>
                    <a:pt x="4246" y="1903"/>
                  </a:lnTo>
                  <a:lnTo>
                    <a:pt x="4248" y="1903"/>
                  </a:lnTo>
                  <a:lnTo>
                    <a:pt x="4250" y="1904"/>
                  </a:lnTo>
                  <a:lnTo>
                    <a:pt x="4252" y="1904"/>
                  </a:lnTo>
                  <a:lnTo>
                    <a:pt x="4254" y="1904"/>
                  </a:lnTo>
                  <a:lnTo>
                    <a:pt x="4257" y="1904"/>
                  </a:lnTo>
                  <a:lnTo>
                    <a:pt x="4259" y="1904"/>
                  </a:lnTo>
                  <a:lnTo>
                    <a:pt x="4261" y="1903"/>
                  </a:lnTo>
                  <a:lnTo>
                    <a:pt x="4263" y="1901"/>
                  </a:lnTo>
                  <a:lnTo>
                    <a:pt x="4265" y="1899"/>
                  </a:lnTo>
                  <a:lnTo>
                    <a:pt x="4265" y="1897"/>
                  </a:lnTo>
                  <a:lnTo>
                    <a:pt x="4269" y="1895"/>
                  </a:lnTo>
                  <a:lnTo>
                    <a:pt x="4270" y="1891"/>
                  </a:lnTo>
                  <a:lnTo>
                    <a:pt x="4272" y="1891"/>
                  </a:lnTo>
                  <a:lnTo>
                    <a:pt x="4272" y="1888"/>
                  </a:lnTo>
                  <a:lnTo>
                    <a:pt x="4274" y="1886"/>
                  </a:lnTo>
                  <a:lnTo>
                    <a:pt x="4274" y="1884"/>
                  </a:lnTo>
                  <a:lnTo>
                    <a:pt x="4276" y="1882"/>
                  </a:lnTo>
                  <a:lnTo>
                    <a:pt x="4276" y="1880"/>
                  </a:lnTo>
                  <a:lnTo>
                    <a:pt x="4276" y="1878"/>
                  </a:lnTo>
                  <a:lnTo>
                    <a:pt x="4276" y="1874"/>
                  </a:lnTo>
                  <a:lnTo>
                    <a:pt x="4276" y="1872"/>
                  </a:lnTo>
                  <a:lnTo>
                    <a:pt x="4278" y="1872"/>
                  </a:lnTo>
                  <a:lnTo>
                    <a:pt x="4278" y="1871"/>
                  </a:lnTo>
                  <a:lnTo>
                    <a:pt x="4280" y="1869"/>
                  </a:lnTo>
                  <a:lnTo>
                    <a:pt x="4282" y="1869"/>
                  </a:lnTo>
                  <a:lnTo>
                    <a:pt x="4282" y="1867"/>
                  </a:lnTo>
                  <a:lnTo>
                    <a:pt x="4282" y="1865"/>
                  </a:lnTo>
                  <a:lnTo>
                    <a:pt x="4284" y="1863"/>
                  </a:lnTo>
                  <a:lnTo>
                    <a:pt x="4285" y="1861"/>
                  </a:lnTo>
                  <a:lnTo>
                    <a:pt x="4285" y="1859"/>
                  </a:lnTo>
                  <a:lnTo>
                    <a:pt x="4287" y="1859"/>
                  </a:lnTo>
                  <a:lnTo>
                    <a:pt x="4285" y="1857"/>
                  </a:lnTo>
                  <a:lnTo>
                    <a:pt x="4284" y="1856"/>
                  </a:lnTo>
                  <a:lnTo>
                    <a:pt x="4284" y="1854"/>
                  </a:lnTo>
                  <a:lnTo>
                    <a:pt x="4282" y="1852"/>
                  </a:lnTo>
                  <a:lnTo>
                    <a:pt x="4282" y="1850"/>
                  </a:lnTo>
                  <a:lnTo>
                    <a:pt x="4282" y="1848"/>
                  </a:lnTo>
                  <a:lnTo>
                    <a:pt x="4282" y="1846"/>
                  </a:lnTo>
                  <a:lnTo>
                    <a:pt x="4284" y="1844"/>
                  </a:lnTo>
                  <a:lnTo>
                    <a:pt x="4284" y="1842"/>
                  </a:lnTo>
                  <a:lnTo>
                    <a:pt x="4282" y="1841"/>
                  </a:lnTo>
                  <a:lnTo>
                    <a:pt x="4284" y="1839"/>
                  </a:lnTo>
                  <a:lnTo>
                    <a:pt x="4284" y="1837"/>
                  </a:lnTo>
                  <a:lnTo>
                    <a:pt x="4284" y="1835"/>
                  </a:lnTo>
                  <a:lnTo>
                    <a:pt x="4285" y="1833"/>
                  </a:lnTo>
                  <a:lnTo>
                    <a:pt x="4285" y="1831"/>
                  </a:lnTo>
                  <a:lnTo>
                    <a:pt x="4284" y="1829"/>
                  </a:lnTo>
                  <a:lnTo>
                    <a:pt x="4284" y="1827"/>
                  </a:lnTo>
                  <a:lnTo>
                    <a:pt x="4284" y="1826"/>
                  </a:lnTo>
                  <a:lnTo>
                    <a:pt x="4282" y="1826"/>
                  </a:lnTo>
                  <a:lnTo>
                    <a:pt x="4280" y="1824"/>
                  </a:lnTo>
                  <a:lnTo>
                    <a:pt x="4276" y="1824"/>
                  </a:lnTo>
                  <a:lnTo>
                    <a:pt x="4274" y="1824"/>
                  </a:lnTo>
                  <a:lnTo>
                    <a:pt x="4272" y="1822"/>
                  </a:lnTo>
                  <a:lnTo>
                    <a:pt x="4270" y="1822"/>
                  </a:lnTo>
                  <a:lnTo>
                    <a:pt x="4269" y="1822"/>
                  </a:lnTo>
                  <a:lnTo>
                    <a:pt x="4267" y="1820"/>
                  </a:lnTo>
                  <a:lnTo>
                    <a:pt x="4263" y="1824"/>
                  </a:lnTo>
                  <a:lnTo>
                    <a:pt x="4261" y="1824"/>
                  </a:lnTo>
                  <a:lnTo>
                    <a:pt x="4259" y="1824"/>
                  </a:lnTo>
                  <a:lnTo>
                    <a:pt x="4257" y="1824"/>
                  </a:lnTo>
                  <a:lnTo>
                    <a:pt x="4255" y="1826"/>
                  </a:lnTo>
                  <a:lnTo>
                    <a:pt x="4254" y="1826"/>
                  </a:lnTo>
                  <a:lnTo>
                    <a:pt x="4252" y="1826"/>
                  </a:lnTo>
                  <a:lnTo>
                    <a:pt x="4250" y="1826"/>
                  </a:lnTo>
                  <a:lnTo>
                    <a:pt x="4248" y="1826"/>
                  </a:lnTo>
                  <a:lnTo>
                    <a:pt x="4246" y="1826"/>
                  </a:lnTo>
                  <a:lnTo>
                    <a:pt x="4244" y="1826"/>
                  </a:lnTo>
                  <a:lnTo>
                    <a:pt x="4242" y="1826"/>
                  </a:lnTo>
                  <a:lnTo>
                    <a:pt x="4240" y="1826"/>
                  </a:lnTo>
                  <a:lnTo>
                    <a:pt x="4239" y="1824"/>
                  </a:lnTo>
                  <a:lnTo>
                    <a:pt x="4237" y="1822"/>
                  </a:lnTo>
                  <a:lnTo>
                    <a:pt x="4235" y="1822"/>
                  </a:lnTo>
                  <a:lnTo>
                    <a:pt x="4231" y="1822"/>
                  </a:lnTo>
                  <a:lnTo>
                    <a:pt x="4229" y="1824"/>
                  </a:lnTo>
                  <a:lnTo>
                    <a:pt x="4227" y="1824"/>
                  </a:lnTo>
                  <a:lnTo>
                    <a:pt x="4225" y="1824"/>
                  </a:lnTo>
                  <a:lnTo>
                    <a:pt x="4224" y="1822"/>
                  </a:lnTo>
                  <a:lnTo>
                    <a:pt x="4224" y="1820"/>
                  </a:lnTo>
                  <a:lnTo>
                    <a:pt x="4224" y="1818"/>
                  </a:lnTo>
                  <a:lnTo>
                    <a:pt x="4222" y="1816"/>
                  </a:lnTo>
                  <a:lnTo>
                    <a:pt x="4220" y="1814"/>
                  </a:lnTo>
                  <a:lnTo>
                    <a:pt x="4218" y="1814"/>
                  </a:lnTo>
                  <a:lnTo>
                    <a:pt x="4216" y="1814"/>
                  </a:lnTo>
                  <a:lnTo>
                    <a:pt x="4214" y="1812"/>
                  </a:lnTo>
                  <a:lnTo>
                    <a:pt x="4210" y="1814"/>
                  </a:lnTo>
                  <a:lnTo>
                    <a:pt x="4209" y="1812"/>
                  </a:lnTo>
                  <a:lnTo>
                    <a:pt x="4207" y="1812"/>
                  </a:lnTo>
                  <a:lnTo>
                    <a:pt x="4205" y="1811"/>
                  </a:lnTo>
                  <a:lnTo>
                    <a:pt x="4205" y="1809"/>
                  </a:lnTo>
                  <a:lnTo>
                    <a:pt x="4201" y="1809"/>
                  </a:lnTo>
                  <a:lnTo>
                    <a:pt x="4197" y="1809"/>
                  </a:lnTo>
                  <a:lnTo>
                    <a:pt x="4195" y="1809"/>
                  </a:lnTo>
                  <a:lnTo>
                    <a:pt x="4194" y="1811"/>
                  </a:lnTo>
                  <a:lnTo>
                    <a:pt x="4192" y="1812"/>
                  </a:lnTo>
                  <a:lnTo>
                    <a:pt x="4192" y="1814"/>
                  </a:lnTo>
                  <a:lnTo>
                    <a:pt x="4190" y="1816"/>
                  </a:lnTo>
                  <a:lnTo>
                    <a:pt x="4190" y="1818"/>
                  </a:lnTo>
                  <a:lnTo>
                    <a:pt x="4186" y="1820"/>
                  </a:lnTo>
                  <a:lnTo>
                    <a:pt x="4184" y="1820"/>
                  </a:lnTo>
                  <a:lnTo>
                    <a:pt x="4182" y="1822"/>
                  </a:lnTo>
                  <a:lnTo>
                    <a:pt x="4182" y="1824"/>
                  </a:lnTo>
                  <a:lnTo>
                    <a:pt x="4180" y="1826"/>
                  </a:lnTo>
                  <a:lnTo>
                    <a:pt x="4180" y="1827"/>
                  </a:lnTo>
                  <a:lnTo>
                    <a:pt x="4180" y="1829"/>
                  </a:lnTo>
                  <a:lnTo>
                    <a:pt x="4180" y="1831"/>
                  </a:lnTo>
                  <a:lnTo>
                    <a:pt x="4179" y="1835"/>
                  </a:lnTo>
                  <a:lnTo>
                    <a:pt x="4179" y="1837"/>
                  </a:lnTo>
                  <a:lnTo>
                    <a:pt x="4179" y="1839"/>
                  </a:lnTo>
                  <a:lnTo>
                    <a:pt x="4180" y="1839"/>
                  </a:lnTo>
                  <a:lnTo>
                    <a:pt x="4182" y="1841"/>
                  </a:lnTo>
                  <a:lnTo>
                    <a:pt x="4182" y="1842"/>
                  </a:lnTo>
                  <a:lnTo>
                    <a:pt x="4180" y="1844"/>
                  </a:lnTo>
                  <a:lnTo>
                    <a:pt x="4179" y="1846"/>
                  </a:lnTo>
                  <a:lnTo>
                    <a:pt x="4177" y="1848"/>
                  </a:lnTo>
                  <a:lnTo>
                    <a:pt x="4177" y="1850"/>
                  </a:lnTo>
                  <a:lnTo>
                    <a:pt x="4177" y="1852"/>
                  </a:lnTo>
                  <a:lnTo>
                    <a:pt x="4177" y="1854"/>
                  </a:lnTo>
                  <a:lnTo>
                    <a:pt x="4177" y="1856"/>
                  </a:lnTo>
                  <a:lnTo>
                    <a:pt x="4175" y="1857"/>
                  </a:lnTo>
                  <a:lnTo>
                    <a:pt x="4177" y="1859"/>
                  </a:lnTo>
                  <a:lnTo>
                    <a:pt x="4177" y="1861"/>
                  </a:lnTo>
                  <a:lnTo>
                    <a:pt x="4177" y="1863"/>
                  </a:lnTo>
                  <a:lnTo>
                    <a:pt x="4177" y="1865"/>
                  </a:lnTo>
                  <a:lnTo>
                    <a:pt x="4177" y="1867"/>
                  </a:lnTo>
                  <a:lnTo>
                    <a:pt x="4179" y="1869"/>
                  </a:lnTo>
                  <a:lnTo>
                    <a:pt x="4180" y="1871"/>
                  </a:lnTo>
                  <a:lnTo>
                    <a:pt x="4182" y="1872"/>
                  </a:lnTo>
                  <a:lnTo>
                    <a:pt x="4184" y="1874"/>
                  </a:lnTo>
                  <a:lnTo>
                    <a:pt x="4186" y="1876"/>
                  </a:lnTo>
                  <a:lnTo>
                    <a:pt x="4186" y="1878"/>
                  </a:lnTo>
                  <a:lnTo>
                    <a:pt x="4186" y="1880"/>
                  </a:lnTo>
                  <a:lnTo>
                    <a:pt x="4184" y="1884"/>
                  </a:lnTo>
                  <a:lnTo>
                    <a:pt x="4182" y="1886"/>
                  </a:lnTo>
                  <a:lnTo>
                    <a:pt x="4180" y="1886"/>
                  </a:lnTo>
                  <a:lnTo>
                    <a:pt x="4179" y="1886"/>
                  </a:lnTo>
                  <a:lnTo>
                    <a:pt x="4177" y="1888"/>
                  </a:lnTo>
                  <a:lnTo>
                    <a:pt x="4173" y="1888"/>
                  </a:lnTo>
                  <a:lnTo>
                    <a:pt x="4173" y="1889"/>
                  </a:lnTo>
                  <a:lnTo>
                    <a:pt x="4171" y="1889"/>
                  </a:lnTo>
                  <a:lnTo>
                    <a:pt x="4169" y="1891"/>
                  </a:lnTo>
                  <a:lnTo>
                    <a:pt x="4167" y="1893"/>
                  </a:lnTo>
                  <a:lnTo>
                    <a:pt x="4165" y="1893"/>
                  </a:lnTo>
                  <a:lnTo>
                    <a:pt x="4164" y="1893"/>
                  </a:lnTo>
                  <a:lnTo>
                    <a:pt x="4164" y="1895"/>
                  </a:lnTo>
                  <a:lnTo>
                    <a:pt x="4162" y="1895"/>
                  </a:lnTo>
                  <a:lnTo>
                    <a:pt x="4162" y="1897"/>
                  </a:lnTo>
                  <a:lnTo>
                    <a:pt x="4160" y="1897"/>
                  </a:lnTo>
                  <a:lnTo>
                    <a:pt x="4158" y="1901"/>
                  </a:lnTo>
                  <a:lnTo>
                    <a:pt x="4156" y="1901"/>
                  </a:lnTo>
                  <a:lnTo>
                    <a:pt x="4154" y="1903"/>
                  </a:lnTo>
                  <a:lnTo>
                    <a:pt x="4152" y="1903"/>
                  </a:lnTo>
                  <a:lnTo>
                    <a:pt x="4150" y="1904"/>
                  </a:lnTo>
                  <a:lnTo>
                    <a:pt x="4149" y="1904"/>
                  </a:lnTo>
                  <a:lnTo>
                    <a:pt x="4147" y="1904"/>
                  </a:lnTo>
                  <a:lnTo>
                    <a:pt x="4145" y="1904"/>
                  </a:lnTo>
                  <a:lnTo>
                    <a:pt x="4141" y="1904"/>
                  </a:lnTo>
                  <a:lnTo>
                    <a:pt x="4139" y="1903"/>
                  </a:lnTo>
                  <a:lnTo>
                    <a:pt x="4139" y="1904"/>
                  </a:lnTo>
                  <a:lnTo>
                    <a:pt x="4137" y="1904"/>
                  </a:lnTo>
                  <a:lnTo>
                    <a:pt x="4135" y="1904"/>
                  </a:lnTo>
                  <a:lnTo>
                    <a:pt x="4134" y="1906"/>
                  </a:lnTo>
                  <a:lnTo>
                    <a:pt x="4132" y="1906"/>
                  </a:lnTo>
                  <a:lnTo>
                    <a:pt x="4130" y="1908"/>
                  </a:lnTo>
                  <a:lnTo>
                    <a:pt x="4128" y="1910"/>
                  </a:lnTo>
                  <a:lnTo>
                    <a:pt x="4126" y="1910"/>
                  </a:lnTo>
                  <a:lnTo>
                    <a:pt x="4126" y="1912"/>
                  </a:lnTo>
                  <a:lnTo>
                    <a:pt x="4126" y="1914"/>
                  </a:lnTo>
                  <a:lnTo>
                    <a:pt x="4124" y="1914"/>
                  </a:lnTo>
                  <a:lnTo>
                    <a:pt x="4124" y="1919"/>
                  </a:lnTo>
                  <a:lnTo>
                    <a:pt x="4124" y="1921"/>
                  </a:lnTo>
                  <a:lnTo>
                    <a:pt x="4122" y="1923"/>
                  </a:lnTo>
                  <a:lnTo>
                    <a:pt x="4122" y="1925"/>
                  </a:lnTo>
                  <a:lnTo>
                    <a:pt x="4120" y="1925"/>
                  </a:lnTo>
                  <a:lnTo>
                    <a:pt x="4120" y="1927"/>
                  </a:lnTo>
                  <a:lnTo>
                    <a:pt x="4119" y="1929"/>
                  </a:lnTo>
                  <a:lnTo>
                    <a:pt x="4117" y="1931"/>
                  </a:lnTo>
                  <a:lnTo>
                    <a:pt x="4115" y="1931"/>
                  </a:lnTo>
                  <a:lnTo>
                    <a:pt x="4115" y="1933"/>
                  </a:lnTo>
                  <a:lnTo>
                    <a:pt x="4113" y="1933"/>
                  </a:lnTo>
                  <a:lnTo>
                    <a:pt x="4111" y="1934"/>
                  </a:lnTo>
                  <a:lnTo>
                    <a:pt x="4111" y="1936"/>
                  </a:lnTo>
                  <a:lnTo>
                    <a:pt x="4109" y="1936"/>
                  </a:lnTo>
                  <a:lnTo>
                    <a:pt x="4109" y="1938"/>
                  </a:lnTo>
                  <a:lnTo>
                    <a:pt x="4107" y="1938"/>
                  </a:lnTo>
                  <a:lnTo>
                    <a:pt x="4107" y="1940"/>
                  </a:lnTo>
                  <a:lnTo>
                    <a:pt x="4105" y="1942"/>
                  </a:lnTo>
                  <a:lnTo>
                    <a:pt x="4105" y="1944"/>
                  </a:lnTo>
                  <a:lnTo>
                    <a:pt x="4105" y="1946"/>
                  </a:lnTo>
                  <a:lnTo>
                    <a:pt x="4105" y="1948"/>
                  </a:lnTo>
                  <a:lnTo>
                    <a:pt x="4104" y="1949"/>
                  </a:lnTo>
                  <a:lnTo>
                    <a:pt x="4104" y="1951"/>
                  </a:lnTo>
                  <a:lnTo>
                    <a:pt x="4104" y="1953"/>
                  </a:lnTo>
                  <a:lnTo>
                    <a:pt x="4104" y="1955"/>
                  </a:lnTo>
                  <a:lnTo>
                    <a:pt x="4102" y="1955"/>
                  </a:lnTo>
                  <a:lnTo>
                    <a:pt x="4102" y="1957"/>
                  </a:lnTo>
                  <a:lnTo>
                    <a:pt x="4100" y="1957"/>
                  </a:lnTo>
                  <a:lnTo>
                    <a:pt x="4100" y="1959"/>
                  </a:lnTo>
                  <a:lnTo>
                    <a:pt x="4100" y="1961"/>
                  </a:lnTo>
                  <a:lnTo>
                    <a:pt x="4098" y="1961"/>
                  </a:lnTo>
                  <a:lnTo>
                    <a:pt x="4096" y="1963"/>
                  </a:lnTo>
                  <a:lnTo>
                    <a:pt x="4094" y="1963"/>
                  </a:lnTo>
                  <a:lnTo>
                    <a:pt x="4094" y="1964"/>
                  </a:lnTo>
                  <a:lnTo>
                    <a:pt x="4092" y="1964"/>
                  </a:lnTo>
                  <a:lnTo>
                    <a:pt x="4090" y="1964"/>
                  </a:lnTo>
                  <a:lnTo>
                    <a:pt x="4089" y="1964"/>
                  </a:lnTo>
                  <a:lnTo>
                    <a:pt x="4087" y="1966"/>
                  </a:lnTo>
                  <a:lnTo>
                    <a:pt x="4087" y="1968"/>
                  </a:lnTo>
                  <a:lnTo>
                    <a:pt x="4085" y="1968"/>
                  </a:lnTo>
                  <a:lnTo>
                    <a:pt x="4083" y="1968"/>
                  </a:lnTo>
                  <a:lnTo>
                    <a:pt x="4081" y="1970"/>
                  </a:lnTo>
                  <a:lnTo>
                    <a:pt x="4079" y="1970"/>
                  </a:lnTo>
                  <a:lnTo>
                    <a:pt x="4077" y="1970"/>
                  </a:lnTo>
                  <a:lnTo>
                    <a:pt x="4075" y="1970"/>
                  </a:lnTo>
                  <a:lnTo>
                    <a:pt x="4074" y="1970"/>
                  </a:lnTo>
                  <a:lnTo>
                    <a:pt x="4072" y="1970"/>
                  </a:lnTo>
                  <a:lnTo>
                    <a:pt x="4070" y="1970"/>
                  </a:lnTo>
                  <a:lnTo>
                    <a:pt x="4066" y="1972"/>
                  </a:lnTo>
                  <a:lnTo>
                    <a:pt x="4064" y="1972"/>
                  </a:lnTo>
                  <a:lnTo>
                    <a:pt x="4062" y="1974"/>
                  </a:lnTo>
                  <a:lnTo>
                    <a:pt x="4060" y="1974"/>
                  </a:lnTo>
                  <a:lnTo>
                    <a:pt x="4058" y="1974"/>
                  </a:lnTo>
                  <a:lnTo>
                    <a:pt x="4057" y="1976"/>
                  </a:lnTo>
                  <a:lnTo>
                    <a:pt x="4055" y="1976"/>
                  </a:lnTo>
                  <a:lnTo>
                    <a:pt x="4053" y="1976"/>
                  </a:lnTo>
                  <a:lnTo>
                    <a:pt x="4051" y="1976"/>
                  </a:lnTo>
                  <a:lnTo>
                    <a:pt x="4051" y="1978"/>
                  </a:lnTo>
                  <a:lnTo>
                    <a:pt x="4049" y="1978"/>
                  </a:lnTo>
                  <a:lnTo>
                    <a:pt x="4047" y="1978"/>
                  </a:lnTo>
                  <a:lnTo>
                    <a:pt x="4045" y="1978"/>
                  </a:lnTo>
                  <a:lnTo>
                    <a:pt x="4042" y="1979"/>
                  </a:lnTo>
                  <a:lnTo>
                    <a:pt x="4040" y="1979"/>
                  </a:lnTo>
                  <a:lnTo>
                    <a:pt x="4038" y="1979"/>
                  </a:lnTo>
                  <a:lnTo>
                    <a:pt x="4036" y="1979"/>
                  </a:lnTo>
                  <a:lnTo>
                    <a:pt x="4034" y="1979"/>
                  </a:lnTo>
                  <a:lnTo>
                    <a:pt x="4032" y="1981"/>
                  </a:lnTo>
                  <a:lnTo>
                    <a:pt x="4030" y="1981"/>
                  </a:lnTo>
                  <a:lnTo>
                    <a:pt x="4027" y="1985"/>
                  </a:lnTo>
                  <a:lnTo>
                    <a:pt x="4025" y="1987"/>
                  </a:lnTo>
                  <a:lnTo>
                    <a:pt x="4023" y="1989"/>
                  </a:lnTo>
                  <a:lnTo>
                    <a:pt x="4023" y="1991"/>
                  </a:lnTo>
                  <a:lnTo>
                    <a:pt x="4021" y="1991"/>
                  </a:lnTo>
                  <a:lnTo>
                    <a:pt x="4019" y="1993"/>
                  </a:lnTo>
                  <a:lnTo>
                    <a:pt x="4017" y="1994"/>
                  </a:lnTo>
                  <a:lnTo>
                    <a:pt x="4015" y="1996"/>
                  </a:lnTo>
                  <a:lnTo>
                    <a:pt x="4013" y="1998"/>
                  </a:lnTo>
                  <a:lnTo>
                    <a:pt x="4012" y="1998"/>
                  </a:lnTo>
                  <a:lnTo>
                    <a:pt x="4010" y="2000"/>
                  </a:lnTo>
                  <a:lnTo>
                    <a:pt x="4008" y="2002"/>
                  </a:lnTo>
                  <a:lnTo>
                    <a:pt x="4008" y="2004"/>
                  </a:lnTo>
                  <a:lnTo>
                    <a:pt x="4006" y="2004"/>
                  </a:lnTo>
                  <a:lnTo>
                    <a:pt x="4006" y="2006"/>
                  </a:lnTo>
                  <a:lnTo>
                    <a:pt x="4002" y="2008"/>
                  </a:lnTo>
                  <a:lnTo>
                    <a:pt x="4000" y="2009"/>
                  </a:lnTo>
                  <a:lnTo>
                    <a:pt x="4000" y="2011"/>
                  </a:lnTo>
                  <a:lnTo>
                    <a:pt x="3998" y="2013"/>
                  </a:lnTo>
                  <a:lnTo>
                    <a:pt x="3998" y="2015"/>
                  </a:lnTo>
                  <a:lnTo>
                    <a:pt x="3998" y="2017"/>
                  </a:lnTo>
                  <a:lnTo>
                    <a:pt x="3998" y="2019"/>
                  </a:lnTo>
                  <a:lnTo>
                    <a:pt x="3998" y="2021"/>
                  </a:lnTo>
                  <a:lnTo>
                    <a:pt x="3997" y="2021"/>
                  </a:lnTo>
                  <a:lnTo>
                    <a:pt x="3997" y="2023"/>
                  </a:lnTo>
                  <a:lnTo>
                    <a:pt x="3997" y="2024"/>
                  </a:lnTo>
                  <a:lnTo>
                    <a:pt x="3995" y="2024"/>
                  </a:lnTo>
                  <a:lnTo>
                    <a:pt x="3995" y="2026"/>
                  </a:lnTo>
                  <a:lnTo>
                    <a:pt x="3993" y="2026"/>
                  </a:lnTo>
                  <a:lnTo>
                    <a:pt x="3991" y="2028"/>
                  </a:lnTo>
                  <a:lnTo>
                    <a:pt x="3991" y="2030"/>
                  </a:lnTo>
                  <a:lnTo>
                    <a:pt x="3991" y="2032"/>
                  </a:lnTo>
                  <a:lnTo>
                    <a:pt x="3991" y="2034"/>
                  </a:lnTo>
                  <a:lnTo>
                    <a:pt x="3991" y="2036"/>
                  </a:lnTo>
                  <a:lnTo>
                    <a:pt x="3991" y="2038"/>
                  </a:lnTo>
                  <a:lnTo>
                    <a:pt x="3987" y="2039"/>
                  </a:lnTo>
                  <a:lnTo>
                    <a:pt x="3985" y="2041"/>
                  </a:lnTo>
                  <a:lnTo>
                    <a:pt x="3983" y="2043"/>
                  </a:lnTo>
                  <a:lnTo>
                    <a:pt x="3983" y="2045"/>
                  </a:lnTo>
                  <a:lnTo>
                    <a:pt x="3982" y="2047"/>
                  </a:lnTo>
                  <a:lnTo>
                    <a:pt x="3980" y="2049"/>
                  </a:lnTo>
                  <a:lnTo>
                    <a:pt x="3980" y="2051"/>
                  </a:lnTo>
                  <a:lnTo>
                    <a:pt x="3978" y="2053"/>
                  </a:lnTo>
                  <a:lnTo>
                    <a:pt x="3976" y="2054"/>
                  </a:lnTo>
                  <a:lnTo>
                    <a:pt x="3972" y="2054"/>
                  </a:lnTo>
                  <a:lnTo>
                    <a:pt x="3972" y="2053"/>
                  </a:lnTo>
                  <a:lnTo>
                    <a:pt x="3972" y="2051"/>
                  </a:lnTo>
                  <a:lnTo>
                    <a:pt x="3970" y="2049"/>
                  </a:lnTo>
                  <a:lnTo>
                    <a:pt x="3968" y="2047"/>
                  </a:lnTo>
                  <a:lnTo>
                    <a:pt x="3967" y="2045"/>
                  </a:lnTo>
                  <a:lnTo>
                    <a:pt x="3967" y="2043"/>
                  </a:lnTo>
                  <a:lnTo>
                    <a:pt x="3965" y="2041"/>
                  </a:lnTo>
                  <a:lnTo>
                    <a:pt x="3963" y="2039"/>
                  </a:lnTo>
                  <a:lnTo>
                    <a:pt x="3963" y="2038"/>
                  </a:lnTo>
                  <a:lnTo>
                    <a:pt x="3961" y="2036"/>
                  </a:lnTo>
                  <a:lnTo>
                    <a:pt x="3957" y="2036"/>
                  </a:lnTo>
                  <a:lnTo>
                    <a:pt x="3952" y="2038"/>
                  </a:lnTo>
                  <a:lnTo>
                    <a:pt x="3948" y="2038"/>
                  </a:lnTo>
                  <a:lnTo>
                    <a:pt x="3946" y="2038"/>
                  </a:lnTo>
                  <a:lnTo>
                    <a:pt x="3944" y="2036"/>
                  </a:lnTo>
                  <a:lnTo>
                    <a:pt x="3942" y="2036"/>
                  </a:lnTo>
                  <a:lnTo>
                    <a:pt x="3940" y="2036"/>
                  </a:lnTo>
                  <a:lnTo>
                    <a:pt x="3938" y="2036"/>
                  </a:lnTo>
                  <a:lnTo>
                    <a:pt x="3937" y="2038"/>
                  </a:lnTo>
                  <a:lnTo>
                    <a:pt x="3935" y="2038"/>
                  </a:lnTo>
                  <a:lnTo>
                    <a:pt x="3933" y="2038"/>
                  </a:lnTo>
                  <a:lnTo>
                    <a:pt x="3931" y="2038"/>
                  </a:lnTo>
                  <a:lnTo>
                    <a:pt x="3929" y="2038"/>
                  </a:lnTo>
                  <a:lnTo>
                    <a:pt x="3927" y="2038"/>
                  </a:lnTo>
                  <a:lnTo>
                    <a:pt x="3925" y="2038"/>
                  </a:lnTo>
                  <a:lnTo>
                    <a:pt x="3922" y="2039"/>
                  </a:lnTo>
                  <a:lnTo>
                    <a:pt x="3922" y="2038"/>
                  </a:lnTo>
                  <a:lnTo>
                    <a:pt x="3920" y="2038"/>
                  </a:lnTo>
                  <a:lnTo>
                    <a:pt x="3918" y="2036"/>
                  </a:lnTo>
                  <a:lnTo>
                    <a:pt x="3914" y="2036"/>
                  </a:lnTo>
                  <a:lnTo>
                    <a:pt x="3914" y="2034"/>
                  </a:lnTo>
                  <a:lnTo>
                    <a:pt x="3912" y="2034"/>
                  </a:lnTo>
                  <a:lnTo>
                    <a:pt x="3910" y="2034"/>
                  </a:lnTo>
                  <a:lnTo>
                    <a:pt x="3907" y="2034"/>
                  </a:lnTo>
                  <a:lnTo>
                    <a:pt x="3903" y="2036"/>
                  </a:lnTo>
                  <a:lnTo>
                    <a:pt x="3901" y="2036"/>
                  </a:lnTo>
                  <a:lnTo>
                    <a:pt x="3897" y="2036"/>
                  </a:lnTo>
                  <a:lnTo>
                    <a:pt x="3895" y="2036"/>
                  </a:lnTo>
                  <a:lnTo>
                    <a:pt x="3893" y="2034"/>
                  </a:lnTo>
                  <a:lnTo>
                    <a:pt x="3892" y="2034"/>
                  </a:lnTo>
                  <a:lnTo>
                    <a:pt x="3892" y="2032"/>
                  </a:lnTo>
                  <a:lnTo>
                    <a:pt x="3890" y="2032"/>
                  </a:lnTo>
                  <a:lnTo>
                    <a:pt x="3888" y="2030"/>
                  </a:lnTo>
                  <a:lnTo>
                    <a:pt x="3886" y="2030"/>
                  </a:lnTo>
                  <a:lnTo>
                    <a:pt x="3884" y="2030"/>
                  </a:lnTo>
                  <a:lnTo>
                    <a:pt x="3884" y="2026"/>
                  </a:lnTo>
                  <a:lnTo>
                    <a:pt x="3886" y="2024"/>
                  </a:lnTo>
                  <a:lnTo>
                    <a:pt x="3886" y="2023"/>
                  </a:lnTo>
                  <a:lnTo>
                    <a:pt x="3886" y="2021"/>
                  </a:lnTo>
                  <a:lnTo>
                    <a:pt x="3888" y="2019"/>
                  </a:lnTo>
                  <a:lnTo>
                    <a:pt x="3884" y="2015"/>
                  </a:lnTo>
                  <a:lnTo>
                    <a:pt x="3884" y="2013"/>
                  </a:lnTo>
                  <a:lnTo>
                    <a:pt x="3886" y="2009"/>
                  </a:lnTo>
                  <a:lnTo>
                    <a:pt x="3886" y="2008"/>
                  </a:lnTo>
                  <a:lnTo>
                    <a:pt x="3886" y="2006"/>
                  </a:lnTo>
                  <a:lnTo>
                    <a:pt x="3884" y="2004"/>
                  </a:lnTo>
                  <a:lnTo>
                    <a:pt x="3882" y="2002"/>
                  </a:lnTo>
                  <a:lnTo>
                    <a:pt x="3882" y="2000"/>
                  </a:lnTo>
                  <a:lnTo>
                    <a:pt x="3880" y="2000"/>
                  </a:lnTo>
                  <a:lnTo>
                    <a:pt x="3878" y="1998"/>
                  </a:lnTo>
                  <a:lnTo>
                    <a:pt x="3878" y="1996"/>
                  </a:lnTo>
                  <a:lnTo>
                    <a:pt x="3877" y="1994"/>
                  </a:lnTo>
                  <a:lnTo>
                    <a:pt x="3877" y="1993"/>
                  </a:lnTo>
                  <a:lnTo>
                    <a:pt x="3875" y="1991"/>
                  </a:lnTo>
                  <a:lnTo>
                    <a:pt x="3875" y="1989"/>
                  </a:lnTo>
                  <a:lnTo>
                    <a:pt x="3875" y="1987"/>
                  </a:lnTo>
                  <a:lnTo>
                    <a:pt x="3875" y="1985"/>
                  </a:lnTo>
                  <a:lnTo>
                    <a:pt x="3875" y="1983"/>
                  </a:lnTo>
                  <a:lnTo>
                    <a:pt x="3875" y="1981"/>
                  </a:lnTo>
                  <a:lnTo>
                    <a:pt x="3875" y="1979"/>
                  </a:lnTo>
                  <a:lnTo>
                    <a:pt x="3875" y="1978"/>
                  </a:lnTo>
                  <a:lnTo>
                    <a:pt x="3875" y="1976"/>
                  </a:lnTo>
                  <a:lnTo>
                    <a:pt x="3875" y="1974"/>
                  </a:lnTo>
                  <a:lnTo>
                    <a:pt x="3873" y="1972"/>
                  </a:lnTo>
                  <a:lnTo>
                    <a:pt x="3871" y="1970"/>
                  </a:lnTo>
                  <a:lnTo>
                    <a:pt x="3869" y="1970"/>
                  </a:lnTo>
                  <a:lnTo>
                    <a:pt x="3867" y="1970"/>
                  </a:lnTo>
                  <a:lnTo>
                    <a:pt x="3865" y="1970"/>
                  </a:lnTo>
                  <a:lnTo>
                    <a:pt x="3863" y="1972"/>
                  </a:lnTo>
                  <a:lnTo>
                    <a:pt x="3862" y="1972"/>
                  </a:lnTo>
                  <a:lnTo>
                    <a:pt x="3862" y="1974"/>
                  </a:lnTo>
                  <a:lnTo>
                    <a:pt x="3860" y="1976"/>
                  </a:lnTo>
                  <a:lnTo>
                    <a:pt x="3856" y="1974"/>
                  </a:lnTo>
                  <a:lnTo>
                    <a:pt x="3854" y="1972"/>
                  </a:lnTo>
                  <a:lnTo>
                    <a:pt x="3852" y="1972"/>
                  </a:lnTo>
                  <a:lnTo>
                    <a:pt x="3850" y="1972"/>
                  </a:lnTo>
                  <a:lnTo>
                    <a:pt x="3852" y="1976"/>
                  </a:lnTo>
                  <a:lnTo>
                    <a:pt x="3850" y="1978"/>
                  </a:lnTo>
                  <a:lnTo>
                    <a:pt x="3850" y="1979"/>
                  </a:lnTo>
                  <a:lnTo>
                    <a:pt x="3848" y="1981"/>
                  </a:lnTo>
                  <a:lnTo>
                    <a:pt x="3847" y="1985"/>
                  </a:lnTo>
                  <a:lnTo>
                    <a:pt x="3847" y="1987"/>
                  </a:lnTo>
                  <a:lnTo>
                    <a:pt x="3847" y="1989"/>
                  </a:lnTo>
                  <a:lnTo>
                    <a:pt x="3847" y="1991"/>
                  </a:lnTo>
                  <a:lnTo>
                    <a:pt x="3847" y="1993"/>
                  </a:lnTo>
                  <a:lnTo>
                    <a:pt x="3848" y="1993"/>
                  </a:lnTo>
                  <a:lnTo>
                    <a:pt x="3847" y="1994"/>
                  </a:lnTo>
                  <a:lnTo>
                    <a:pt x="3845" y="1996"/>
                  </a:lnTo>
                  <a:lnTo>
                    <a:pt x="3843" y="1996"/>
                  </a:lnTo>
                  <a:lnTo>
                    <a:pt x="3839" y="1994"/>
                  </a:lnTo>
                  <a:lnTo>
                    <a:pt x="3839" y="1993"/>
                  </a:lnTo>
                  <a:lnTo>
                    <a:pt x="3837" y="1991"/>
                  </a:lnTo>
                  <a:lnTo>
                    <a:pt x="3837" y="1989"/>
                  </a:lnTo>
                  <a:lnTo>
                    <a:pt x="3835" y="1987"/>
                  </a:lnTo>
                  <a:lnTo>
                    <a:pt x="3835" y="1985"/>
                  </a:lnTo>
                  <a:lnTo>
                    <a:pt x="3832" y="1985"/>
                  </a:lnTo>
                  <a:lnTo>
                    <a:pt x="3830" y="1985"/>
                  </a:lnTo>
                  <a:lnTo>
                    <a:pt x="3828" y="1985"/>
                  </a:lnTo>
                  <a:lnTo>
                    <a:pt x="3826" y="1985"/>
                  </a:lnTo>
                  <a:lnTo>
                    <a:pt x="3824" y="1983"/>
                  </a:lnTo>
                  <a:lnTo>
                    <a:pt x="3822" y="1983"/>
                  </a:lnTo>
                  <a:lnTo>
                    <a:pt x="3818" y="1985"/>
                  </a:lnTo>
                  <a:lnTo>
                    <a:pt x="3818" y="1987"/>
                  </a:lnTo>
                  <a:lnTo>
                    <a:pt x="3817" y="1987"/>
                  </a:lnTo>
                  <a:lnTo>
                    <a:pt x="3813" y="1987"/>
                  </a:lnTo>
                  <a:lnTo>
                    <a:pt x="3809" y="1987"/>
                  </a:lnTo>
                  <a:lnTo>
                    <a:pt x="3807" y="1987"/>
                  </a:lnTo>
                  <a:lnTo>
                    <a:pt x="3803" y="1987"/>
                  </a:lnTo>
                  <a:lnTo>
                    <a:pt x="3802" y="1985"/>
                  </a:lnTo>
                  <a:lnTo>
                    <a:pt x="3798" y="1983"/>
                  </a:lnTo>
                  <a:lnTo>
                    <a:pt x="3796" y="1983"/>
                  </a:lnTo>
                  <a:lnTo>
                    <a:pt x="3792" y="1983"/>
                  </a:lnTo>
                  <a:lnTo>
                    <a:pt x="3790" y="1983"/>
                  </a:lnTo>
                  <a:lnTo>
                    <a:pt x="3788" y="1983"/>
                  </a:lnTo>
                  <a:lnTo>
                    <a:pt x="3787" y="1981"/>
                  </a:lnTo>
                  <a:lnTo>
                    <a:pt x="3788" y="1981"/>
                  </a:lnTo>
                  <a:lnTo>
                    <a:pt x="3788" y="1979"/>
                  </a:lnTo>
                  <a:lnTo>
                    <a:pt x="3788" y="1978"/>
                  </a:lnTo>
                  <a:lnTo>
                    <a:pt x="3790" y="1976"/>
                  </a:lnTo>
                  <a:lnTo>
                    <a:pt x="3790" y="1974"/>
                  </a:lnTo>
                  <a:lnTo>
                    <a:pt x="3792" y="1972"/>
                  </a:lnTo>
                  <a:lnTo>
                    <a:pt x="3794" y="1972"/>
                  </a:lnTo>
                  <a:lnTo>
                    <a:pt x="3798" y="1970"/>
                  </a:lnTo>
                  <a:lnTo>
                    <a:pt x="3800" y="1970"/>
                  </a:lnTo>
                  <a:lnTo>
                    <a:pt x="3802" y="1968"/>
                  </a:lnTo>
                  <a:lnTo>
                    <a:pt x="3802" y="1966"/>
                  </a:lnTo>
                  <a:lnTo>
                    <a:pt x="3803" y="1964"/>
                  </a:lnTo>
                  <a:lnTo>
                    <a:pt x="3803" y="1963"/>
                  </a:lnTo>
                  <a:lnTo>
                    <a:pt x="3803" y="1961"/>
                  </a:lnTo>
                  <a:lnTo>
                    <a:pt x="3805" y="1961"/>
                  </a:lnTo>
                  <a:lnTo>
                    <a:pt x="3805" y="1959"/>
                  </a:lnTo>
                  <a:lnTo>
                    <a:pt x="3803" y="1957"/>
                  </a:lnTo>
                  <a:lnTo>
                    <a:pt x="3803" y="1955"/>
                  </a:lnTo>
                  <a:lnTo>
                    <a:pt x="3802" y="1953"/>
                  </a:lnTo>
                  <a:lnTo>
                    <a:pt x="3800" y="1951"/>
                  </a:lnTo>
                  <a:lnTo>
                    <a:pt x="3798" y="1949"/>
                  </a:lnTo>
                  <a:lnTo>
                    <a:pt x="3796" y="1949"/>
                  </a:lnTo>
                  <a:lnTo>
                    <a:pt x="3794" y="1948"/>
                  </a:lnTo>
                  <a:lnTo>
                    <a:pt x="3792" y="1946"/>
                  </a:lnTo>
                  <a:lnTo>
                    <a:pt x="3790" y="1944"/>
                  </a:lnTo>
                  <a:lnTo>
                    <a:pt x="3788" y="1942"/>
                  </a:lnTo>
                  <a:lnTo>
                    <a:pt x="3787" y="1942"/>
                  </a:lnTo>
                  <a:lnTo>
                    <a:pt x="3785" y="1942"/>
                  </a:lnTo>
                  <a:lnTo>
                    <a:pt x="3781" y="1938"/>
                  </a:lnTo>
                  <a:lnTo>
                    <a:pt x="3779" y="1936"/>
                  </a:lnTo>
                  <a:lnTo>
                    <a:pt x="3779" y="1934"/>
                  </a:lnTo>
                  <a:lnTo>
                    <a:pt x="3777" y="1934"/>
                  </a:lnTo>
                  <a:lnTo>
                    <a:pt x="3775" y="1933"/>
                  </a:lnTo>
                  <a:lnTo>
                    <a:pt x="3773" y="1933"/>
                  </a:lnTo>
                  <a:lnTo>
                    <a:pt x="3768" y="1929"/>
                  </a:lnTo>
                  <a:lnTo>
                    <a:pt x="3768" y="1927"/>
                  </a:lnTo>
                  <a:lnTo>
                    <a:pt x="3766" y="1927"/>
                  </a:lnTo>
                  <a:lnTo>
                    <a:pt x="3766" y="1925"/>
                  </a:lnTo>
                  <a:lnTo>
                    <a:pt x="3764" y="1923"/>
                  </a:lnTo>
                  <a:lnTo>
                    <a:pt x="3764" y="1921"/>
                  </a:lnTo>
                  <a:lnTo>
                    <a:pt x="3760" y="1919"/>
                  </a:lnTo>
                  <a:lnTo>
                    <a:pt x="3757" y="1921"/>
                  </a:lnTo>
                  <a:lnTo>
                    <a:pt x="3755" y="1921"/>
                  </a:lnTo>
                  <a:lnTo>
                    <a:pt x="3753" y="1921"/>
                  </a:lnTo>
                  <a:lnTo>
                    <a:pt x="3751" y="1921"/>
                  </a:lnTo>
                  <a:lnTo>
                    <a:pt x="3749" y="1923"/>
                  </a:lnTo>
                  <a:lnTo>
                    <a:pt x="3745" y="1923"/>
                  </a:lnTo>
                  <a:lnTo>
                    <a:pt x="3742" y="1923"/>
                  </a:lnTo>
                  <a:lnTo>
                    <a:pt x="3740" y="1921"/>
                  </a:lnTo>
                  <a:lnTo>
                    <a:pt x="3736" y="1921"/>
                  </a:lnTo>
                  <a:lnTo>
                    <a:pt x="3734" y="1921"/>
                  </a:lnTo>
                  <a:lnTo>
                    <a:pt x="3732" y="1921"/>
                  </a:lnTo>
                  <a:lnTo>
                    <a:pt x="3730" y="1919"/>
                  </a:lnTo>
                  <a:lnTo>
                    <a:pt x="3728" y="1919"/>
                  </a:lnTo>
                  <a:lnTo>
                    <a:pt x="3727" y="1919"/>
                  </a:lnTo>
                  <a:lnTo>
                    <a:pt x="3723" y="1919"/>
                  </a:lnTo>
                  <a:lnTo>
                    <a:pt x="3721" y="1918"/>
                  </a:lnTo>
                  <a:lnTo>
                    <a:pt x="3717" y="1918"/>
                  </a:lnTo>
                  <a:lnTo>
                    <a:pt x="3715" y="1918"/>
                  </a:lnTo>
                  <a:lnTo>
                    <a:pt x="3711" y="1916"/>
                  </a:lnTo>
                  <a:lnTo>
                    <a:pt x="3710" y="1916"/>
                  </a:lnTo>
                  <a:lnTo>
                    <a:pt x="3704" y="1918"/>
                  </a:lnTo>
                  <a:lnTo>
                    <a:pt x="3702" y="1918"/>
                  </a:lnTo>
                  <a:lnTo>
                    <a:pt x="3702" y="1919"/>
                  </a:lnTo>
                  <a:lnTo>
                    <a:pt x="3700" y="1921"/>
                  </a:lnTo>
                  <a:lnTo>
                    <a:pt x="3698" y="1923"/>
                  </a:lnTo>
                  <a:lnTo>
                    <a:pt x="3695" y="1927"/>
                  </a:lnTo>
                  <a:lnTo>
                    <a:pt x="3695" y="1929"/>
                  </a:lnTo>
                  <a:lnTo>
                    <a:pt x="3693" y="1929"/>
                  </a:lnTo>
                  <a:lnTo>
                    <a:pt x="3693" y="1931"/>
                  </a:lnTo>
                  <a:lnTo>
                    <a:pt x="3691" y="1933"/>
                  </a:lnTo>
                  <a:lnTo>
                    <a:pt x="3691" y="1934"/>
                  </a:lnTo>
                  <a:lnTo>
                    <a:pt x="3691" y="1936"/>
                  </a:lnTo>
                  <a:lnTo>
                    <a:pt x="3689" y="1938"/>
                  </a:lnTo>
                  <a:lnTo>
                    <a:pt x="3689" y="1940"/>
                  </a:lnTo>
                  <a:lnTo>
                    <a:pt x="3687" y="1940"/>
                  </a:lnTo>
                  <a:lnTo>
                    <a:pt x="3685" y="1940"/>
                  </a:lnTo>
                  <a:lnTo>
                    <a:pt x="3685" y="1936"/>
                  </a:lnTo>
                  <a:lnTo>
                    <a:pt x="3685" y="1933"/>
                  </a:lnTo>
                  <a:lnTo>
                    <a:pt x="3685" y="1931"/>
                  </a:lnTo>
                  <a:lnTo>
                    <a:pt x="3683" y="1929"/>
                  </a:lnTo>
                  <a:lnTo>
                    <a:pt x="3681" y="1927"/>
                  </a:lnTo>
                  <a:lnTo>
                    <a:pt x="3680" y="1925"/>
                  </a:lnTo>
                  <a:lnTo>
                    <a:pt x="3678" y="1923"/>
                  </a:lnTo>
                  <a:lnTo>
                    <a:pt x="3678" y="1921"/>
                  </a:lnTo>
                  <a:lnTo>
                    <a:pt x="3676" y="1919"/>
                  </a:lnTo>
                  <a:lnTo>
                    <a:pt x="3676" y="1918"/>
                  </a:lnTo>
                  <a:lnTo>
                    <a:pt x="3674" y="1914"/>
                  </a:lnTo>
                  <a:lnTo>
                    <a:pt x="3672" y="1912"/>
                  </a:lnTo>
                  <a:lnTo>
                    <a:pt x="3670" y="1910"/>
                  </a:lnTo>
                  <a:lnTo>
                    <a:pt x="3670" y="1908"/>
                  </a:lnTo>
                  <a:lnTo>
                    <a:pt x="3670" y="1906"/>
                  </a:lnTo>
                  <a:lnTo>
                    <a:pt x="3668" y="1903"/>
                  </a:lnTo>
                  <a:lnTo>
                    <a:pt x="3666" y="1899"/>
                  </a:lnTo>
                  <a:lnTo>
                    <a:pt x="3665" y="1899"/>
                  </a:lnTo>
                  <a:lnTo>
                    <a:pt x="3663" y="1897"/>
                  </a:lnTo>
                  <a:lnTo>
                    <a:pt x="3661" y="1895"/>
                  </a:lnTo>
                  <a:lnTo>
                    <a:pt x="3659" y="1895"/>
                  </a:lnTo>
                  <a:lnTo>
                    <a:pt x="3657" y="1893"/>
                  </a:lnTo>
                  <a:lnTo>
                    <a:pt x="3655" y="1891"/>
                  </a:lnTo>
                  <a:lnTo>
                    <a:pt x="3653" y="1891"/>
                  </a:lnTo>
                  <a:lnTo>
                    <a:pt x="3651" y="1888"/>
                  </a:lnTo>
                  <a:lnTo>
                    <a:pt x="3650" y="1888"/>
                  </a:lnTo>
                  <a:lnTo>
                    <a:pt x="3648" y="1886"/>
                  </a:lnTo>
                  <a:lnTo>
                    <a:pt x="3646" y="1886"/>
                  </a:lnTo>
                  <a:lnTo>
                    <a:pt x="3644" y="1886"/>
                  </a:lnTo>
                  <a:lnTo>
                    <a:pt x="3642" y="1886"/>
                  </a:lnTo>
                  <a:lnTo>
                    <a:pt x="3640" y="1884"/>
                  </a:lnTo>
                  <a:lnTo>
                    <a:pt x="3638" y="1884"/>
                  </a:lnTo>
                  <a:lnTo>
                    <a:pt x="3635" y="1882"/>
                  </a:lnTo>
                  <a:lnTo>
                    <a:pt x="3633" y="1880"/>
                  </a:lnTo>
                  <a:lnTo>
                    <a:pt x="3631" y="1878"/>
                  </a:lnTo>
                  <a:lnTo>
                    <a:pt x="3629" y="1878"/>
                  </a:lnTo>
                  <a:lnTo>
                    <a:pt x="3623" y="1872"/>
                  </a:lnTo>
                  <a:lnTo>
                    <a:pt x="3621" y="1871"/>
                  </a:lnTo>
                  <a:lnTo>
                    <a:pt x="3620" y="1869"/>
                  </a:lnTo>
                  <a:lnTo>
                    <a:pt x="3618" y="1867"/>
                  </a:lnTo>
                  <a:lnTo>
                    <a:pt x="3616" y="1869"/>
                  </a:lnTo>
                  <a:lnTo>
                    <a:pt x="3614" y="1869"/>
                  </a:lnTo>
                  <a:lnTo>
                    <a:pt x="3612" y="1869"/>
                  </a:lnTo>
                  <a:lnTo>
                    <a:pt x="3610" y="1869"/>
                  </a:lnTo>
                  <a:lnTo>
                    <a:pt x="3608" y="1869"/>
                  </a:lnTo>
                  <a:lnTo>
                    <a:pt x="3606" y="1869"/>
                  </a:lnTo>
                  <a:lnTo>
                    <a:pt x="3605" y="1869"/>
                  </a:lnTo>
                  <a:lnTo>
                    <a:pt x="3603" y="1869"/>
                  </a:lnTo>
                  <a:lnTo>
                    <a:pt x="3601" y="1867"/>
                  </a:lnTo>
                  <a:lnTo>
                    <a:pt x="3599" y="1867"/>
                  </a:lnTo>
                  <a:lnTo>
                    <a:pt x="3591" y="1865"/>
                  </a:lnTo>
                  <a:lnTo>
                    <a:pt x="3591" y="1863"/>
                  </a:lnTo>
                  <a:lnTo>
                    <a:pt x="3590" y="1861"/>
                  </a:lnTo>
                  <a:lnTo>
                    <a:pt x="3588" y="1859"/>
                  </a:lnTo>
                  <a:lnTo>
                    <a:pt x="3586" y="1857"/>
                  </a:lnTo>
                  <a:lnTo>
                    <a:pt x="3586" y="1856"/>
                  </a:lnTo>
                  <a:lnTo>
                    <a:pt x="3584" y="1852"/>
                  </a:lnTo>
                  <a:lnTo>
                    <a:pt x="3582" y="1850"/>
                  </a:lnTo>
                  <a:lnTo>
                    <a:pt x="3582" y="1848"/>
                  </a:lnTo>
                  <a:lnTo>
                    <a:pt x="3580" y="1846"/>
                  </a:lnTo>
                  <a:lnTo>
                    <a:pt x="3578" y="1842"/>
                  </a:lnTo>
                  <a:lnTo>
                    <a:pt x="3576" y="1841"/>
                  </a:lnTo>
                  <a:lnTo>
                    <a:pt x="3575" y="1841"/>
                  </a:lnTo>
                  <a:lnTo>
                    <a:pt x="3571" y="1839"/>
                  </a:lnTo>
                  <a:lnTo>
                    <a:pt x="3569" y="1839"/>
                  </a:lnTo>
                  <a:lnTo>
                    <a:pt x="3565" y="1841"/>
                  </a:lnTo>
                  <a:lnTo>
                    <a:pt x="3563" y="1842"/>
                  </a:lnTo>
                  <a:lnTo>
                    <a:pt x="3560" y="1842"/>
                  </a:lnTo>
                  <a:lnTo>
                    <a:pt x="3558" y="1844"/>
                  </a:lnTo>
                  <a:lnTo>
                    <a:pt x="3556" y="1846"/>
                  </a:lnTo>
                  <a:lnTo>
                    <a:pt x="3552" y="1846"/>
                  </a:lnTo>
                  <a:lnTo>
                    <a:pt x="3548" y="1846"/>
                  </a:lnTo>
                  <a:lnTo>
                    <a:pt x="3545" y="1848"/>
                  </a:lnTo>
                  <a:lnTo>
                    <a:pt x="3543" y="1846"/>
                  </a:lnTo>
                  <a:lnTo>
                    <a:pt x="3541" y="1844"/>
                  </a:lnTo>
                  <a:lnTo>
                    <a:pt x="3539" y="1844"/>
                  </a:lnTo>
                  <a:lnTo>
                    <a:pt x="3537" y="1842"/>
                  </a:lnTo>
                  <a:lnTo>
                    <a:pt x="3535" y="1842"/>
                  </a:lnTo>
                  <a:lnTo>
                    <a:pt x="3533" y="1842"/>
                  </a:lnTo>
                  <a:lnTo>
                    <a:pt x="3531" y="1841"/>
                  </a:lnTo>
                  <a:lnTo>
                    <a:pt x="3528" y="1841"/>
                  </a:lnTo>
                  <a:lnTo>
                    <a:pt x="3526" y="1841"/>
                  </a:lnTo>
                  <a:lnTo>
                    <a:pt x="3524" y="1841"/>
                  </a:lnTo>
                  <a:lnTo>
                    <a:pt x="3522" y="1839"/>
                  </a:lnTo>
                  <a:lnTo>
                    <a:pt x="3520" y="1833"/>
                  </a:lnTo>
                  <a:lnTo>
                    <a:pt x="3520" y="1831"/>
                  </a:lnTo>
                  <a:lnTo>
                    <a:pt x="3520" y="1827"/>
                  </a:lnTo>
                  <a:lnTo>
                    <a:pt x="3520" y="1826"/>
                  </a:lnTo>
                  <a:lnTo>
                    <a:pt x="3518" y="1822"/>
                  </a:lnTo>
                  <a:lnTo>
                    <a:pt x="3516" y="1820"/>
                  </a:lnTo>
                  <a:lnTo>
                    <a:pt x="3515" y="1820"/>
                  </a:lnTo>
                  <a:lnTo>
                    <a:pt x="3513" y="1818"/>
                  </a:lnTo>
                  <a:lnTo>
                    <a:pt x="3511" y="1818"/>
                  </a:lnTo>
                  <a:lnTo>
                    <a:pt x="3511" y="1816"/>
                  </a:lnTo>
                  <a:lnTo>
                    <a:pt x="3511" y="1814"/>
                  </a:lnTo>
                  <a:lnTo>
                    <a:pt x="3511" y="1812"/>
                  </a:lnTo>
                  <a:lnTo>
                    <a:pt x="3511" y="1809"/>
                  </a:lnTo>
                  <a:lnTo>
                    <a:pt x="3513" y="1805"/>
                  </a:lnTo>
                  <a:lnTo>
                    <a:pt x="3513" y="1803"/>
                  </a:lnTo>
                  <a:lnTo>
                    <a:pt x="3515" y="1801"/>
                  </a:lnTo>
                  <a:lnTo>
                    <a:pt x="3516" y="1799"/>
                  </a:lnTo>
                  <a:lnTo>
                    <a:pt x="3518" y="1797"/>
                  </a:lnTo>
                  <a:lnTo>
                    <a:pt x="3520" y="1796"/>
                  </a:lnTo>
                  <a:lnTo>
                    <a:pt x="3518" y="1792"/>
                  </a:lnTo>
                  <a:lnTo>
                    <a:pt x="3516" y="1790"/>
                  </a:lnTo>
                  <a:lnTo>
                    <a:pt x="3515" y="1788"/>
                  </a:lnTo>
                  <a:lnTo>
                    <a:pt x="3513" y="1784"/>
                  </a:lnTo>
                  <a:lnTo>
                    <a:pt x="3513" y="1782"/>
                  </a:lnTo>
                  <a:lnTo>
                    <a:pt x="3513" y="1781"/>
                  </a:lnTo>
                  <a:lnTo>
                    <a:pt x="3515" y="1777"/>
                  </a:lnTo>
                  <a:lnTo>
                    <a:pt x="3516" y="1775"/>
                  </a:lnTo>
                  <a:lnTo>
                    <a:pt x="3520" y="1773"/>
                  </a:lnTo>
                  <a:lnTo>
                    <a:pt x="3522" y="1773"/>
                  </a:lnTo>
                  <a:lnTo>
                    <a:pt x="3526" y="1771"/>
                  </a:lnTo>
                  <a:lnTo>
                    <a:pt x="3528" y="1769"/>
                  </a:lnTo>
                  <a:lnTo>
                    <a:pt x="3528" y="1767"/>
                  </a:lnTo>
                  <a:lnTo>
                    <a:pt x="3530" y="1764"/>
                  </a:lnTo>
                  <a:lnTo>
                    <a:pt x="3530" y="1760"/>
                  </a:lnTo>
                  <a:lnTo>
                    <a:pt x="3531" y="1758"/>
                  </a:lnTo>
                  <a:lnTo>
                    <a:pt x="3531" y="1756"/>
                  </a:lnTo>
                  <a:lnTo>
                    <a:pt x="3533" y="1754"/>
                  </a:lnTo>
                  <a:lnTo>
                    <a:pt x="3533" y="1752"/>
                  </a:lnTo>
                  <a:lnTo>
                    <a:pt x="3535" y="1751"/>
                  </a:lnTo>
                  <a:lnTo>
                    <a:pt x="3535" y="1749"/>
                  </a:lnTo>
                  <a:lnTo>
                    <a:pt x="3535" y="1747"/>
                  </a:lnTo>
                  <a:lnTo>
                    <a:pt x="3535" y="1745"/>
                  </a:lnTo>
                  <a:lnTo>
                    <a:pt x="3535" y="1743"/>
                  </a:lnTo>
                  <a:lnTo>
                    <a:pt x="3535" y="1739"/>
                  </a:lnTo>
                  <a:lnTo>
                    <a:pt x="3533" y="1737"/>
                  </a:lnTo>
                  <a:lnTo>
                    <a:pt x="3531" y="1732"/>
                  </a:lnTo>
                  <a:lnTo>
                    <a:pt x="3531" y="1730"/>
                  </a:lnTo>
                  <a:lnTo>
                    <a:pt x="3531" y="1728"/>
                  </a:lnTo>
                  <a:lnTo>
                    <a:pt x="3531" y="1726"/>
                  </a:lnTo>
                  <a:lnTo>
                    <a:pt x="3531" y="1722"/>
                  </a:lnTo>
                  <a:lnTo>
                    <a:pt x="3531" y="1721"/>
                  </a:lnTo>
                  <a:lnTo>
                    <a:pt x="3531" y="1719"/>
                  </a:lnTo>
                  <a:lnTo>
                    <a:pt x="3531" y="1717"/>
                  </a:lnTo>
                  <a:lnTo>
                    <a:pt x="3531" y="1715"/>
                  </a:lnTo>
                  <a:lnTo>
                    <a:pt x="3531" y="1713"/>
                  </a:lnTo>
                  <a:lnTo>
                    <a:pt x="3533" y="1711"/>
                  </a:lnTo>
                  <a:lnTo>
                    <a:pt x="3535" y="1711"/>
                  </a:lnTo>
                  <a:lnTo>
                    <a:pt x="3537" y="1711"/>
                  </a:lnTo>
                  <a:lnTo>
                    <a:pt x="3539" y="1709"/>
                  </a:lnTo>
                  <a:lnTo>
                    <a:pt x="3539" y="1707"/>
                  </a:lnTo>
                  <a:lnTo>
                    <a:pt x="3539" y="1704"/>
                  </a:lnTo>
                  <a:lnTo>
                    <a:pt x="3539" y="1702"/>
                  </a:lnTo>
                  <a:lnTo>
                    <a:pt x="3537" y="1700"/>
                  </a:lnTo>
                  <a:lnTo>
                    <a:pt x="3537" y="1698"/>
                  </a:lnTo>
                  <a:lnTo>
                    <a:pt x="3539" y="1694"/>
                  </a:lnTo>
                  <a:lnTo>
                    <a:pt x="3539" y="1692"/>
                  </a:lnTo>
                  <a:lnTo>
                    <a:pt x="3539" y="1691"/>
                  </a:lnTo>
                  <a:lnTo>
                    <a:pt x="3541" y="1689"/>
                  </a:lnTo>
                  <a:lnTo>
                    <a:pt x="3541" y="1685"/>
                  </a:lnTo>
                  <a:lnTo>
                    <a:pt x="3541" y="1683"/>
                  </a:lnTo>
                  <a:lnTo>
                    <a:pt x="3541" y="1681"/>
                  </a:lnTo>
                  <a:lnTo>
                    <a:pt x="3541" y="1677"/>
                  </a:lnTo>
                  <a:lnTo>
                    <a:pt x="3541" y="1674"/>
                  </a:lnTo>
                  <a:lnTo>
                    <a:pt x="3541" y="1672"/>
                  </a:lnTo>
                  <a:lnTo>
                    <a:pt x="3541" y="1668"/>
                  </a:lnTo>
                  <a:lnTo>
                    <a:pt x="3539" y="1666"/>
                  </a:lnTo>
                  <a:lnTo>
                    <a:pt x="3537" y="1662"/>
                  </a:lnTo>
                  <a:lnTo>
                    <a:pt x="3535" y="1661"/>
                  </a:lnTo>
                  <a:lnTo>
                    <a:pt x="3533" y="1659"/>
                  </a:lnTo>
                  <a:lnTo>
                    <a:pt x="3531" y="1657"/>
                  </a:lnTo>
                  <a:lnTo>
                    <a:pt x="3528" y="1653"/>
                  </a:lnTo>
                  <a:lnTo>
                    <a:pt x="3526" y="1651"/>
                  </a:lnTo>
                  <a:lnTo>
                    <a:pt x="3524" y="1649"/>
                  </a:lnTo>
                  <a:lnTo>
                    <a:pt x="3522" y="1647"/>
                  </a:lnTo>
                  <a:lnTo>
                    <a:pt x="3520" y="1646"/>
                  </a:lnTo>
                  <a:lnTo>
                    <a:pt x="3518" y="1644"/>
                  </a:lnTo>
                  <a:lnTo>
                    <a:pt x="3515" y="1644"/>
                  </a:lnTo>
                  <a:lnTo>
                    <a:pt x="3513" y="1642"/>
                  </a:lnTo>
                  <a:lnTo>
                    <a:pt x="3511" y="1640"/>
                  </a:lnTo>
                  <a:lnTo>
                    <a:pt x="3509" y="1640"/>
                  </a:lnTo>
                  <a:lnTo>
                    <a:pt x="3507" y="1636"/>
                  </a:lnTo>
                  <a:lnTo>
                    <a:pt x="3505" y="1632"/>
                  </a:lnTo>
                  <a:lnTo>
                    <a:pt x="3501" y="1634"/>
                  </a:lnTo>
                  <a:lnTo>
                    <a:pt x="3500" y="1636"/>
                  </a:lnTo>
                  <a:lnTo>
                    <a:pt x="3498" y="1638"/>
                  </a:lnTo>
                  <a:lnTo>
                    <a:pt x="3496" y="1640"/>
                  </a:lnTo>
                  <a:lnTo>
                    <a:pt x="3494" y="1644"/>
                  </a:lnTo>
                  <a:lnTo>
                    <a:pt x="3494" y="1646"/>
                  </a:lnTo>
                  <a:lnTo>
                    <a:pt x="3494" y="1649"/>
                  </a:lnTo>
                  <a:lnTo>
                    <a:pt x="3490" y="1649"/>
                  </a:lnTo>
                  <a:lnTo>
                    <a:pt x="3488" y="1649"/>
                  </a:lnTo>
                  <a:lnTo>
                    <a:pt x="3486" y="1649"/>
                  </a:lnTo>
                  <a:lnTo>
                    <a:pt x="3483" y="1649"/>
                  </a:lnTo>
                  <a:lnTo>
                    <a:pt x="3481" y="1651"/>
                  </a:lnTo>
                  <a:lnTo>
                    <a:pt x="3481" y="1653"/>
                  </a:lnTo>
                  <a:lnTo>
                    <a:pt x="3481" y="1655"/>
                  </a:lnTo>
                  <a:lnTo>
                    <a:pt x="3479" y="1659"/>
                  </a:lnTo>
                  <a:lnTo>
                    <a:pt x="3479" y="1661"/>
                  </a:lnTo>
                  <a:lnTo>
                    <a:pt x="3477" y="1664"/>
                  </a:lnTo>
                  <a:lnTo>
                    <a:pt x="3475" y="1664"/>
                  </a:lnTo>
                  <a:lnTo>
                    <a:pt x="3471" y="1666"/>
                  </a:lnTo>
                  <a:lnTo>
                    <a:pt x="3470" y="1668"/>
                  </a:lnTo>
                  <a:lnTo>
                    <a:pt x="3466" y="1672"/>
                  </a:lnTo>
                  <a:lnTo>
                    <a:pt x="3464" y="1674"/>
                  </a:lnTo>
                  <a:lnTo>
                    <a:pt x="3460" y="1676"/>
                  </a:lnTo>
                  <a:lnTo>
                    <a:pt x="3458" y="1677"/>
                  </a:lnTo>
                  <a:lnTo>
                    <a:pt x="3455" y="1677"/>
                  </a:lnTo>
                  <a:lnTo>
                    <a:pt x="3453" y="1679"/>
                  </a:lnTo>
                  <a:lnTo>
                    <a:pt x="3451" y="1681"/>
                  </a:lnTo>
                  <a:lnTo>
                    <a:pt x="3447" y="1681"/>
                  </a:lnTo>
                  <a:lnTo>
                    <a:pt x="3445" y="1683"/>
                  </a:lnTo>
                  <a:lnTo>
                    <a:pt x="3441" y="1683"/>
                  </a:lnTo>
                  <a:lnTo>
                    <a:pt x="3438" y="1685"/>
                  </a:lnTo>
                  <a:lnTo>
                    <a:pt x="3436" y="1685"/>
                  </a:lnTo>
                  <a:lnTo>
                    <a:pt x="3434" y="1689"/>
                  </a:lnTo>
                  <a:lnTo>
                    <a:pt x="3434" y="1692"/>
                  </a:lnTo>
                  <a:lnTo>
                    <a:pt x="3432" y="1694"/>
                  </a:lnTo>
                  <a:lnTo>
                    <a:pt x="3430" y="1698"/>
                  </a:lnTo>
                  <a:lnTo>
                    <a:pt x="3428" y="1700"/>
                  </a:lnTo>
                  <a:lnTo>
                    <a:pt x="3426" y="1700"/>
                  </a:lnTo>
                  <a:lnTo>
                    <a:pt x="3423" y="1702"/>
                  </a:lnTo>
                  <a:lnTo>
                    <a:pt x="3419" y="1702"/>
                  </a:lnTo>
                  <a:lnTo>
                    <a:pt x="3415" y="1702"/>
                  </a:lnTo>
                  <a:lnTo>
                    <a:pt x="3411" y="1702"/>
                  </a:lnTo>
                  <a:lnTo>
                    <a:pt x="3408" y="1704"/>
                  </a:lnTo>
                  <a:lnTo>
                    <a:pt x="3406" y="1704"/>
                  </a:lnTo>
                  <a:lnTo>
                    <a:pt x="3402" y="1707"/>
                  </a:lnTo>
                  <a:lnTo>
                    <a:pt x="3400" y="1709"/>
                  </a:lnTo>
                  <a:lnTo>
                    <a:pt x="3396" y="1711"/>
                  </a:lnTo>
                  <a:lnTo>
                    <a:pt x="3395" y="1715"/>
                  </a:lnTo>
                  <a:lnTo>
                    <a:pt x="3393" y="1717"/>
                  </a:lnTo>
                  <a:lnTo>
                    <a:pt x="3391" y="1717"/>
                  </a:lnTo>
                  <a:lnTo>
                    <a:pt x="3389" y="1717"/>
                  </a:lnTo>
                  <a:lnTo>
                    <a:pt x="3385" y="1717"/>
                  </a:lnTo>
                  <a:lnTo>
                    <a:pt x="3383" y="1715"/>
                  </a:lnTo>
                  <a:lnTo>
                    <a:pt x="3380" y="1713"/>
                  </a:lnTo>
                  <a:lnTo>
                    <a:pt x="3378" y="1713"/>
                  </a:lnTo>
                  <a:lnTo>
                    <a:pt x="3374" y="1711"/>
                  </a:lnTo>
                  <a:lnTo>
                    <a:pt x="3372" y="1711"/>
                  </a:lnTo>
                  <a:lnTo>
                    <a:pt x="3370" y="1711"/>
                  </a:lnTo>
                  <a:lnTo>
                    <a:pt x="3368" y="1711"/>
                  </a:lnTo>
                  <a:lnTo>
                    <a:pt x="3366" y="1711"/>
                  </a:lnTo>
                  <a:lnTo>
                    <a:pt x="3365" y="1711"/>
                  </a:lnTo>
                  <a:lnTo>
                    <a:pt x="3363" y="1711"/>
                  </a:lnTo>
                  <a:lnTo>
                    <a:pt x="3363" y="1709"/>
                  </a:lnTo>
                  <a:lnTo>
                    <a:pt x="3361" y="1711"/>
                  </a:lnTo>
                  <a:lnTo>
                    <a:pt x="3357" y="1711"/>
                  </a:lnTo>
                  <a:lnTo>
                    <a:pt x="3355" y="1711"/>
                  </a:lnTo>
                  <a:lnTo>
                    <a:pt x="3353" y="1711"/>
                  </a:lnTo>
                  <a:lnTo>
                    <a:pt x="3351" y="1711"/>
                  </a:lnTo>
                  <a:lnTo>
                    <a:pt x="3349" y="1711"/>
                  </a:lnTo>
                  <a:lnTo>
                    <a:pt x="3348" y="1711"/>
                  </a:lnTo>
                  <a:lnTo>
                    <a:pt x="3346" y="1711"/>
                  </a:lnTo>
                  <a:lnTo>
                    <a:pt x="3344" y="1709"/>
                  </a:lnTo>
                  <a:lnTo>
                    <a:pt x="3340" y="1709"/>
                  </a:lnTo>
                  <a:lnTo>
                    <a:pt x="3338" y="1709"/>
                  </a:lnTo>
                  <a:lnTo>
                    <a:pt x="3336" y="1709"/>
                  </a:lnTo>
                  <a:lnTo>
                    <a:pt x="3333" y="1709"/>
                  </a:lnTo>
                  <a:lnTo>
                    <a:pt x="3331" y="1709"/>
                  </a:lnTo>
                  <a:lnTo>
                    <a:pt x="3329" y="1709"/>
                  </a:lnTo>
                  <a:lnTo>
                    <a:pt x="3325" y="1709"/>
                  </a:lnTo>
                  <a:lnTo>
                    <a:pt x="3323" y="1704"/>
                  </a:lnTo>
                  <a:lnTo>
                    <a:pt x="3323" y="1702"/>
                  </a:lnTo>
                  <a:lnTo>
                    <a:pt x="3323" y="1700"/>
                  </a:lnTo>
                  <a:lnTo>
                    <a:pt x="3325" y="1698"/>
                  </a:lnTo>
                  <a:lnTo>
                    <a:pt x="3325" y="1696"/>
                  </a:lnTo>
                  <a:lnTo>
                    <a:pt x="3327" y="1694"/>
                  </a:lnTo>
                  <a:lnTo>
                    <a:pt x="3327" y="1692"/>
                  </a:lnTo>
                  <a:lnTo>
                    <a:pt x="3327" y="1691"/>
                  </a:lnTo>
                  <a:lnTo>
                    <a:pt x="3327" y="1689"/>
                  </a:lnTo>
                  <a:lnTo>
                    <a:pt x="3325" y="1687"/>
                  </a:lnTo>
                  <a:lnTo>
                    <a:pt x="3325" y="1685"/>
                  </a:lnTo>
                  <a:lnTo>
                    <a:pt x="3325" y="1683"/>
                  </a:lnTo>
                  <a:lnTo>
                    <a:pt x="3327" y="1681"/>
                  </a:lnTo>
                  <a:lnTo>
                    <a:pt x="3327" y="1679"/>
                  </a:lnTo>
                  <a:lnTo>
                    <a:pt x="3325" y="1677"/>
                  </a:lnTo>
                  <a:lnTo>
                    <a:pt x="3323" y="1677"/>
                  </a:lnTo>
                  <a:lnTo>
                    <a:pt x="3321" y="1677"/>
                  </a:lnTo>
                  <a:lnTo>
                    <a:pt x="3319" y="1677"/>
                  </a:lnTo>
                  <a:lnTo>
                    <a:pt x="3318" y="1677"/>
                  </a:lnTo>
                  <a:lnTo>
                    <a:pt x="3316" y="1676"/>
                  </a:lnTo>
                  <a:lnTo>
                    <a:pt x="3314" y="1676"/>
                  </a:lnTo>
                  <a:lnTo>
                    <a:pt x="3310" y="1676"/>
                  </a:lnTo>
                  <a:lnTo>
                    <a:pt x="3310" y="1674"/>
                  </a:lnTo>
                  <a:lnTo>
                    <a:pt x="3308" y="1674"/>
                  </a:lnTo>
                  <a:lnTo>
                    <a:pt x="3306" y="1674"/>
                  </a:lnTo>
                  <a:lnTo>
                    <a:pt x="3304" y="1674"/>
                  </a:lnTo>
                  <a:lnTo>
                    <a:pt x="3301" y="1672"/>
                  </a:lnTo>
                  <a:lnTo>
                    <a:pt x="3295" y="1670"/>
                  </a:lnTo>
                  <a:lnTo>
                    <a:pt x="3293" y="1668"/>
                  </a:lnTo>
                  <a:lnTo>
                    <a:pt x="3291" y="1666"/>
                  </a:lnTo>
                  <a:lnTo>
                    <a:pt x="3293" y="1662"/>
                  </a:lnTo>
                  <a:lnTo>
                    <a:pt x="3293" y="1659"/>
                  </a:lnTo>
                  <a:lnTo>
                    <a:pt x="3295" y="1657"/>
                  </a:lnTo>
                  <a:lnTo>
                    <a:pt x="3297" y="1655"/>
                  </a:lnTo>
                  <a:lnTo>
                    <a:pt x="3299" y="1653"/>
                  </a:lnTo>
                  <a:lnTo>
                    <a:pt x="3299" y="1651"/>
                  </a:lnTo>
                  <a:lnTo>
                    <a:pt x="3299" y="1649"/>
                  </a:lnTo>
                  <a:lnTo>
                    <a:pt x="3299" y="1647"/>
                  </a:lnTo>
                  <a:lnTo>
                    <a:pt x="3299" y="1644"/>
                  </a:lnTo>
                  <a:lnTo>
                    <a:pt x="3297" y="1640"/>
                  </a:lnTo>
                  <a:lnTo>
                    <a:pt x="3297" y="1638"/>
                  </a:lnTo>
                  <a:lnTo>
                    <a:pt x="3295" y="1634"/>
                  </a:lnTo>
                  <a:lnTo>
                    <a:pt x="3293" y="1634"/>
                  </a:lnTo>
                  <a:lnTo>
                    <a:pt x="3289" y="1632"/>
                  </a:lnTo>
                  <a:lnTo>
                    <a:pt x="3286" y="1632"/>
                  </a:lnTo>
                  <a:lnTo>
                    <a:pt x="3286" y="1629"/>
                  </a:lnTo>
                  <a:lnTo>
                    <a:pt x="3286" y="1627"/>
                  </a:lnTo>
                  <a:lnTo>
                    <a:pt x="3284" y="1625"/>
                  </a:lnTo>
                  <a:lnTo>
                    <a:pt x="3284" y="1621"/>
                  </a:lnTo>
                  <a:lnTo>
                    <a:pt x="3286" y="1619"/>
                  </a:lnTo>
                  <a:lnTo>
                    <a:pt x="3289" y="1617"/>
                  </a:lnTo>
                  <a:lnTo>
                    <a:pt x="3293" y="1616"/>
                  </a:lnTo>
                  <a:lnTo>
                    <a:pt x="3295" y="1616"/>
                  </a:lnTo>
                  <a:lnTo>
                    <a:pt x="3299" y="1616"/>
                  </a:lnTo>
                  <a:lnTo>
                    <a:pt x="3303" y="1614"/>
                  </a:lnTo>
                  <a:lnTo>
                    <a:pt x="3306" y="1612"/>
                  </a:lnTo>
                  <a:lnTo>
                    <a:pt x="3308" y="1610"/>
                  </a:lnTo>
                  <a:lnTo>
                    <a:pt x="3310" y="1610"/>
                  </a:lnTo>
                  <a:lnTo>
                    <a:pt x="3310" y="1606"/>
                  </a:lnTo>
                  <a:lnTo>
                    <a:pt x="3310" y="1604"/>
                  </a:lnTo>
                  <a:lnTo>
                    <a:pt x="3308" y="1601"/>
                  </a:lnTo>
                  <a:lnTo>
                    <a:pt x="3308" y="1599"/>
                  </a:lnTo>
                  <a:lnTo>
                    <a:pt x="3308" y="1595"/>
                  </a:lnTo>
                  <a:lnTo>
                    <a:pt x="3310" y="1593"/>
                  </a:lnTo>
                  <a:lnTo>
                    <a:pt x="3312" y="1589"/>
                  </a:lnTo>
                  <a:lnTo>
                    <a:pt x="3314" y="1587"/>
                  </a:lnTo>
                  <a:lnTo>
                    <a:pt x="3318" y="1586"/>
                  </a:lnTo>
                  <a:lnTo>
                    <a:pt x="3319" y="1582"/>
                  </a:lnTo>
                  <a:lnTo>
                    <a:pt x="3323" y="1582"/>
                  </a:lnTo>
                  <a:lnTo>
                    <a:pt x="3327" y="1580"/>
                  </a:lnTo>
                  <a:lnTo>
                    <a:pt x="3329" y="1580"/>
                  </a:lnTo>
                  <a:lnTo>
                    <a:pt x="3331" y="1578"/>
                  </a:lnTo>
                  <a:lnTo>
                    <a:pt x="3334" y="1576"/>
                  </a:lnTo>
                  <a:lnTo>
                    <a:pt x="3334" y="1572"/>
                  </a:lnTo>
                  <a:lnTo>
                    <a:pt x="3336" y="1570"/>
                  </a:lnTo>
                  <a:lnTo>
                    <a:pt x="3336" y="1569"/>
                  </a:lnTo>
                  <a:lnTo>
                    <a:pt x="3336" y="1567"/>
                  </a:lnTo>
                  <a:lnTo>
                    <a:pt x="3336" y="1565"/>
                  </a:lnTo>
                  <a:lnTo>
                    <a:pt x="3336" y="1561"/>
                  </a:lnTo>
                  <a:lnTo>
                    <a:pt x="3336" y="1559"/>
                  </a:lnTo>
                  <a:lnTo>
                    <a:pt x="3338" y="1557"/>
                  </a:lnTo>
                  <a:lnTo>
                    <a:pt x="3338" y="1554"/>
                  </a:lnTo>
                  <a:lnTo>
                    <a:pt x="3338" y="1552"/>
                  </a:lnTo>
                  <a:lnTo>
                    <a:pt x="3340" y="1550"/>
                  </a:lnTo>
                  <a:lnTo>
                    <a:pt x="3342" y="1550"/>
                  </a:lnTo>
                  <a:lnTo>
                    <a:pt x="3344" y="1548"/>
                  </a:lnTo>
                  <a:lnTo>
                    <a:pt x="3346" y="1546"/>
                  </a:lnTo>
                  <a:lnTo>
                    <a:pt x="3348" y="1544"/>
                  </a:lnTo>
                  <a:lnTo>
                    <a:pt x="3348" y="1542"/>
                  </a:lnTo>
                  <a:lnTo>
                    <a:pt x="3349" y="1540"/>
                  </a:lnTo>
                  <a:lnTo>
                    <a:pt x="3349" y="1539"/>
                  </a:lnTo>
                  <a:lnTo>
                    <a:pt x="3349" y="1533"/>
                  </a:lnTo>
                  <a:lnTo>
                    <a:pt x="3349" y="1531"/>
                  </a:lnTo>
                  <a:lnTo>
                    <a:pt x="3349" y="1529"/>
                  </a:lnTo>
                  <a:lnTo>
                    <a:pt x="3348" y="1527"/>
                  </a:lnTo>
                  <a:lnTo>
                    <a:pt x="3346" y="1525"/>
                  </a:lnTo>
                  <a:lnTo>
                    <a:pt x="3344" y="1524"/>
                  </a:lnTo>
                  <a:lnTo>
                    <a:pt x="3342" y="1522"/>
                  </a:lnTo>
                  <a:lnTo>
                    <a:pt x="3340" y="1520"/>
                  </a:lnTo>
                  <a:lnTo>
                    <a:pt x="3340" y="1518"/>
                  </a:lnTo>
                  <a:lnTo>
                    <a:pt x="3338" y="1516"/>
                  </a:lnTo>
                  <a:lnTo>
                    <a:pt x="3338" y="1514"/>
                  </a:lnTo>
                  <a:lnTo>
                    <a:pt x="3336" y="1512"/>
                  </a:lnTo>
                  <a:lnTo>
                    <a:pt x="3334" y="1510"/>
                  </a:lnTo>
                  <a:lnTo>
                    <a:pt x="3333" y="1510"/>
                  </a:lnTo>
                  <a:lnTo>
                    <a:pt x="3331" y="1509"/>
                  </a:lnTo>
                  <a:lnTo>
                    <a:pt x="3329" y="1507"/>
                  </a:lnTo>
                  <a:lnTo>
                    <a:pt x="3327" y="1503"/>
                  </a:lnTo>
                  <a:lnTo>
                    <a:pt x="3325" y="1503"/>
                  </a:lnTo>
                  <a:lnTo>
                    <a:pt x="3325" y="1501"/>
                  </a:lnTo>
                  <a:lnTo>
                    <a:pt x="3323" y="1501"/>
                  </a:lnTo>
                  <a:lnTo>
                    <a:pt x="3321" y="1501"/>
                  </a:lnTo>
                  <a:lnTo>
                    <a:pt x="3319" y="1501"/>
                  </a:lnTo>
                  <a:lnTo>
                    <a:pt x="3318" y="1503"/>
                  </a:lnTo>
                  <a:lnTo>
                    <a:pt x="3316" y="1501"/>
                  </a:lnTo>
                  <a:lnTo>
                    <a:pt x="3314" y="1501"/>
                  </a:lnTo>
                  <a:lnTo>
                    <a:pt x="3312" y="1499"/>
                  </a:lnTo>
                  <a:lnTo>
                    <a:pt x="3310" y="1497"/>
                  </a:lnTo>
                  <a:lnTo>
                    <a:pt x="3310" y="1494"/>
                  </a:lnTo>
                  <a:lnTo>
                    <a:pt x="3308" y="1492"/>
                  </a:lnTo>
                  <a:lnTo>
                    <a:pt x="3306" y="1490"/>
                  </a:lnTo>
                  <a:lnTo>
                    <a:pt x="3303" y="1488"/>
                  </a:lnTo>
                  <a:lnTo>
                    <a:pt x="3301" y="1486"/>
                  </a:lnTo>
                  <a:lnTo>
                    <a:pt x="3299" y="1484"/>
                  </a:lnTo>
                  <a:lnTo>
                    <a:pt x="3295" y="1484"/>
                  </a:lnTo>
                  <a:lnTo>
                    <a:pt x="3293" y="1482"/>
                  </a:lnTo>
                  <a:lnTo>
                    <a:pt x="3291" y="1479"/>
                  </a:lnTo>
                  <a:lnTo>
                    <a:pt x="3289" y="1479"/>
                  </a:lnTo>
                  <a:lnTo>
                    <a:pt x="3288" y="1477"/>
                  </a:lnTo>
                  <a:lnTo>
                    <a:pt x="3282" y="1460"/>
                  </a:lnTo>
                  <a:lnTo>
                    <a:pt x="3284" y="1460"/>
                  </a:lnTo>
                  <a:lnTo>
                    <a:pt x="3286" y="1458"/>
                  </a:lnTo>
                  <a:lnTo>
                    <a:pt x="3288" y="1458"/>
                  </a:lnTo>
                  <a:lnTo>
                    <a:pt x="3289" y="1460"/>
                  </a:lnTo>
                  <a:lnTo>
                    <a:pt x="3291" y="1462"/>
                  </a:lnTo>
                  <a:lnTo>
                    <a:pt x="3293" y="1462"/>
                  </a:lnTo>
                  <a:lnTo>
                    <a:pt x="3295" y="1462"/>
                  </a:lnTo>
                  <a:lnTo>
                    <a:pt x="3297" y="1462"/>
                  </a:lnTo>
                  <a:lnTo>
                    <a:pt x="3303" y="1462"/>
                  </a:lnTo>
                  <a:lnTo>
                    <a:pt x="3304" y="1462"/>
                  </a:lnTo>
                  <a:lnTo>
                    <a:pt x="3306" y="1462"/>
                  </a:lnTo>
                  <a:lnTo>
                    <a:pt x="3308" y="1462"/>
                  </a:lnTo>
                  <a:lnTo>
                    <a:pt x="3310" y="1462"/>
                  </a:lnTo>
                  <a:lnTo>
                    <a:pt x="3312" y="1462"/>
                  </a:lnTo>
                  <a:lnTo>
                    <a:pt x="3314" y="1462"/>
                  </a:lnTo>
                  <a:lnTo>
                    <a:pt x="3316" y="1464"/>
                  </a:lnTo>
                  <a:lnTo>
                    <a:pt x="3321" y="1467"/>
                  </a:lnTo>
                  <a:lnTo>
                    <a:pt x="3325" y="1467"/>
                  </a:lnTo>
                  <a:lnTo>
                    <a:pt x="3327" y="1465"/>
                  </a:lnTo>
                  <a:lnTo>
                    <a:pt x="3329" y="1464"/>
                  </a:lnTo>
                  <a:lnTo>
                    <a:pt x="3331" y="1464"/>
                  </a:lnTo>
                  <a:lnTo>
                    <a:pt x="3331" y="1462"/>
                  </a:lnTo>
                  <a:lnTo>
                    <a:pt x="3333" y="1462"/>
                  </a:lnTo>
                  <a:lnTo>
                    <a:pt x="3333" y="1460"/>
                  </a:lnTo>
                  <a:lnTo>
                    <a:pt x="3333" y="1458"/>
                  </a:lnTo>
                  <a:lnTo>
                    <a:pt x="3334" y="1458"/>
                  </a:lnTo>
                  <a:lnTo>
                    <a:pt x="3336" y="1456"/>
                  </a:lnTo>
                  <a:lnTo>
                    <a:pt x="3338" y="1456"/>
                  </a:lnTo>
                  <a:lnTo>
                    <a:pt x="3340" y="1458"/>
                  </a:lnTo>
                  <a:lnTo>
                    <a:pt x="3342" y="1458"/>
                  </a:lnTo>
                  <a:lnTo>
                    <a:pt x="3344" y="1460"/>
                  </a:lnTo>
                  <a:lnTo>
                    <a:pt x="3346" y="1462"/>
                  </a:lnTo>
                  <a:lnTo>
                    <a:pt x="3348" y="1462"/>
                  </a:lnTo>
                  <a:lnTo>
                    <a:pt x="3349" y="1464"/>
                  </a:lnTo>
                  <a:lnTo>
                    <a:pt x="3351" y="1464"/>
                  </a:lnTo>
                  <a:lnTo>
                    <a:pt x="3351" y="1465"/>
                  </a:lnTo>
                  <a:lnTo>
                    <a:pt x="3353" y="1465"/>
                  </a:lnTo>
                  <a:lnTo>
                    <a:pt x="3355" y="1465"/>
                  </a:lnTo>
                  <a:lnTo>
                    <a:pt x="3355" y="1467"/>
                  </a:lnTo>
                  <a:lnTo>
                    <a:pt x="3357" y="1467"/>
                  </a:lnTo>
                  <a:lnTo>
                    <a:pt x="3359" y="1469"/>
                  </a:lnTo>
                  <a:lnTo>
                    <a:pt x="3361" y="1469"/>
                  </a:lnTo>
                  <a:lnTo>
                    <a:pt x="3363" y="1471"/>
                  </a:lnTo>
                  <a:lnTo>
                    <a:pt x="3365" y="1471"/>
                  </a:lnTo>
                  <a:lnTo>
                    <a:pt x="3365" y="1473"/>
                  </a:lnTo>
                  <a:lnTo>
                    <a:pt x="3366" y="1475"/>
                  </a:lnTo>
                  <a:lnTo>
                    <a:pt x="3368" y="1479"/>
                  </a:lnTo>
                  <a:lnTo>
                    <a:pt x="3368" y="1480"/>
                  </a:lnTo>
                  <a:lnTo>
                    <a:pt x="3368" y="1482"/>
                  </a:lnTo>
                  <a:lnTo>
                    <a:pt x="3370" y="1482"/>
                  </a:lnTo>
                  <a:lnTo>
                    <a:pt x="3370" y="1484"/>
                  </a:lnTo>
                  <a:lnTo>
                    <a:pt x="3372" y="1484"/>
                  </a:lnTo>
                  <a:lnTo>
                    <a:pt x="3374" y="1486"/>
                  </a:lnTo>
                  <a:lnTo>
                    <a:pt x="3374" y="1488"/>
                  </a:lnTo>
                  <a:lnTo>
                    <a:pt x="3376" y="1488"/>
                  </a:lnTo>
                  <a:lnTo>
                    <a:pt x="3378" y="1488"/>
                  </a:lnTo>
                  <a:lnTo>
                    <a:pt x="3380" y="1486"/>
                  </a:lnTo>
                  <a:lnTo>
                    <a:pt x="3381" y="1486"/>
                  </a:lnTo>
                  <a:lnTo>
                    <a:pt x="3383" y="1486"/>
                  </a:lnTo>
                  <a:lnTo>
                    <a:pt x="3385" y="1486"/>
                  </a:lnTo>
                  <a:lnTo>
                    <a:pt x="3387" y="1488"/>
                  </a:lnTo>
                  <a:lnTo>
                    <a:pt x="3387" y="1490"/>
                  </a:lnTo>
                  <a:lnTo>
                    <a:pt x="3387" y="1492"/>
                  </a:lnTo>
                  <a:lnTo>
                    <a:pt x="3400" y="1492"/>
                  </a:lnTo>
                  <a:lnTo>
                    <a:pt x="3402" y="1492"/>
                  </a:lnTo>
                  <a:lnTo>
                    <a:pt x="3404" y="1490"/>
                  </a:lnTo>
                  <a:lnTo>
                    <a:pt x="3406" y="1490"/>
                  </a:lnTo>
                  <a:lnTo>
                    <a:pt x="3410" y="1490"/>
                  </a:lnTo>
                  <a:lnTo>
                    <a:pt x="3411" y="1490"/>
                  </a:lnTo>
                  <a:lnTo>
                    <a:pt x="3417" y="1488"/>
                  </a:lnTo>
                  <a:lnTo>
                    <a:pt x="3419" y="1488"/>
                  </a:lnTo>
                  <a:lnTo>
                    <a:pt x="3421" y="1488"/>
                  </a:lnTo>
                  <a:lnTo>
                    <a:pt x="3421" y="1486"/>
                  </a:lnTo>
                  <a:lnTo>
                    <a:pt x="3423" y="1484"/>
                  </a:lnTo>
                  <a:lnTo>
                    <a:pt x="3425" y="1484"/>
                  </a:lnTo>
                  <a:lnTo>
                    <a:pt x="3428" y="1484"/>
                  </a:lnTo>
                  <a:lnTo>
                    <a:pt x="3430" y="1482"/>
                  </a:lnTo>
                  <a:lnTo>
                    <a:pt x="3432" y="1482"/>
                  </a:lnTo>
                  <a:lnTo>
                    <a:pt x="3434" y="1480"/>
                  </a:lnTo>
                  <a:lnTo>
                    <a:pt x="3436" y="1480"/>
                  </a:lnTo>
                  <a:lnTo>
                    <a:pt x="3438" y="1480"/>
                  </a:lnTo>
                  <a:lnTo>
                    <a:pt x="3438" y="1482"/>
                  </a:lnTo>
                  <a:lnTo>
                    <a:pt x="3440" y="1482"/>
                  </a:lnTo>
                  <a:lnTo>
                    <a:pt x="3440" y="1486"/>
                  </a:lnTo>
                  <a:lnTo>
                    <a:pt x="3438" y="1486"/>
                  </a:lnTo>
                  <a:lnTo>
                    <a:pt x="3438" y="1488"/>
                  </a:lnTo>
                  <a:lnTo>
                    <a:pt x="3438" y="1490"/>
                  </a:lnTo>
                  <a:lnTo>
                    <a:pt x="3438" y="1492"/>
                  </a:lnTo>
                  <a:lnTo>
                    <a:pt x="3440" y="1492"/>
                  </a:lnTo>
                  <a:lnTo>
                    <a:pt x="3441" y="1494"/>
                  </a:lnTo>
                  <a:lnTo>
                    <a:pt x="3443" y="1494"/>
                  </a:lnTo>
                  <a:lnTo>
                    <a:pt x="3447" y="1494"/>
                  </a:lnTo>
                  <a:lnTo>
                    <a:pt x="3449" y="1494"/>
                  </a:lnTo>
                  <a:lnTo>
                    <a:pt x="3453" y="1494"/>
                  </a:lnTo>
                  <a:lnTo>
                    <a:pt x="3456" y="1495"/>
                  </a:lnTo>
                  <a:lnTo>
                    <a:pt x="3458" y="1497"/>
                  </a:lnTo>
                  <a:lnTo>
                    <a:pt x="3458" y="1499"/>
                  </a:lnTo>
                  <a:lnTo>
                    <a:pt x="3464" y="1495"/>
                  </a:lnTo>
                  <a:lnTo>
                    <a:pt x="3466" y="1494"/>
                  </a:lnTo>
                  <a:lnTo>
                    <a:pt x="3468" y="1492"/>
                  </a:lnTo>
                  <a:lnTo>
                    <a:pt x="3470" y="1492"/>
                  </a:lnTo>
                  <a:lnTo>
                    <a:pt x="3471" y="1490"/>
                  </a:lnTo>
                  <a:lnTo>
                    <a:pt x="3471" y="1488"/>
                  </a:lnTo>
                  <a:lnTo>
                    <a:pt x="3471" y="1486"/>
                  </a:lnTo>
                  <a:lnTo>
                    <a:pt x="3473" y="1486"/>
                  </a:lnTo>
                  <a:lnTo>
                    <a:pt x="3473" y="1484"/>
                  </a:lnTo>
                  <a:lnTo>
                    <a:pt x="3475" y="1484"/>
                  </a:lnTo>
                  <a:lnTo>
                    <a:pt x="3477" y="1482"/>
                  </a:lnTo>
                  <a:lnTo>
                    <a:pt x="3479" y="1482"/>
                  </a:lnTo>
                  <a:lnTo>
                    <a:pt x="3481" y="1480"/>
                  </a:lnTo>
                  <a:lnTo>
                    <a:pt x="3481" y="1479"/>
                  </a:lnTo>
                  <a:lnTo>
                    <a:pt x="3483" y="1479"/>
                  </a:lnTo>
                  <a:lnTo>
                    <a:pt x="3483" y="1477"/>
                  </a:lnTo>
                  <a:lnTo>
                    <a:pt x="3485" y="1477"/>
                  </a:lnTo>
                  <a:lnTo>
                    <a:pt x="3485" y="1475"/>
                  </a:lnTo>
                  <a:lnTo>
                    <a:pt x="3485" y="1473"/>
                  </a:lnTo>
                  <a:lnTo>
                    <a:pt x="3485" y="1471"/>
                  </a:lnTo>
                  <a:lnTo>
                    <a:pt x="3485" y="1469"/>
                  </a:lnTo>
                  <a:lnTo>
                    <a:pt x="3485" y="1467"/>
                  </a:lnTo>
                  <a:lnTo>
                    <a:pt x="3485" y="1465"/>
                  </a:lnTo>
                  <a:lnTo>
                    <a:pt x="3486" y="1465"/>
                  </a:lnTo>
                  <a:lnTo>
                    <a:pt x="3488" y="1465"/>
                  </a:lnTo>
                  <a:lnTo>
                    <a:pt x="3488" y="1464"/>
                  </a:lnTo>
                  <a:lnTo>
                    <a:pt x="3490" y="1464"/>
                  </a:lnTo>
                  <a:lnTo>
                    <a:pt x="3492" y="1464"/>
                  </a:lnTo>
                  <a:lnTo>
                    <a:pt x="3494" y="1464"/>
                  </a:lnTo>
                  <a:lnTo>
                    <a:pt x="3496" y="1464"/>
                  </a:lnTo>
                  <a:lnTo>
                    <a:pt x="3496" y="1462"/>
                  </a:lnTo>
                  <a:lnTo>
                    <a:pt x="3498" y="1462"/>
                  </a:lnTo>
                  <a:lnTo>
                    <a:pt x="3500" y="1460"/>
                  </a:lnTo>
                  <a:lnTo>
                    <a:pt x="3501" y="1460"/>
                  </a:lnTo>
                  <a:lnTo>
                    <a:pt x="3503" y="1460"/>
                  </a:lnTo>
                  <a:lnTo>
                    <a:pt x="3505" y="1460"/>
                  </a:lnTo>
                  <a:lnTo>
                    <a:pt x="3507" y="1460"/>
                  </a:lnTo>
                  <a:lnTo>
                    <a:pt x="3511" y="1460"/>
                  </a:lnTo>
                  <a:lnTo>
                    <a:pt x="3513" y="1460"/>
                  </a:lnTo>
                  <a:lnTo>
                    <a:pt x="3515" y="1460"/>
                  </a:lnTo>
                  <a:lnTo>
                    <a:pt x="3515" y="1458"/>
                  </a:lnTo>
                  <a:lnTo>
                    <a:pt x="3516" y="1458"/>
                  </a:lnTo>
                  <a:lnTo>
                    <a:pt x="3518" y="1460"/>
                  </a:lnTo>
                  <a:lnTo>
                    <a:pt x="3520" y="1460"/>
                  </a:lnTo>
                  <a:lnTo>
                    <a:pt x="3522" y="1460"/>
                  </a:lnTo>
                  <a:lnTo>
                    <a:pt x="3526" y="1460"/>
                  </a:lnTo>
                  <a:lnTo>
                    <a:pt x="3526" y="1462"/>
                  </a:lnTo>
                  <a:lnTo>
                    <a:pt x="3528" y="1462"/>
                  </a:lnTo>
                  <a:lnTo>
                    <a:pt x="3530" y="1462"/>
                  </a:lnTo>
                  <a:lnTo>
                    <a:pt x="3531" y="1462"/>
                  </a:lnTo>
                  <a:lnTo>
                    <a:pt x="3533" y="1462"/>
                  </a:lnTo>
                  <a:lnTo>
                    <a:pt x="3535" y="1462"/>
                  </a:lnTo>
                  <a:lnTo>
                    <a:pt x="3537" y="1462"/>
                  </a:lnTo>
                  <a:lnTo>
                    <a:pt x="3539" y="1462"/>
                  </a:lnTo>
                  <a:lnTo>
                    <a:pt x="3541" y="1462"/>
                  </a:lnTo>
                  <a:lnTo>
                    <a:pt x="3545" y="1460"/>
                  </a:lnTo>
                  <a:lnTo>
                    <a:pt x="3546" y="1460"/>
                  </a:lnTo>
                  <a:lnTo>
                    <a:pt x="3548" y="1462"/>
                  </a:lnTo>
                  <a:lnTo>
                    <a:pt x="3550" y="1462"/>
                  </a:lnTo>
                  <a:lnTo>
                    <a:pt x="3552" y="1462"/>
                  </a:lnTo>
                  <a:lnTo>
                    <a:pt x="3554" y="1462"/>
                  </a:lnTo>
                  <a:lnTo>
                    <a:pt x="3556" y="1464"/>
                  </a:lnTo>
                  <a:lnTo>
                    <a:pt x="3558" y="1464"/>
                  </a:lnTo>
                  <a:lnTo>
                    <a:pt x="3560" y="1464"/>
                  </a:lnTo>
                  <a:lnTo>
                    <a:pt x="3561" y="1465"/>
                  </a:lnTo>
                  <a:lnTo>
                    <a:pt x="3563" y="1465"/>
                  </a:lnTo>
                  <a:lnTo>
                    <a:pt x="3563" y="1467"/>
                  </a:lnTo>
                  <a:lnTo>
                    <a:pt x="3565" y="1467"/>
                  </a:lnTo>
                  <a:lnTo>
                    <a:pt x="3567" y="1467"/>
                  </a:lnTo>
                  <a:lnTo>
                    <a:pt x="3569" y="1469"/>
                  </a:lnTo>
                  <a:lnTo>
                    <a:pt x="3569" y="1471"/>
                  </a:lnTo>
                  <a:lnTo>
                    <a:pt x="3571" y="1471"/>
                  </a:lnTo>
                  <a:lnTo>
                    <a:pt x="3573" y="1471"/>
                  </a:lnTo>
                  <a:lnTo>
                    <a:pt x="3575" y="1471"/>
                  </a:lnTo>
                  <a:lnTo>
                    <a:pt x="3575" y="1473"/>
                  </a:lnTo>
                  <a:lnTo>
                    <a:pt x="3576" y="1473"/>
                  </a:lnTo>
                  <a:lnTo>
                    <a:pt x="3576" y="1475"/>
                  </a:lnTo>
                  <a:lnTo>
                    <a:pt x="3578" y="1475"/>
                  </a:lnTo>
                  <a:lnTo>
                    <a:pt x="3580" y="1475"/>
                  </a:lnTo>
                  <a:lnTo>
                    <a:pt x="3582" y="1475"/>
                  </a:lnTo>
                  <a:lnTo>
                    <a:pt x="3582" y="1477"/>
                  </a:lnTo>
                  <a:lnTo>
                    <a:pt x="3584" y="1477"/>
                  </a:lnTo>
                  <a:lnTo>
                    <a:pt x="3586" y="1479"/>
                  </a:lnTo>
                  <a:lnTo>
                    <a:pt x="3588" y="1479"/>
                  </a:lnTo>
                  <a:lnTo>
                    <a:pt x="3590" y="1479"/>
                  </a:lnTo>
                  <a:lnTo>
                    <a:pt x="3590" y="1477"/>
                  </a:lnTo>
                  <a:lnTo>
                    <a:pt x="3591" y="1479"/>
                  </a:lnTo>
                  <a:lnTo>
                    <a:pt x="3593" y="1479"/>
                  </a:lnTo>
                  <a:lnTo>
                    <a:pt x="3595" y="1477"/>
                  </a:lnTo>
                  <a:lnTo>
                    <a:pt x="3597" y="1479"/>
                  </a:lnTo>
                  <a:lnTo>
                    <a:pt x="3599" y="1479"/>
                  </a:lnTo>
                  <a:lnTo>
                    <a:pt x="3599" y="1480"/>
                  </a:lnTo>
                  <a:lnTo>
                    <a:pt x="3601" y="1480"/>
                  </a:lnTo>
                  <a:lnTo>
                    <a:pt x="3601" y="1479"/>
                  </a:lnTo>
                  <a:lnTo>
                    <a:pt x="3603" y="1479"/>
                  </a:lnTo>
                  <a:lnTo>
                    <a:pt x="3605" y="1479"/>
                  </a:lnTo>
                  <a:lnTo>
                    <a:pt x="3606" y="1479"/>
                  </a:lnTo>
                  <a:lnTo>
                    <a:pt x="3608" y="1479"/>
                  </a:lnTo>
                  <a:lnTo>
                    <a:pt x="3610" y="1479"/>
                  </a:lnTo>
                  <a:lnTo>
                    <a:pt x="3612" y="1480"/>
                  </a:lnTo>
                  <a:lnTo>
                    <a:pt x="3610" y="1484"/>
                  </a:lnTo>
                  <a:lnTo>
                    <a:pt x="3610" y="1490"/>
                  </a:lnTo>
                  <a:lnTo>
                    <a:pt x="3612" y="1492"/>
                  </a:lnTo>
                  <a:lnTo>
                    <a:pt x="3612" y="1495"/>
                  </a:lnTo>
                  <a:lnTo>
                    <a:pt x="3612" y="1499"/>
                  </a:lnTo>
                  <a:lnTo>
                    <a:pt x="3614" y="1503"/>
                  </a:lnTo>
                  <a:lnTo>
                    <a:pt x="3616" y="1507"/>
                  </a:lnTo>
                  <a:lnTo>
                    <a:pt x="3616" y="1509"/>
                  </a:lnTo>
                  <a:lnTo>
                    <a:pt x="3618" y="1509"/>
                  </a:lnTo>
                  <a:lnTo>
                    <a:pt x="3618" y="1514"/>
                  </a:lnTo>
                  <a:lnTo>
                    <a:pt x="3625" y="1510"/>
                  </a:lnTo>
                  <a:lnTo>
                    <a:pt x="3627" y="1510"/>
                  </a:lnTo>
                  <a:lnTo>
                    <a:pt x="3629" y="1509"/>
                  </a:lnTo>
                  <a:lnTo>
                    <a:pt x="3631" y="1509"/>
                  </a:lnTo>
                  <a:lnTo>
                    <a:pt x="3631" y="1507"/>
                  </a:lnTo>
                  <a:lnTo>
                    <a:pt x="3635" y="1505"/>
                  </a:lnTo>
                  <a:lnTo>
                    <a:pt x="3638" y="1503"/>
                  </a:lnTo>
                  <a:lnTo>
                    <a:pt x="3640" y="1499"/>
                  </a:lnTo>
                  <a:lnTo>
                    <a:pt x="3642" y="1499"/>
                  </a:lnTo>
                  <a:lnTo>
                    <a:pt x="3642" y="1497"/>
                  </a:lnTo>
                  <a:lnTo>
                    <a:pt x="3642" y="1495"/>
                  </a:lnTo>
                  <a:lnTo>
                    <a:pt x="3644" y="1492"/>
                  </a:lnTo>
                  <a:lnTo>
                    <a:pt x="3646" y="1490"/>
                  </a:lnTo>
                  <a:lnTo>
                    <a:pt x="3648" y="1490"/>
                  </a:lnTo>
                  <a:lnTo>
                    <a:pt x="3650" y="1488"/>
                  </a:lnTo>
                  <a:lnTo>
                    <a:pt x="3650" y="1486"/>
                  </a:lnTo>
                  <a:lnTo>
                    <a:pt x="3653" y="1484"/>
                  </a:lnTo>
                  <a:lnTo>
                    <a:pt x="3655" y="1482"/>
                  </a:lnTo>
                  <a:lnTo>
                    <a:pt x="3655" y="1480"/>
                  </a:lnTo>
                  <a:lnTo>
                    <a:pt x="3653" y="1479"/>
                  </a:lnTo>
                  <a:lnTo>
                    <a:pt x="3653" y="1477"/>
                  </a:lnTo>
                  <a:lnTo>
                    <a:pt x="3651" y="1475"/>
                  </a:lnTo>
                  <a:lnTo>
                    <a:pt x="3650" y="1473"/>
                  </a:lnTo>
                  <a:lnTo>
                    <a:pt x="3650" y="1471"/>
                  </a:lnTo>
                  <a:lnTo>
                    <a:pt x="3651" y="1469"/>
                  </a:lnTo>
                  <a:lnTo>
                    <a:pt x="3651" y="1467"/>
                  </a:lnTo>
                  <a:lnTo>
                    <a:pt x="3653" y="1465"/>
                  </a:lnTo>
                  <a:lnTo>
                    <a:pt x="3655" y="1465"/>
                  </a:lnTo>
                  <a:lnTo>
                    <a:pt x="3657" y="1464"/>
                  </a:lnTo>
                  <a:lnTo>
                    <a:pt x="3659" y="1462"/>
                  </a:lnTo>
                  <a:lnTo>
                    <a:pt x="3657" y="1460"/>
                  </a:lnTo>
                  <a:lnTo>
                    <a:pt x="3659" y="1458"/>
                  </a:lnTo>
                  <a:lnTo>
                    <a:pt x="3659" y="1456"/>
                  </a:lnTo>
                  <a:lnTo>
                    <a:pt x="3659" y="1454"/>
                  </a:lnTo>
                  <a:lnTo>
                    <a:pt x="3659" y="1452"/>
                  </a:lnTo>
                  <a:lnTo>
                    <a:pt x="3659" y="1450"/>
                  </a:lnTo>
                  <a:lnTo>
                    <a:pt x="3661" y="1450"/>
                  </a:lnTo>
                  <a:lnTo>
                    <a:pt x="3663" y="1450"/>
                  </a:lnTo>
                  <a:lnTo>
                    <a:pt x="3665" y="1450"/>
                  </a:lnTo>
                  <a:lnTo>
                    <a:pt x="3666" y="1450"/>
                  </a:lnTo>
                  <a:lnTo>
                    <a:pt x="3668" y="1450"/>
                  </a:lnTo>
                  <a:lnTo>
                    <a:pt x="3670" y="1450"/>
                  </a:lnTo>
                  <a:lnTo>
                    <a:pt x="3672" y="1452"/>
                  </a:lnTo>
                  <a:lnTo>
                    <a:pt x="3670" y="1426"/>
                  </a:lnTo>
                  <a:lnTo>
                    <a:pt x="3674" y="1426"/>
                  </a:lnTo>
                  <a:lnTo>
                    <a:pt x="3676" y="1426"/>
                  </a:lnTo>
                  <a:lnTo>
                    <a:pt x="3678" y="1426"/>
                  </a:lnTo>
                  <a:lnTo>
                    <a:pt x="3680" y="1426"/>
                  </a:lnTo>
                  <a:lnTo>
                    <a:pt x="3681" y="1426"/>
                  </a:lnTo>
                  <a:lnTo>
                    <a:pt x="3683" y="1426"/>
                  </a:lnTo>
                  <a:lnTo>
                    <a:pt x="3687" y="1426"/>
                  </a:lnTo>
                  <a:lnTo>
                    <a:pt x="3691" y="1424"/>
                  </a:lnTo>
                  <a:lnTo>
                    <a:pt x="3691" y="1426"/>
                  </a:lnTo>
                  <a:close/>
                  <a:moveTo>
                    <a:pt x="892" y="12"/>
                  </a:moveTo>
                  <a:lnTo>
                    <a:pt x="894" y="12"/>
                  </a:lnTo>
                  <a:lnTo>
                    <a:pt x="896" y="12"/>
                  </a:lnTo>
                  <a:lnTo>
                    <a:pt x="898" y="14"/>
                  </a:lnTo>
                  <a:lnTo>
                    <a:pt x="900" y="14"/>
                  </a:lnTo>
                  <a:lnTo>
                    <a:pt x="904" y="14"/>
                  </a:lnTo>
                  <a:lnTo>
                    <a:pt x="906" y="15"/>
                  </a:lnTo>
                  <a:lnTo>
                    <a:pt x="909" y="15"/>
                  </a:lnTo>
                  <a:lnTo>
                    <a:pt x="911" y="15"/>
                  </a:lnTo>
                  <a:lnTo>
                    <a:pt x="913" y="15"/>
                  </a:lnTo>
                  <a:lnTo>
                    <a:pt x="915" y="17"/>
                  </a:lnTo>
                  <a:lnTo>
                    <a:pt x="915" y="19"/>
                  </a:lnTo>
                  <a:lnTo>
                    <a:pt x="917" y="19"/>
                  </a:lnTo>
                  <a:lnTo>
                    <a:pt x="919" y="21"/>
                  </a:lnTo>
                  <a:lnTo>
                    <a:pt x="921" y="21"/>
                  </a:lnTo>
                  <a:lnTo>
                    <a:pt x="922" y="21"/>
                  </a:lnTo>
                  <a:lnTo>
                    <a:pt x="922" y="23"/>
                  </a:lnTo>
                  <a:lnTo>
                    <a:pt x="924" y="23"/>
                  </a:lnTo>
                  <a:lnTo>
                    <a:pt x="926" y="25"/>
                  </a:lnTo>
                  <a:lnTo>
                    <a:pt x="928" y="25"/>
                  </a:lnTo>
                  <a:lnTo>
                    <a:pt x="932" y="23"/>
                  </a:lnTo>
                  <a:lnTo>
                    <a:pt x="934" y="23"/>
                  </a:lnTo>
                  <a:lnTo>
                    <a:pt x="936" y="25"/>
                  </a:lnTo>
                  <a:lnTo>
                    <a:pt x="936" y="27"/>
                  </a:lnTo>
                  <a:lnTo>
                    <a:pt x="937" y="27"/>
                  </a:lnTo>
                  <a:lnTo>
                    <a:pt x="937" y="29"/>
                  </a:lnTo>
                  <a:lnTo>
                    <a:pt x="937" y="30"/>
                  </a:lnTo>
                  <a:lnTo>
                    <a:pt x="937" y="32"/>
                  </a:lnTo>
                  <a:lnTo>
                    <a:pt x="939" y="34"/>
                  </a:lnTo>
                  <a:lnTo>
                    <a:pt x="941" y="34"/>
                  </a:lnTo>
                  <a:lnTo>
                    <a:pt x="941" y="36"/>
                  </a:lnTo>
                  <a:lnTo>
                    <a:pt x="943" y="36"/>
                  </a:lnTo>
                  <a:lnTo>
                    <a:pt x="947" y="36"/>
                  </a:lnTo>
                  <a:lnTo>
                    <a:pt x="949" y="36"/>
                  </a:lnTo>
                  <a:lnTo>
                    <a:pt x="949" y="38"/>
                  </a:lnTo>
                  <a:lnTo>
                    <a:pt x="951" y="40"/>
                  </a:lnTo>
                  <a:lnTo>
                    <a:pt x="952" y="40"/>
                  </a:lnTo>
                  <a:lnTo>
                    <a:pt x="954" y="40"/>
                  </a:lnTo>
                  <a:lnTo>
                    <a:pt x="958" y="40"/>
                  </a:lnTo>
                  <a:lnTo>
                    <a:pt x="960" y="40"/>
                  </a:lnTo>
                  <a:lnTo>
                    <a:pt x="962" y="40"/>
                  </a:lnTo>
                  <a:lnTo>
                    <a:pt x="964" y="42"/>
                  </a:lnTo>
                  <a:lnTo>
                    <a:pt x="966" y="42"/>
                  </a:lnTo>
                  <a:lnTo>
                    <a:pt x="967" y="42"/>
                  </a:lnTo>
                  <a:lnTo>
                    <a:pt x="967" y="44"/>
                  </a:lnTo>
                  <a:lnTo>
                    <a:pt x="969" y="42"/>
                  </a:lnTo>
                  <a:lnTo>
                    <a:pt x="971" y="42"/>
                  </a:lnTo>
                  <a:lnTo>
                    <a:pt x="973" y="42"/>
                  </a:lnTo>
                  <a:lnTo>
                    <a:pt x="977" y="42"/>
                  </a:lnTo>
                  <a:lnTo>
                    <a:pt x="979" y="40"/>
                  </a:lnTo>
                  <a:lnTo>
                    <a:pt x="982" y="40"/>
                  </a:lnTo>
                  <a:lnTo>
                    <a:pt x="984" y="42"/>
                  </a:lnTo>
                  <a:lnTo>
                    <a:pt x="986" y="42"/>
                  </a:lnTo>
                  <a:lnTo>
                    <a:pt x="988" y="42"/>
                  </a:lnTo>
                  <a:lnTo>
                    <a:pt x="990" y="42"/>
                  </a:lnTo>
                  <a:lnTo>
                    <a:pt x="992" y="42"/>
                  </a:lnTo>
                  <a:lnTo>
                    <a:pt x="994" y="44"/>
                  </a:lnTo>
                  <a:lnTo>
                    <a:pt x="996" y="44"/>
                  </a:lnTo>
                  <a:lnTo>
                    <a:pt x="997" y="44"/>
                  </a:lnTo>
                  <a:lnTo>
                    <a:pt x="997" y="45"/>
                  </a:lnTo>
                  <a:lnTo>
                    <a:pt x="997" y="47"/>
                  </a:lnTo>
                  <a:lnTo>
                    <a:pt x="999" y="47"/>
                  </a:lnTo>
                  <a:lnTo>
                    <a:pt x="1003" y="49"/>
                  </a:lnTo>
                  <a:lnTo>
                    <a:pt x="1005" y="49"/>
                  </a:lnTo>
                  <a:lnTo>
                    <a:pt x="1007" y="49"/>
                  </a:lnTo>
                  <a:lnTo>
                    <a:pt x="1009" y="49"/>
                  </a:lnTo>
                  <a:lnTo>
                    <a:pt x="1011" y="49"/>
                  </a:lnTo>
                  <a:lnTo>
                    <a:pt x="1012" y="49"/>
                  </a:lnTo>
                  <a:lnTo>
                    <a:pt x="1014" y="49"/>
                  </a:lnTo>
                  <a:lnTo>
                    <a:pt x="1016" y="49"/>
                  </a:lnTo>
                  <a:lnTo>
                    <a:pt x="1018" y="49"/>
                  </a:lnTo>
                  <a:lnTo>
                    <a:pt x="1020" y="49"/>
                  </a:lnTo>
                  <a:lnTo>
                    <a:pt x="1020" y="47"/>
                  </a:lnTo>
                  <a:lnTo>
                    <a:pt x="1022" y="45"/>
                  </a:lnTo>
                  <a:lnTo>
                    <a:pt x="1024" y="45"/>
                  </a:lnTo>
                  <a:lnTo>
                    <a:pt x="1026" y="47"/>
                  </a:lnTo>
                  <a:lnTo>
                    <a:pt x="1027" y="47"/>
                  </a:lnTo>
                  <a:lnTo>
                    <a:pt x="1029" y="47"/>
                  </a:lnTo>
                  <a:lnTo>
                    <a:pt x="1031" y="47"/>
                  </a:lnTo>
                  <a:lnTo>
                    <a:pt x="1033" y="49"/>
                  </a:lnTo>
                  <a:lnTo>
                    <a:pt x="1035" y="49"/>
                  </a:lnTo>
                  <a:lnTo>
                    <a:pt x="1037" y="51"/>
                  </a:lnTo>
                  <a:lnTo>
                    <a:pt x="1039" y="53"/>
                  </a:lnTo>
                  <a:lnTo>
                    <a:pt x="1041" y="55"/>
                  </a:lnTo>
                  <a:lnTo>
                    <a:pt x="1041" y="57"/>
                  </a:lnTo>
                  <a:lnTo>
                    <a:pt x="1042" y="59"/>
                  </a:lnTo>
                  <a:lnTo>
                    <a:pt x="1044" y="59"/>
                  </a:lnTo>
                  <a:lnTo>
                    <a:pt x="1046" y="59"/>
                  </a:lnTo>
                  <a:lnTo>
                    <a:pt x="1048" y="60"/>
                  </a:lnTo>
                  <a:lnTo>
                    <a:pt x="1050" y="60"/>
                  </a:lnTo>
                  <a:lnTo>
                    <a:pt x="1052" y="62"/>
                  </a:lnTo>
                  <a:lnTo>
                    <a:pt x="1054" y="62"/>
                  </a:lnTo>
                  <a:lnTo>
                    <a:pt x="1056" y="64"/>
                  </a:lnTo>
                  <a:lnTo>
                    <a:pt x="1059" y="64"/>
                  </a:lnTo>
                  <a:lnTo>
                    <a:pt x="1061" y="64"/>
                  </a:lnTo>
                  <a:lnTo>
                    <a:pt x="1063" y="66"/>
                  </a:lnTo>
                  <a:lnTo>
                    <a:pt x="1065" y="66"/>
                  </a:lnTo>
                  <a:lnTo>
                    <a:pt x="1069" y="66"/>
                  </a:lnTo>
                  <a:lnTo>
                    <a:pt x="1071" y="68"/>
                  </a:lnTo>
                  <a:lnTo>
                    <a:pt x="1074" y="68"/>
                  </a:lnTo>
                  <a:lnTo>
                    <a:pt x="1076" y="68"/>
                  </a:lnTo>
                  <a:lnTo>
                    <a:pt x="1080" y="68"/>
                  </a:lnTo>
                  <a:lnTo>
                    <a:pt x="1086" y="66"/>
                  </a:lnTo>
                  <a:lnTo>
                    <a:pt x="1086" y="64"/>
                  </a:lnTo>
                  <a:lnTo>
                    <a:pt x="1086" y="62"/>
                  </a:lnTo>
                  <a:lnTo>
                    <a:pt x="1087" y="62"/>
                  </a:lnTo>
                  <a:lnTo>
                    <a:pt x="1087" y="60"/>
                  </a:lnTo>
                  <a:lnTo>
                    <a:pt x="1089" y="60"/>
                  </a:lnTo>
                  <a:lnTo>
                    <a:pt x="1091" y="62"/>
                  </a:lnTo>
                  <a:lnTo>
                    <a:pt x="1095" y="64"/>
                  </a:lnTo>
                  <a:lnTo>
                    <a:pt x="1097" y="64"/>
                  </a:lnTo>
                  <a:lnTo>
                    <a:pt x="1099" y="64"/>
                  </a:lnTo>
                  <a:lnTo>
                    <a:pt x="1099" y="66"/>
                  </a:lnTo>
                  <a:lnTo>
                    <a:pt x="1099" y="68"/>
                  </a:lnTo>
                  <a:lnTo>
                    <a:pt x="1097" y="70"/>
                  </a:lnTo>
                  <a:lnTo>
                    <a:pt x="1095" y="72"/>
                  </a:lnTo>
                  <a:lnTo>
                    <a:pt x="1095" y="74"/>
                  </a:lnTo>
                  <a:lnTo>
                    <a:pt x="1097" y="74"/>
                  </a:lnTo>
                  <a:lnTo>
                    <a:pt x="1099" y="74"/>
                  </a:lnTo>
                  <a:lnTo>
                    <a:pt x="1101" y="75"/>
                  </a:lnTo>
                  <a:lnTo>
                    <a:pt x="1102" y="75"/>
                  </a:lnTo>
                  <a:lnTo>
                    <a:pt x="1104" y="75"/>
                  </a:lnTo>
                  <a:lnTo>
                    <a:pt x="1104" y="77"/>
                  </a:lnTo>
                  <a:lnTo>
                    <a:pt x="1106" y="79"/>
                  </a:lnTo>
                  <a:lnTo>
                    <a:pt x="1106" y="81"/>
                  </a:lnTo>
                  <a:lnTo>
                    <a:pt x="1108" y="81"/>
                  </a:lnTo>
                  <a:lnTo>
                    <a:pt x="1112" y="81"/>
                  </a:lnTo>
                  <a:lnTo>
                    <a:pt x="1114" y="83"/>
                  </a:lnTo>
                  <a:lnTo>
                    <a:pt x="1116" y="85"/>
                  </a:lnTo>
                  <a:lnTo>
                    <a:pt x="1116" y="87"/>
                  </a:lnTo>
                  <a:lnTo>
                    <a:pt x="1117" y="87"/>
                  </a:lnTo>
                  <a:lnTo>
                    <a:pt x="1119" y="87"/>
                  </a:lnTo>
                  <a:lnTo>
                    <a:pt x="1121" y="87"/>
                  </a:lnTo>
                  <a:lnTo>
                    <a:pt x="1123" y="85"/>
                  </a:lnTo>
                  <a:lnTo>
                    <a:pt x="1127" y="81"/>
                  </a:lnTo>
                  <a:lnTo>
                    <a:pt x="1129" y="81"/>
                  </a:lnTo>
                  <a:lnTo>
                    <a:pt x="1131" y="81"/>
                  </a:lnTo>
                  <a:lnTo>
                    <a:pt x="1132" y="79"/>
                  </a:lnTo>
                  <a:lnTo>
                    <a:pt x="1132" y="77"/>
                  </a:lnTo>
                  <a:lnTo>
                    <a:pt x="1131" y="72"/>
                  </a:lnTo>
                  <a:lnTo>
                    <a:pt x="1132" y="72"/>
                  </a:lnTo>
                  <a:lnTo>
                    <a:pt x="1134" y="72"/>
                  </a:lnTo>
                  <a:lnTo>
                    <a:pt x="1136" y="72"/>
                  </a:lnTo>
                  <a:lnTo>
                    <a:pt x="1140" y="72"/>
                  </a:lnTo>
                  <a:lnTo>
                    <a:pt x="1142" y="74"/>
                  </a:lnTo>
                  <a:lnTo>
                    <a:pt x="1144" y="74"/>
                  </a:lnTo>
                  <a:lnTo>
                    <a:pt x="1144" y="75"/>
                  </a:lnTo>
                  <a:lnTo>
                    <a:pt x="1146" y="74"/>
                  </a:lnTo>
                  <a:lnTo>
                    <a:pt x="1147" y="72"/>
                  </a:lnTo>
                  <a:lnTo>
                    <a:pt x="1149" y="72"/>
                  </a:lnTo>
                  <a:lnTo>
                    <a:pt x="1151" y="72"/>
                  </a:lnTo>
                  <a:lnTo>
                    <a:pt x="1153" y="74"/>
                  </a:lnTo>
                  <a:lnTo>
                    <a:pt x="1162" y="77"/>
                  </a:lnTo>
                  <a:lnTo>
                    <a:pt x="1162" y="75"/>
                  </a:lnTo>
                  <a:lnTo>
                    <a:pt x="1162" y="74"/>
                  </a:lnTo>
                  <a:lnTo>
                    <a:pt x="1164" y="72"/>
                  </a:lnTo>
                  <a:lnTo>
                    <a:pt x="1164" y="70"/>
                  </a:lnTo>
                  <a:lnTo>
                    <a:pt x="1166" y="70"/>
                  </a:lnTo>
                  <a:lnTo>
                    <a:pt x="1168" y="70"/>
                  </a:lnTo>
                  <a:lnTo>
                    <a:pt x="1168" y="68"/>
                  </a:lnTo>
                  <a:lnTo>
                    <a:pt x="1168" y="66"/>
                  </a:lnTo>
                  <a:lnTo>
                    <a:pt x="1170" y="62"/>
                  </a:lnTo>
                  <a:lnTo>
                    <a:pt x="1170" y="60"/>
                  </a:lnTo>
                  <a:lnTo>
                    <a:pt x="1172" y="62"/>
                  </a:lnTo>
                  <a:lnTo>
                    <a:pt x="1174" y="60"/>
                  </a:lnTo>
                  <a:lnTo>
                    <a:pt x="1176" y="60"/>
                  </a:lnTo>
                  <a:lnTo>
                    <a:pt x="1179" y="59"/>
                  </a:lnTo>
                  <a:lnTo>
                    <a:pt x="1181" y="59"/>
                  </a:lnTo>
                  <a:lnTo>
                    <a:pt x="1183" y="59"/>
                  </a:lnTo>
                  <a:lnTo>
                    <a:pt x="1183" y="60"/>
                  </a:lnTo>
                  <a:lnTo>
                    <a:pt x="1185" y="62"/>
                  </a:lnTo>
                  <a:lnTo>
                    <a:pt x="1187" y="64"/>
                  </a:lnTo>
                  <a:lnTo>
                    <a:pt x="1187" y="66"/>
                  </a:lnTo>
                  <a:lnTo>
                    <a:pt x="1191" y="68"/>
                  </a:lnTo>
                  <a:lnTo>
                    <a:pt x="1192" y="68"/>
                  </a:lnTo>
                  <a:lnTo>
                    <a:pt x="1196" y="68"/>
                  </a:lnTo>
                  <a:lnTo>
                    <a:pt x="1198" y="68"/>
                  </a:lnTo>
                  <a:lnTo>
                    <a:pt x="1200" y="70"/>
                  </a:lnTo>
                  <a:lnTo>
                    <a:pt x="1200" y="72"/>
                  </a:lnTo>
                  <a:lnTo>
                    <a:pt x="1200" y="74"/>
                  </a:lnTo>
                  <a:lnTo>
                    <a:pt x="1200" y="75"/>
                  </a:lnTo>
                  <a:lnTo>
                    <a:pt x="1200" y="77"/>
                  </a:lnTo>
                  <a:lnTo>
                    <a:pt x="1202" y="79"/>
                  </a:lnTo>
                  <a:lnTo>
                    <a:pt x="1202" y="81"/>
                  </a:lnTo>
                  <a:lnTo>
                    <a:pt x="1204" y="81"/>
                  </a:lnTo>
                  <a:lnTo>
                    <a:pt x="1206" y="83"/>
                  </a:lnTo>
                  <a:lnTo>
                    <a:pt x="1206" y="85"/>
                  </a:lnTo>
                  <a:lnTo>
                    <a:pt x="1207" y="85"/>
                  </a:lnTo>
                  <a:lnTo>
                    <a:pt x="1206" y="87"/>
                  </a:lnTo>
                  <a:lnTo>
                    <a:pt x="1206" y="89"/>
                  </a:lnTo>
                  <a:lnTo>
                    <a:pt x="1207" y="89"/>
                  </a:lnTo>
                  <a:lnTo>
                    <a:pt x="1207" y="91"/>
                  </a:lnTo>
                  <a:lnTo>
                    <a:pt x="1207" y="92"/>
                  </a:lnTo>
                  <a:lnTo>
                    <a:pt x="1209" y="92"/>
                  </a:lnTo>
                  <a:lnTo>
                    <a:pt x="1209" y="94"/>
                  </a:lnTo>
                  <a:lnTo>
                    <a:pt x="1209" y="96"/>
                  </a:lnTo>
                  <a:lnTo>
                    <a:pt x="1211" y="98"/>
                  </a:lnTo>
                  <a:lnTo>
                    <a:pt x="1211" y="100"/>
                  </a:lnTo>
                  <a:lnTo>
                    <a:pt x="1209" y="100"/>
                  </a:lnTo>
                  <a:lnTo>
                    <a:pt x="1207" y="102"/>
                  </a:lnTo>
                  <a:lnTo>
                    <a:pt x="1207" y="104"/>
                  </a:lnTo>
                  <a:lnTo>
                    <a:pt x="1204" y="106"/>
                  </a:lnTo>
                  <a:lnTo>
                    <a:pt x="1206" y="107"/>
                  </a:lnTo>
                  <a:lnTo>
                    <a:pt x="1206" y="109"/>
                  </a:lnTo>
                  <a:lnTo>
                    <a:pt x="1204" y="111"/>
                  </a:lnTo>
                  <a:lnTo>
                    <a:pt x="1204" y="113"/>
                  </a:lnTo>
                  <a:lnTo>
                    <a:pt x="1202" y="115"/>
                  </a:lnTo>
                  <a:lnTo>
                    <a:pt x="1202" y="117"/>
                  </a:lnTo>
                  <a:lnTo>
                    <a:pt x="1200" y="117"/>
                  </a:lnTo>
                  <a:lnTo>
                    <a:pt x="1202" y="117"/>
                  </a:lnTo>
                  <a:lnTo>
                    <a:pt x="1202" y="119"/>
                  </a:lnTo>
                  <a:lnTo>
                    <a:pt x="1204" y="119"/>
                  </a:lnTo>
                  <a:lnTo>
                    <a:pt x="1206" y="121"/>
                  </a:lnTo>
                  <a:lnTo>
                    <a:pt x="1206" y="122"/>
                  </a:lnTo>
                  <a:lnTo>
                    <a:pt x="1204" y="124"/>
                  </a:lnTo>
                  <a:lnTo>
                    <a:pt x="1204" y="126"/>
                  </a:lnTo>
                  <a:lnTo>
                    <a:pt x="1206" y="128"/>
                  </a:lnTo>
                  <a:lnTo>
                    <a:pt x="1206" y="130"/>
                  </a:lnTo>
                  <a:lnTo>
                    <a:pt x="1204" y="132"/>
                  </a:lnTo>
                  <a:lnTo>
                    <a:pt x="1200" y="132"/>
                  </a:lnTo>
                  <a:lnTo>
                    <a:pt x="1198" y="132"/>
                  </a:lnTo>
                  <a:lnTo>
                    <a:pt x="1198" y="134"/>
                  </a:lnTo>
                  <a:lnTo>
                    <a:pt x="1198" y="136"/>
                  </a:lnTo>
                  <a:lnTo>
                    <a:pt x="1196" y="137"/>
                  </a:lnTo>
                  <a:lnTo>
                    <a:pt x="1198" y="137"/>
                  </a:lnTo>
                  <a:lnTo>
                    <a:pt x="1198" y="139"/>
                  </a:lnTo>
                  <a:lnTo>
                    <a:pt x="1196" y="141"/>
                  </a:lnTo>
                  <a:lnTo>
                    <a:pt x="1192" y="143"/>
                  </a:lnTo>
                  <a:lnTo>
                    <a:pt x="1194" y="145"/>
                  </a:lnTo>
                  <a:lnTo>
                    <a:pt x="1196" y="147"/>
                  </a:lnTo>
                  <a:lnTo>
                    <a:pt x="1198" y="151"/>
                  </a:lnTo>
                  <a:lnTo>
                    <a:pt x="1198" y="152"/>
                  </a:lnTo>
                  <a:lnTo>
                    <a:pt x="1200" y="152"/>
                  </a:lnTo>
                  <a:lnTo>
                    <a:pt x="1202" y="152"/>
                  </a:lnTo>
                  <a:lnTo>
                    <a:pt x="1204" y="152"/>
                  </a:lnTo>
                  <a:lnTo>
                    <a:pt x="1211" y="152"/>
                  </a:lnTo>
                  <a:lnTo>
                    <a:pt x="1213" y="152"/>
                  </a:lnTo>
                  <a:lnTo>
                    <a:pt x="1213" y="154"/>
                  </a:lnTo>
                  <a:lnTo>
                    <a:pt x="1215" y="154"/>
                  </a:lnTo>
                  <a:lnTo>
                    <a:pt x="1217" y="156"/>
                  </a:lnTo>
                  <a:lnTo>
                    <a:pt x="1217" y="158"/>
                  </a:lnTo>
                  <a:lnTo>
                    <a:pt x="1215" y="160"/>
                  </a:lnTo>
                  <a:lnTo>
                    <a:pt x="1215" y="164"/>
                  </a:lnTo>
                  <a:lnTo>
                    <a:pt x="1217" y="164"/>
                  </a:lnTo>
                  <a:lnTo>
                    <a:pt x="1217" y="166"/>
                  </a:lnTo>
                  <a:lnTo>
                    <a:pt x="1221" y="169"/>
                  </a:lnTo>
                  <a:lnTo>
                    <a:pt x="1219" y="169"/>
                  </a:lnTo>
                  <a:lnTo>
                    <a:pt x="1219" y="171"/>
                  </a:lnTo>
                  <a:lnTo>
                    <a:pt x="1221" y="171"/>
                  </a:lnTo>
                  <a:lnTo>
                    <a:pt x="1221" y="173"/>
                  </a:lnTo>
                  <a:lnTo>
                    <a:pt x="1224" y="173"/>
                  </a:lnTo>
                  <a:lnTo>
                    <a:pt x="1226" y="173"/>
                  </a:lnTo>
                  <a:lnTo>
                    <a:pt x="1228" y="175"/>
                  </a:lnTo>
                  <a:lnTo>
                    <a:pt x="1230" y="177"/>
                  </a:lnTo>
                  <a:lnTo>
                    <a:pt x="1232" y="177"/>
                  </a:lnTo>
                  <a:lnTo>
                    <a:pt x="1234" y="177"/>
                  </a:lnTo>
                  <a:lnTo>
                    <a:pt x="1236" y="177"/>
                  </a:lnTo>
                  <a:lnTo>
                    <a:pt x="1245" y="177"/>
                  </a:lnTo>
                  <a:lnTo>
                    <a:pt x="1247" y="177"/>
                  </a:lnTo>
                  <a:lnTo>
                    <a:pt x="1249" y="177"/>
                  </a:lnTo>
                  <a:lnTo>
                    <a:pt x="1251" y="177"/>
                  </a:lnTo>
                  <a:lnTo>
                    <a:pt x="1252" y="177"/>
                  </a:lnTo>
                  <a:lnTo>
                    <a:pt x="1252" y="181"/>
                  </a:lnTo>
                  <a:lnTo>
                    <a:pt x="1252" y="182"/>
                  </a:lnTo>
                  <a:lnTo>
                    <a:pt x="1252" y="184"/>
                  </a:lnTo>
                  <a:lnTo>
                    <a:pt x="1254" y="186"/>
                  </a:lnTo>
                  <a:lnTo>
                    <a:pt x="1254" y="188"/>
                  </a:lnTo>
                  <a:lnTo>
                    <a:pt x="1252" y="190"/>
                  </a:lnTo>
                  <a:lnTo>
                    <a:pt x="1252" y="192"/>
                  </a:lnTo>
                  <a:lnTo>
                    <a:pt x="1251" y="192"/>
                  </a:lnTo>
                  <a:lnTo>
                    <a:pt x="1251" y="194"/>
                  </a:lnTo>
                  <a:lnTo>
                    <a:pt x="1251" y="197"/>
                  </a:lnTo>
                  <a:lnTo>
                    <a:pt x="1258" y="197"/>
                  </a:lnTo>
                  <a:lnTo>
                    <a:pt x="1258" y="199"/>
                  </a:lnTo>
                  <a:lnTo>
                    <a:pt x="1264" y="199"/>
                  </a:lnTo>
                  <a:lnTo>
                    <a:pt x="1264" y="201"/>
                  </a:lnTo>
                  <a:lnTo>
                    <a:pt x="1266" y="201"/>
                  </a:lnTo>
                  <a:lnTo>
                    <a:pt x="1266" y="205"/>
                  </a:lnTo>
                  <a:lnTo>
                    <a:pt x="1264" y="205"/>
                  </a:lnTo>
                  <a:lnTo>
                    <a:pt x="1260" y="209"/>
                  </a:lnTo>
                  <a:lnTo>
                    <a:pt x="1260" y="212"/>
                  </a:lnTo>
                  <a:lnTo>
                    <a:pt x="1260" y="214"/>
                  </a:lnTo>
                  <a:lnTo>
                    <a:pt x="1258" y="214"/>
                  </a:lnTo>
                  <a:lnTo>
                    <a:pt x="1256" y="214"/>
                  </a:lnTo>
                  <a:lnTo>
                    <a:pt x="1254" y="214"/>
                  </a:lnTo>
                  <a:lnTo>
                    <a:pt x="1252" y="216"/>
                  </a:lnTo>
                  <a:lnTo>
                    <a:pt x="1251" y="216"/>
                  </a:lnTo>
                  <a:lnTo>
                    <a:pt x="1249" y="216"/>
                  </a:lnTo>
                  <a:lnTo>
                    <a:pt x="1247" y="218"/>
                  </a:lnTo>
                  <a:lnTo>
                    <a:pt x="1247" y="222"/>
                  </a:lnTo>
                  <a:lnTo>
                    <a:pt x="1247" y="224"/>
                  </a:lnTo>
                  <a:lnTo>
                    <a:pt x="1245" y="224"/>
                  </a:lnTo>
                  <a:lnTo>
                    <a:pt x="1243" y="224"/>
                  </a:lnTo>
                  <a:lnTo>
                    <a:pt x="1243" y="227"/>
                  </a:lnTo>
                  <a:lnTo>
                    <a:pt x="1247" y="227"/>
                  </a:lnTo>
                  <a:lnTo>
                    <a:pt x="1249" y="227"/>
                  </a:lnTo>
                  <a:lnTo>
                    <a:pt x="1251" y="229"/>
                  </a:lnTo>
                  <a:lnTo>
                    <a:pt x="1252" y="231"/>
                  </a:lnTo>
                  <a:lnTo>
                    <a:pt x="1251" y="233"/>
                  </a:lnTo>
                  <a:lnTo>
                    <a:pt x="1249" y="235"/>
                  </a:lnTo>
                  <a:lnTo>
                    <a:pt x="1249" y="237"/>
                  </a:lnTo>
                  <a:lnTo>
                    <a:pt x="1249" y="239"/>
                  </a:lnTo>
                  <a:lnTo>
                    <a:pt x="1249" y="241"/>
                  </a:lnTo>
                  <a:lnTo>
                    <a:pt x="1247" y="248"/>
                  </a:lnTo>
                  <a:lnTo>
                    <a:pt x="1245" y="248"/>
                  </a:lnTo>
                  <a:lnTo>
                    <a:pt x="1243" y="248"/>
                  </a:lnTo>
                  <a:lnTo>
                    <a:pt x="1241" y="248"/>
                  </a:lnTo>
                  <a:lnTo>
                    <a:pt x="1239" y="250"/>
                  </a:lnTo>
                  <a:lnTo>
                    <a:pt x="1239" y="252"/>
                  </a:lnTo>
                  <a:lnTo>
                    <a:pt x="1239" y="256"/>
                  </a:lnTo>
                  <a:lnTo>
                    <a:pt x="1243" y="263"/>
                  </a:lnTo>
                  <a:lnTo>
                    <a:pt x="1249" y="261"/>
                  </a:lnTo>
                  <a:lnTo>
                    <a:pt x="1251" y="261"/>
                  </a:lnTo>
                  <a:lnTo>
                    <a:pt x="1252" y="261"/>
                  </a:lnTo>
                  <a:lnTo>
                    <a:pt x="1254" y="261"/>
                  </a:lnTo>
                  <a:lnTo>
                    <a:pt x="1256" y="261"/>
                  </a:lnTo>
                  <a:lnTo>
                    <a:pt x="1260" y="261"/>
                  </a:lnTo>
                  <a:lnTo>
                    <a:pt x="1262" y="263"/>
                  </a:lnTo>
                  <a:lnTo>
                    <a:pt x="1269" y="263"/>
                  </a:lnTo>
                  <a:lnTo>
                    <a:pt x="1273" y="261"/>
                  </a:lnTo>
                  <a:lnTo>
                    <a:pt x="1277" y="261"/>
                  </a:lnTo>
                  <a:lnTo>
                    <a:pt x="1284" y="263"/>
                  </a:lnTo>
                  <a:lnTo>
                    <a:pt x="1284" y="261"/>
                  </a:lnTo>
                  <a:lnTo>
                    <a:pt x="1290" y="259"/>
                  </a:lnTo>
                  <a:lnTo>
                    <a:pt x="1290" y="257"/>
                  </a:lnTo>
                  <a:lnTo>
                    <a:pt x="1292" y="256"/>
                  </a:lnTo>
                  <a:lnTo>
                    <a:pt x="1294" y="257"/>
                  </a:lnTo>
                  <a:lnTo>
                    <a:pt x="1296" y="257"/>
                  </a:lnTo>
                  <a:lnTo>
                    <a:pt x="1298" y="259"/>
                  </a:lnTo>
                  <a:lnTo>
                    <a:pt x="1299" y="261"/>
                  </a:lnTo>
                  <a:lnTo>
                    <a:pt x="1301" y="261"/>
                  </a:lnTo>
                  <a:lnTo>
                    <a:pt x="1301" y="263"/>
                  </a:lnTo>
                  <a:lnTo>
                    <a:pt x="1303" y="263"/>
                  </a:lnTo>
                  <a:lnTo>
                    <a:pt x="1303" y="265"/>
                  </a:lnTo>
                  <a:lnTo>
                    <a:pt x="1307" y="265"/>
                  </a:lnTo>
                  <a:lnTo>
                    <a:pt x="1309" y="267"/>
                  </a:lnTo>
                  <a:lnTo>
                    <a:pt x="1313" y="267"/>
                  </a:lnTo>
                  <a:lnTo>
                    <a:pt x="1316" y="267"/>
                  </a:lnTo>
                  <a:lnTo>
                    <a:pt x="1320" y="269"/>
                  </a:lnTo>
                  <a:lnTo>
                    <a:pt x="1320" y="271"/>
                  </a:lnTo>
                  <a:lnTo>
                    <a:pt x="1322" y="272"/>
                  </a:lnTo>
                  <a:lnTo>
                    <a:pt x="1322" y="276"/>
                  </a:lnTo>
                  <a:lnTo>
                    <a:pt x="1324" y="278"/>
                  </a:lnTo>
                  <a:lnTo>
                    <a:pt x="1326" y="280"/>
                  </a:lnTo>
                  <a:lnTo>
                    <a:pt x="1328" y="280"/>
                  </a:lnTo>
                  <a:lnTo>
                    <a:pt x="1329" y="280"/>
                  </a:lnTo>
                  <a:lnTo>
                    <a:pt x="1331" y="282"/>
                  </a:lnTo>
                  <a:lnTo>
                    <a:pt x="1333" y="282"/>
                  </a:lnTo>
                  <a:lnTo>
                    <a:pt x="1335" y="282"/>
                  </a:lnTo>
                  <a:lnTo>
                    <a:pt x="1339" y="282"/>
                  </a:lnTo>
                  <a:lnTo>
                    <a:pt x="1341" y="282"/>
                  </a:lnTo>
                  <a:lnTo>
                    <a:pt x="1343" y="280"/>
                  </a:lnTo>
                  <a:lnTo>
                    <a:pt x="1344" y="278"/>
                  </a:lnTo>
                  <a:lnTo>
                    <a:pt x="1344" y="276"/>
                  </a:lnTo>
                  <a:lnTo>
                    <a:pt x="1344" y="274"/>
                  </a:lnTo>
                  <a:lnTo>
                    <a:pt x="1346" y="274"/>
                  </a:lnTo>
                  <a:lnTo>
                    <a:pt x="1348" y="276"/>
                  </a:lnTo>
                  <a:lnTo>
                    <a:pt x="1350" y="276"/>
                  </a:lnTo>
                  <a:lnTo>
                    <a:pt x="1352" y="276"/>
                  </a:lnTo>
                  <a:lnTo>
                    <a:pt x="1354" y="276"/>
                  </a:lnTo>
                  <a:lnTo>
                    <a:pt x="1356" y="276"/>
                  </a:lnTo>
                  <a:lnTo>
                    <a:pt x="1358" y="278"/>
                  </a:lnTo>
                  <a:lnTo>
                    <a:pt x="1358" y="280"/>
                  </a:lnTo>
                  <a:lnTo>
                    <a:pt x="1359" y="282"/>
                  </a:lnTo>
                  <a:lnTo>
                    <a:pt x="1361" y="284"/>
                  </a:lnTo>
                  <a:lnTo>
                    <a:pt x="1361" y="287"/>
                  </a:lnTo>
                  <a:lnTo>
                    <a:pt x="1363" y="287"/>
                  </a:lnTo>
                  <a:lnTo>
                    <a:pt x="1363" y="289"/>
                  </a:lnTo>
                  <a:lnTo>
                    <a:pt x="1365" y="291"/>
                  </a:lnTo>
                  <a:lnTo>
                    <a:pt x="1367" y="291"/>
                  </a:lnTo>
                  <a:lnTo>
                    <a:pt x="1369" y="291"/>
                  </a:lnTo>
                  <a:lnTo>
                    <a:pt x="1371" y="291"/>
                  </a:lnTo>
                  <a:lnTo>
                    <a:pt x="1371" y="293"/>
                  </a:lnTo>
                  <a:lnTo>
                    <a:pt x="1373" y="295"/>
                  </a:lnTo>
                  <a:lnTo>
                    <a:pt x="1374" y="297"/>
                  </a:lnTo>
                  <a:lnTo>
                    <a:pt x="1374" y="301"/>
                  </a:lnTo>
                  <a:lnTo>
                    <a:pt x="1374" y="302"/>
                  </a:lnTo>
                  <a:lnTo>
                    <a:pt x="1380" y="299"/>
                  </a:lnTo>
                  <a:lnTo>
                    <a:pt x="1382" y="299"/>
                  </a:lnTo>
                  <a:lnTo>
                    <a:pt x="1384" y="299"/>
                  </a:lnTo>
                  <a:lnTo>
                    <a:pt x="1384" y="297"/>
                  </a:lnTo>
                  <a:lnTo>
                    <a:pt x="1384" y="293"/>
                  </a:lnTo>
                  <a:lnTo>
                    <a:pt x="1384" y="289"/>
                  </a:lnTo>
                  <a:lnTo>
                    <a:pt x="1388" y="289"/>
                  </a:lnTo>
                  <a:lnTo>
                    <a:pt x="1389" y="293"/>
                  </a:lnTo>
                  <a:lnTo>
                    <a:pt x="1391" y="295"/>
                  </a:lnTo>
                  <a:lnTo>
                    <a:pt x="1393" y="291"/>
                  </a:lnTo>
                  <a:lnTo>
                    <a:pt x="1395" y="291"/>
                  </a:lnTo>
                  <a:lnTo>
                    <a:pt x="1397" y="291"/>
                  </a:lnTo>
                  <a:lnTo>
                    <a:pt x="1399" y="293"/>
                  </a:lnTo>
                  <a:lnTo>
                    <a:pt x="1401" y="295"/>
                  </a:lnTo>
                  <a:lnTo>
                    <a:pt x="1401" y="297"/>
                  </a:lnTo>
                  <a:lnTo>
                    <a:pt x="1403" y="299"/>
                  </a:lnTo>
                  <a:lnTo>
                    <a:pt x="1404" y="299"/>
                  </a:lnTo>
                  <a:lnTo>
                    <a:pt x="1404" y="301"/>
                  </a:lnTo>
                  <a:lnTo>
                    <a:pt x="1406" y="302"/>
                  </a:lnTo>
                  <a:lnTo>
                    <a:pt x="1408" y="302"/>
                  </a:lnTo>
                  <a:lnTo>
                    <a:pt x="1410" y="302"/>
                  </a:lnTo>
                  <a:lnTo>
                    <a:pt x="1412" y="304"/>
                  </a:lnTo>
                  <a:lnTo>
                    <a:pt x="1414" y="304"/>
                  </a:lnTo>
                  <a:lnTo>
                    <a:pt x="1416" y="304"/>
                  </a:lnTo>
                  <a:lnTo>
                    <a:pt x="1416" y="308"/>
                  </a:lnTo>
                  <a:lnTo>
                    <a:pt x="1416" y="310"/>
                  </a:lnTo>
                  <a:lnTo>
                    <a:pt x="1418" y="312"/>
                  </a:lnTo>
                  <a:lnTo>
                    <a:pt x="1419" y="314"/>
                  </a:lnTo>
                  <a:lnTo>
                    <a:pt x="1421" y="316"/>
                  </a:lnTo>
                  <a:lnTo>
                    <a:pt x="1423" y="316"/>
                  </a:lnTo>
                  <a:lnTo>
                    <a:pt x="1425" y="316"/>
                  </a:lnTo>
                  <a:lnTo>
                    <a:pt x="1427" y="316"/>
                  </a:lnTo>
                  <a:lnTo>
                    <a:pt x="1429" y="317"/>
                  </a:lnTo>
                  <a:lnTo>
                    <a:pt x="1431" y="317"/>
                  </a:lnTo>
                  <a:lnTo>
                    <a:pt x="1431" y="319"/>
                  </a:lnTo>
                  <a:lnTo>
                    <a:pt x="1433" y="319"/>
                  </a:lnTo>
                  <a:lnTo>
                    <a:pt x="1433" y="321"/>
                  </a:lnTo>
                  <a:lnTo>
                    <a:pt x="1434" y="321"/>
                  </a:lnTo>
                  <a:lnTo>
                    <a:pt x="1436" y="321"/>
                  </a:lnTo>
                  <a:lnTo>
                    <a:pt x="1438" y="323"/>
                  </a:lnTo>
                  <a:lnTo>
                    <a:pt x="1438" y="325"/>
                  </a:lnTo>
                  <a:lnTo>
                    <a:pt x="1440" y="323"/>
                  </a:lnTo>
                  <a:lnTo>
                    <a:pt x="1442" y="321"/>
                  </a:lnTo>
                  <a:lnTo>
                    <a:pt x="1444" y="321"/>
                  </a:lnTo>
                  <a:lnTo>
                    <a:pt x="1446" y="323"/>
                  </a:lnTo>
                  <a:lnTo>
                    <a:pt x="1448" y="325"/>
                  </a:lnTo>
                  <a:lnTo>
                    <a:pt x="1449" y="325"/>
                  </a:lnTo>
                  <a:lnTo>
                    <a:pt x="1451" y="325"/>
                  </a:lnTo>
                  <a:lnTo>
                    <a:pt x="1453" y="327"/>
                  </a:lnTo>
                  <a:lnTo>
                    <a:pt x="1453" y="329"/>
                  </a:lnTo>
                  <a:lnTo>
                    <a:pt x="1453" y="331"/>
                  </a:lnTo>
                  <a:lnTo>
                    <a:pt x="1451" y="332"/>
                  </a:lnTo>
                  <a:lnTo>
                    <a:pt x="1453" y="334"/>
                  </a:lnTo>
                  <a:lnTo>
                    <a:pt x="1455" y="334"/>
                  </a:lnTo>
                  <a:lnTo>
                    <a:pt x="1455" y="336"/>
                  </a:lnTo>
                  <a:lnTo>
                    <a:pt x="1457" y="336"/>
                  </a:lnTo>
                  <a:lnTo>
                    <a:pt x="1459" y="338"/>
                  </a:lnTo>
                  <a:lnTo>
                    <a:pt x="1461" y="340"/>
                  </a:lnTo>
                  <a:lnTo>
                    <a:pt x="1463" y="342"/>
                  </a:lnTo>
                  <a:lnTo>
                    <a:pt x="1464" y="342"/>
                  </a:lnTo>
                  <a:lnTo>
                    <a:pt x="1466" y="342"/>
                  </a:lnTo>
                  <a:lnTo>
                    <a:pt x="1466" y="344"/>
                  </a:lnTo>
                  <a:lnTo>
                    <a:pt x="1468" y="346"/>
                  </a:lnTo>
                  <a:lnTo>
                    <a:pt x="1470" y="346"/>
                  </a:lnTo>
                  <a:lnTo>
                    <a:pt x="1472" y="344"/>
                  </a:lnTo>
                  <a:lnTo>
                    <a:pt x="1474" y="344"/>
                  </a:lnTo>
                  <a:lnTo>
                    <a:pt x="1476" y="344"/>
                  </a:lnTo>
                  <a:lnTo>
                    <a:pt x="1478" y="344"/>
                  </a:lnTo>
                  <a:lnTo>
                    <a:pt x="1479" y="342"/>
                  </a:lnTo>
                  <a:lnTo>
                    <a:pt x="1481" y="340"/>
                  </a:lnTo>
                  <a:lnTo>
                    <a:pt x="1481" y="338"/>
                  </a:lnTo>
                  <a:lnTo>
                    <a:pt x="1483" y="338"/>
                  </a:lnTo>
                  <a:lnTo>
                    <a:pt x="1483" y="336"/>
                  </a:lnTo>
                  <a:lnTo>
                    <a:pt x="1485" y="334"/>
                  </a:lnTo>
                  <a:lnTo>
                    <a:pt x="1487" y="332"/>
                  </a:lnTo>
                  <a:lnTo>
                    <a:pt x="1489" y="329"/>
                  </a:lnTo>
                  <a:lnTo>
                    <a:pt x="1491" y="327"/>
                  </a:lnTo>
                  <a:lnTo>
                    <a:pt x="1491" y="329"/>
                  </a:lnTo>
                  <a:lnTo>
                    <a:pt x="1493" y="329"/>
                  </a:lnTo>
                  <a:lnTo>
                    <a:pt x="1494" y="331"/>
                  </a:lnTo>
                  <a:lnTo>
                    <a:pt x="1496" y="331"/>
                  </a:lnTo>
                  <a:lnTo>
                    <a:pt x="1498" y="331"/>
                  </a:lnTo>
                  <a:lnTo>
                    <a:pt x="1500" y="332"/>
                  </a:lnTo>
                  <a:lnTo>
                    <a:pt x="1504" y="332"/>
                  </a:lnTo>
                  <a:lnTo>
                    <a:pt x="1504" y="334"/>
                  </a:lnTo>
                  <a:lnTo>
                    <a:pt x="1506" y="336"/>
                  </a:lnTo>
                  <a:lnTo>
                    <a:pt x="1511" y="340"/>
                  </a:lnTo>
                  <a:lnTo>
                    <a:pt x="1513" y="340"/>
                  </a:lnTo>
                  <a:lnTo>
                    <a:pt x="1513" y="342"/>
                  </a:lnTo>
                  <a:lnTo>
                    <a:pt x="1513" y="344"/>
                  </a:lnTo>
                  <a:lnTo>
                    <a:pt x="1515" y="346"/>
                  </a:lnTo>
                  <a:lnTo>
                    <a:pt x="1513" y="347"/>
                  </a:lnTo>
                  <a:lnTo>
                    <a:pt x="1513" y="349"/>
                  </a:lnTo>
                  <a:lnTo>
                    <a:pt x="1515" y="351"/>
                  </a:lnTo>
                  <a:lnTo>
                    <a:pt x="1515" y="353"/>
                  </a:lnTo>
                  <a:lnTo>
                    <a:pt x="1515" y="355"/>
                  </a:lnTo>
                  <a:lnTo>
                    <a:pt x="1517" y="357"/>
                  </a:lnTo>
                  <a:lnTo>
                    <a:pt x="1519" y="357"/>
                  </a:lnTo>
                  <a:lnTo>
                    <a:pt x="1519" y="359"/>
                  </a:lnTo>
                  <a:lnTo>
                    <a:pt x="1521" y="361"/>
                  </a:lnTo>
                  <a:lnTo>
                    <a:pt x="1523" y="361"/>
                  </a:lnTo>
                  <a:lnTo>
                    <a:pt x="1524" y="362"/>
                  </a:lnTo>
                  <a:lnTo>
                    <a:pt x="1526" y="362"/>
                  </a:lnTo>
                  <a:lnTo>
                    <a:pt x="1528" y="362"/>
                  </a:lnTo>
                  <a:lnTo>
                    <a:pt x="1530" y="364"/>
                  </a:lnTo>
                  <a:lnTo>
                    <a:pt x="1530" y="366"/>
                  </a:lnTo>
                  <a:lnTo>
                    <a:pt x="1532" y="370"/>
                  </a:lnTo>
                  <a:lnTo>
                    <a:pt x="1532" y="372"/>
                  </a:lnTo>
                  <a:lnTo>
                    <a:pt x="1534" y="374"/>
                  </a:lnTo>
                  <a:lnTo>
                    <a:pt x="1536" y="376"/>
                  </a:lnTo>
                  <a:lnTo>
                    <a:pt x="1536" y="377"/>
                  </a:lnTo>
                  <a:lnTo>
                    <a:pt x="1536" y="379"/>
                  </a:lnTo>
                  <a:lnTo>
                    <a:pt x="1538" y="381"/>
                  </a:lnTo>
                  <a:lnTo>
                    <a:pt x="1541" y="383"/>
                  </a:lnTo>
                  <a:lnTo>
                    <a:pt x="1541" y="385"/>
                  </a:lnTo>
                  <a:lnTo>
                    <a:pt x="1541" y="387"/>
                  </a:lnTo>
                  <a:lnTo>
                    <a:pt x="1545" y="389"/>
                  </a:lnTo>
                  <a:lnTo>
                    <a:pt x="1547" y="389"/>
                  </a:lnTo>
                  <a:lnTo>
                    <a:pt x="1551" y="391"/>
                  </a:lnTo>
                  <a:lnTo>
                    <a:pt x="1556" y="393"/>
                  </a:lnTo>
                  <a:lnTo>
                    <a:pt x="1560" y="393"/>
                  </a:lnTo>
                  <a:lnTo>
                    <a:pt x="1562" y="394"/>
                  </a:lnTo>
                  <a:lnTo>
                    <a:pt x="1566" y="396"/>
                  </a:lnTo>
                  <a:lnTo>
                    <a:pt x="1568" y="396"/>
                  </a:lnTo>
                  <a:lnTo>
                    <a:pt x="1569" y="398"/>
                  </a:lnTo>
                  <a:lnTo>
                    <a:pt x="1568" y="400"/>
                  </a:lnTo>
                  <a:lnTo>
                    <a:pt x="1568" y="402"/>
                  </a:lnTo>
                  <a:lnTo>
                    <a:pt x="1566" y="404"/>
                  </a:lnTo>
                  <a:lnTo>
                    <a:pt x="1562" y="406"/>
                  </a:lnTo>
                  <a:lnTo>
                    <a:pt x="1560" y="408"/>
                  </a:lnTo>
                  <a:lnTo>
                    <a:pt x="1560" y="409"/>
                  </a:lnTo>
                  <a:lnTo>
                    <a:pt x="1560" y="411"/>
                  </a:lnTo>
                  <a:lnTo>
                    <a:pt x="1560" y="413"/>
                  </a:lnTo>
                  <a:lnTo>
                    <a:pt x="1558" y="413"/>
                  </a:lnTo>
                  <a:lnTo>
                    <a:pt x="1553" y="413"/>
                  </a:lnTo>
                  <a:lnTo>
                    <a:pt x="1553" y="415"/>
                  </a:lnTo>
                  <a:lnTo>
                    <a:pt x="1553" y="419"/>
                  </a:lnTo>
                  <a:lnTo>
                    <a:pt x="1554" y="421"/>
                  </a:lnTo>
                  <a:lnTo>
                    <a:pt x="1558" y="421"/>
                  </a:lnTo>
                  <a:lnTo>
                    <a:pt x="1566" y="423"/>
                  </a:lnTo>
                  <a:lnTo>
                    <a:pt x="1568" y="423"/>
                  </a:lnTo>
                  <a:lnTo>
                    <a:pt x="1569" y="423"/>
                  </a:lnTo>
                  <a:lnTo>
                    <a:pt x="1571" y="421"/>
                  </a:lnTo>
                  <a:lnTo>
                    <a:pt x="1573" y="421"/>
                  </a:lnTo>
                  <a:lnTo>
                    <a:pt x="1577" y="421"/>
                  </a:lnTo>
                  <a:lnTo>
                    <a:pt x="1577" y="419"/>
                  </a:lnTo>
                  <a:lnTo>
                    <a:pt x="1579" y="419"/>
                  </a:lnTo>
                  <a:lnTo>
                    <a:pt x="1581" y="417"/>
                  </a:lnTo>
                  <a:lnTo>
                    <a:pt x="1583" y="417"/>
                  </a:lnTo>
                  <a:lnTo>
                    <a:pt x="1584" y="417"/>
                  </a:lnTo>
                  <a:lnTo>
                    <a:pt x="1586" y="417"/>
                  </a:lnTo>
                  <a:lnTo>
                    <a:pt x="1588" y="417"/>
                  </a:lnTo>
                  <a:lnTo>
                    <a:pt x="1590" y="417"/>
                  </a:lnTo>
                  <a:lnTo>
                    <a:pt x="1598" y="413"/>
                  </a:lnTo>
                  <a:lnTo>
                    <a:pt x="1598" y="411"/>
                  </a:lnTo>
                  <a:lnTo>
                    <a:pt x="1599" y="409"/>
                  </a:lnTo>
                  <a:lnTo>
                    <a:pt x="1601" y="409"/>
                  </a:lnTo>
                  <a:lnTo>
                    <a:pt x="1603" y="409"/>
                  </a:lnTo>
                  <a:lnTo>
                    <a:pt x="1605" y="408"/>
                  </a:lnTo>
                  <a:lnTo>
                    <a:pt x="1607" y="408"/>
                  </a:lnTo>
                  <a:lnTo>
                    <a:pt x="1607" y="409"/>
                  </a:lnTo>
                  <a:lnTo>
                    <a:pt x="1609" y="413"/>
                  </a:lnTo>
                  <a:lnTo>
                    <a:pt x="1611" y="415"/>
                  </a:lnTo>
                  <a:lnTo>
                    <a:pt x="1613" y="417"/>
                  </a:lnTo>
                  <a:lnTo>
                    <a:pt x="1615" y="419"/>
                  </a:lnTo>
                  <a:lnTo>
                    <a:pt x="1616" y="421"/>
                  </a:lnTo>
                  <a:lnTo>
                    <a:pt x="1618" y="421"/>
                  </a:lnTo>
                  <a:lnTo>
                    <a:pt x="1620" y="419"/>
                  </a:lnTo>
                  <a:lnTo>
                    <a:pt x="1622" y="419"/>
                  </a:lnTo>
                  <a:lnTo>
                    <a:pt x="1624" y="421"/>
                  </a:lnTo>
                  <a:lnTo>
                    <a:pt x="1626" y="423"/>
                  </a:lnTo>
                  <a:lnTo>
                    <a:pt x="1626" y="424"/>
                  </a:lnTo>
                  <a:lnTo>
                    <a:pt x="1626" y="426"/>
                  </a:lnTo>
                  <a:lnTo>
                    <a:pt x="1628" y="430"/>
                  </a:lnTo>
                  <a:lnTo>
                    <a:pt x="1630" y="432"/>
                  </a:lnTo>
                  <a:lnTo>
                    <a:pt x="1630" y="434"/>
                  </a:lnTo>
                  <a:lnTo>
                    <a:pt x="1631" y="436"/>
                  </a:lnTo>
                  <a:lnTo>
                    <a:pt x="1635" y="438"/>
                  </a:lnTo>
                  <a:lnTo>
                    <a:pt x="1633" y="438"/>
                  </a:lnTo>
                  <a:lnTo>
                    <a:pt x="1630" y="439"/>
                  </a:lnTo>
                  <a:lnTo>
                    <a:pt x="1630" y="441"/>
                  </a:lnTo>
                  <a:lnTo>
                    <a:pt x="1628" y="441"/>
                  </a:lnTo>
                  <a:lnTo>
                    <a:pt x="1628" y="443"/>
                  </a:lnTo>
                  <a:lnTo>
                    <a:pt x="1628" y="445"/>
                  </a:lnTo>
                  <a:lnTo>
                    <a:pt x="1624" y="445"/>
                  </a:lnTo>
                  <a:lnTo>
                    <a:pt x="1622" y="447"/>
                  </a:lnTo>
                  <a:lnTo>
                    <a:pt x="1620" y="449"/>
                  </a:lnTo>
                  <a:lnTo>
                    <a:pt x="1618" y="451"/>
                  </a:lnTo>
                  <a:lnTo>
                    <a:pt x="1616" y="451"/>
                  </a:lnTo>
                  <a:lnTo>
                    <a:pt x="1615" y="453"/>
                  </a:lnTo>
                  <a:lnTo>
                    <a:pt x="1613" y="453"/>
                  </a:lnTo>
                  <a:lnTo>
                    <a:pt x="1609" y="451"/>
                  </a:lnTo>
                  <a:lnTo>
                    <a:pt x="1607" y="451"/>
                  </a:lnTo>
                  <a:lnTo>
                    <a:pt x="1605" y="453"/>
                  </a:lnTo>
                  <a:lnTo>
                    <a:pt x="1607" y="458"/>
                  </a:lnTo>
                  <a:lnTo>
                    <a:pt x="1605" y="460"/>
                  </a:lnTo>
                  <a:lnTo>
                    <a:pt x="1599" y="464"/>
                  </a:lnTo>
                  <a:lnTo>
                    <a:pt x="1601" y="468"/>
                  </a:lnTo>
                  <a:lnTo>
                    <a:pt x="1601" y="471"/>
                  </a:lnTo>
                  <a:lnTo>
                    <a:pt x="1601" y="473"/>
                  </a:lnTo>
                  <a:lnTo>
                    <a:pt x="1603" y="473"/>
                  </a:lnTo>
                  <a:lnTo>
                    <a:pt x="1607" y="473"/>
                  </a:lnTo>
                  <a:lnTo>
                    <a:pt x="1609" y="473"/>
                  </a:lnTo>
                  <a:lnTo>
                    <a:pt x="1611" y="471"/>
                  </a:lnTo>
                  <a:lnTo>
                    <a:pt x="1613" y="471"/>
                  </a:lnTo>
                  <a:lnTo>
                    <a:pt x="1613" y="469"/>
                  </a:lnTo>
                  <a:lnTo>
                    <a:pt x="1615" y="468"/>
                  </a:lnTo>
                  <a:lnTo>
                    <a:pt x="1618" y="468"/>
                  </a:lnTo>
                  <a:lnTo>
                    <a:pt x="1620" y="469"/>
                  </a:lnTo>
                  <a:lnTo>
                    <a:pt x="1622" y="469"/>
                  </a:lnTo>
                  <a:lnTo>
                    <a:pt x="1624" y="466"/>
                  </a:lnTo>
                  <a:lnTo>
                    <a:pt x="1626" y="466"/>
                  </a:lnTo>
                  <a:lnTo>
                    <a:pt x="1628" y="468"/>
                  </a:lnTo>
                  <a:lnTo>
                    <a:pt x="1630" y="466"/>
                  </a:lnTo>
                  <a:lnTo>
                    <a:pt x="1631" y="466"/>
                  </a:lnTo>
                  <a:lnTo>
                    <a:pt x="1633" y="466"/>
                  </a:lnTo>
                  <a:lnTo>
                    <a:pt x="1633" y="468"/>
                  </a:lnTo>
                  <a:lnTo>
                    <a:pt x="1635" y="468"/>
                  </a:lnTo>
                  <a:lnTo>
                    <a:pt x="1639" y="468"/>
                  </a:lnTo>
                  <a:lnTo>
                    <a:pt x="1641" y="469"/>
                  </a:lnTo>
                  <a:lnTo>
                    <a:pt x="1641" y="471"/>
                  </a:lnTo>
                  <a:lnTo>
                    <a:pt x="1643" y="471"/>
                  </a:lnTo>
                  <a:lnTo>
                    <a:pt x="1645" y="471"/>
                  </a:lnTo>
                  <a:lnTo>
                    <a:pt x="1646" y="473"/>
                  </a:lnTo>
                  <a:lnTo>
                    <a:pt x="1648" y="473"/>
                  </a:lnTo>
                  <a:lnTo>
                    <a:pt x="1650" y="475"/>
                  </a:lnTo>
                  <a:lnTo>
                    <a:pt x="1650" y="477"/>
                  </a:lnTo>
                  <a:lnTo>
                    <a:pt x="1650" y="479"/>
                  </a:lnTo>
                  <a:lnTo>
                    <a:pt x="1652" y="479"/>
                  </a:lnTo>
                  <a:lnTo>
                    <a:pt x="1652" y="481"/>
                  </a:lnTo>
                  <a:lnTo>
                    <a:pt x="1652" y="483"/>
                  </a:lnTo>
                  <a:lnTo>
                    <a:pt x="1654" y="486"/>
                  </a:lnTo>
                  <a:lnTo>
                    <a:pt x="1654" y="492"/>
                  </a:lnTo>
                  <a:lnTo>
                    <a:pt x="1654" y="494"/>
                  </a:lnTo>
                  <a:lnTo>
                    <a:pt x="1654" y="496"/>
                  </a:lnTo>
                  <a:lnTo>
                    <a:pt x="1660" y="498"/>
                  </a:lnTo>
                  <a:lnTo>
                    <a:pt x="1661" y="498"/>
                  </a:lnTo>
                  <a:lnTo>
                    <a:pt x="1663" y="498"/>
                  </a:lnTo>
                  <a:lnTo>
                    <a:pt x="1665" y="498"/>
                  </a:lnTo>
                  <a:lnTo>
                    <a:pt x="1675" y="503"/>
                  </a:lnTo>
                  <a:lnTo>
                    <a:pt x="1676" y="503"/>
                  </a:lnTo>
                  <a:lnTo>
                    <a:pt x="1682" y="501"/>
                  </a:lnTo>
                  <a:lnTo>
                    <a:pt x="1684" y="501"/>
                  </a:lnTo>
                  <a:lnTo>
                    <a:pt x="1688" y="501"/>
                  </a:lnTo>
                  <a:lnTo>
                    <a:pt x="1690" y="501"/>
                  </a:lnTo>
                  <a:lnTo>
                    <a:pt x="1691" y="503"/>
                  </a:lnTo>
                  <a:lnTo>
                    <a:pt x="1691" y="505"/>
                  </a:lnTo>
                  <a:lnTo>
                    <a:pt x="1691" y="507"/>
                  </a:lnTo>
                  <a:lnTo>
                    <a:pt x="1691" y="509"/>
                  </a:lnTo>
                  <a:lnTo>
                    <a:pt x="1690" y="511"/>
                  </a:lnTo>
                  <a:lnTo>
                    <a:pt x="1688" y="513"/>
                  </a:lnTo>
                  <a:lnTo>
                    <a:pt x="1688" y="514"/>
                  </a:lnTo>
                  <a:lnTo>
                    <a:pt x="1690" y="514"/>
                  </a:lnTo>
                  <a:lnTo>
                    <a:pt x="1690" y="516"/>
                  </a:lnTo>
                  <a:lnTo>
                    <a:pt x="1690" y="518"/>
                  </a:lnTo>
                  <a:lnTo>
                    <a:pt x="1691" y="520"/>
                  </a:lnTo>
                  <a:lnTo>
                    <a:pt x="1695" y="522"/>
                  </a:lnTo>
                  <a:lnTo>
                    <a:pt x="1697" y="524"/>
                  </a:lnTo>
                  <a:lnTo>
                    <a:pt x="1699" y="524"/>
                  </a:lnTo>
                  <a:lnTo>
                    <a:pt x="1701" y="524"/>
                  </a:lnTo>
                  <a:lnTo>
                    <a:pt x="1703" y="522"/>
                  </a:lnTo>
                  <a:lnTo>
                    <a:pt x="1705" y="522"/>
                  </a:lnTo>
                  <a:lnTo>
                    <a:pt x="1706" y="522"/>
                  </a:lnTo>
                  <a:lnTo>
                    <a:pt x="1708" y="522"/>
                  </a:lnTo>
                  <a:lnTo>
                    <a:pt x="1710" y="522"/>
                  </a:lnTo>
                  <a:lnTo>
                    <a:pt x="1710" y="524"/>
                  </a:lnTo>
                  <a:lnTo>
                    <a:pt x="1712" y="524"/>
                  </a:lnTo>
                  <a:lnTo>
                    <a:pt x="1714" y="524"/>
                  </a:lnTo>
                  <a:lnTo>
                    <a:pt x="1716" y="524"/>
                  </a:lnTo>
                  <a:lnTo>
                    <a:pt x="1716" y="526"/>
                  </a:lnTo>
                  <a:lnTo>
                    <a:pt x="1718" y="526"/>
                  </a:lnTo>
                  <a:lnTo>
                    <a:pt x="1720" y="526"/>
                  </a:lnTo>
                  <a:lnTo>
                    <a:pt x="1725" y="526"/>
                  </a:lnTo>
                  <a:lnTo>
                    <a:pt x="1727" y="522"/>
                  </a:lnTo>
                  <a:lnTo>
                    <a:pt x="1729" y="522"/>
                  </a:lnTo>
                  <a:lnTo>
                    <a:pt x="1731" y="520"/>
                  </a:lnTo>
                  <a:lnTo>
                    <a:pt x="1733" y="522"/>
                  </a:lnTo>
                  <a:lnTo>
                    <a:pt x="1735" y="522"/>
                  </a:lnTo>
                  <a:lnTo>
                    <a:pt x="1736" y="520"/>
                  </a:lnTo>
                  <a:lnTo>
                    <a:pt x="1738" y="520"/>
                  </a:lnTo>
                  <a:lnTo>
                    <a:pt x="1738" y="518"/>
                  </a:lnTo>
                  <a:lnTo>
                    <a:pt x="1738" y="516"/>
                  </a:lnTo>
                  <a:lnTo>
                    <a:pt x="1742" y="514"/>
                  </a:lnTo>
                  <a:lnTo>
                    <a:pt x="1744" y="514"/>
                  </a:lnTo>
                  <a:lnTo>
                    <a:pt x="1746" y="514"/>
                  </a:lnTo>
                  <a:lnTo>
                    <a:pt x="1748" y="514"/>
                  </a:lnTo>
                  <a:lnTo>
                    <a:pt x="1748" y="516"/>
                  </a:lnTo>
                  <a:lnTo>
                    <a:pt x="1750" y="516"/>
                  </a:lnTo>
                  <a:lnTo>
                    <a:pt x="1751" y="516"/>
                  </a:lnTo>
                  <a:lnTo>
                    <a:pt x="1755" y="514"/>
                  </a:lnTo>
                  <a:lnTo>
                    <a:pt x="1755" y="513"/>
                  </a:lnTo>
                  <a:lnTo>
                    <a:pt x="1757" y="511"/>
                  </a:lnTo>
                  <a:lnTo>
                    <a:pt x="1759" y="511"/>
                  </a:lnTo>
                  <a:lnTo>
                    <a:pt x="1761" y="513"/>
                  </a:lnTo>
                  <a:lnTo>
                    <a:pt x="1763" y="514"/>
                  </a:lnTo>
                  <a:lnTo>
                    <a:pt x="1765" y="516"/>
                  </a:lnTo>
                  <a:lnTo>
                    <a:pt x="1768" y="514"/>
                  </a:lnTo>
                  <a:lnTo>
                    <a:pt x="1770" y="513"/>
                  </a:lnTo>
                  <a:lnTo>
                    <a:pt x="1770" y="514"/>
                  </a:lnTo>
                  <a:lnTo>
                    <a:pt x="1772" y="514"/>
                  </a:lnTo>
                  <a:lnTo>
                    <a:pt x="1772" y="516"/>
                  </a:lnTo>
                  <a:lnTo>
                    <a:pt x="1774" y="516"/>
                  </a:lnTo>
                  <a:lnTo>
                    <a:pt x="1774" y="518"/>
                  </a:lnTo>
                  <a:lnTo>
                    <a:pt x="1776" y="518"/>
                  </a:lnTo>
                  <a:lnTo>
                    <a:pt x="1776" y="520"/>
                  </a:lnTo>
                  <a:lnTo>
                    <a:pt x="1778" y="520"/>
                  </a:lnTo>
                  <a:lnTo>
                    <a:pt x="1780" y="522"/>
                  </a:lnTo>
                  <a:lnTo>
                    <a:pt x="1778" y="526"/>
                  </a:lnTo>
                  <a:lnTo>
                    <a:pt x="1778" y="528"/>
                  </a:lnTo>
                  <a:lnTo>
                    <a:pt x="1776" y="529"/>
                  </a:lnTo>
                  <a:lnTo>
                    <a:pt x="1776" y="531"/>
                  </a:lnTo>
                  <a:lnTo>
                    <a:pt x="1776" y="533"/>
                  </a:lnTo>
                  <a:lnTo>
                    <a:pt x="1778" y="535"/>
                  </a:lnTo>
                  <a:lnTo>
                    <a:pt x="1778" y="537"/>
                  </a:lnTo>
                  <a:lnTo>
                    <a:pt x="1780" y="537"/>
                  </a:lnTo>
                  <a:lnTo>
                    <a:pt x="1780" y="539"/>
                  </a:lnTo>
                  <a:lnTo>
                    <a:pt x="1781" y="539"/>
                  </a:lnTo>
                  <a:lnTo>
                    <a:pt x="1783" y="541"/>
                  </a:lnTo>
                  <a:lnTo>
                    <a:pt x="1785" y="541"/>
                  </a:lnTo>
                  <a:lnTo>
                    <a:pt x="1785" y="543"/>
                  </a:lnTo>
                  <a:lnTo>
                    <a:pt x="1791" y="543"/>
                  </a:lnTo>
                  <a:lnTo>
                    <a:pt x="1793" y="541"/>
                  </a:lnTo>
                  <a:lnTo>
                    <a:pt x="1795" y="541"/>
                  </a:lnTo>
                  <a:lnTo>
                    <a:pt x="1795" y="539"/>
                  </a:lnTo>
                  <a:lnTo>
                    <a:pt x="1796" y="539"/>
                  </a:lnTo>
                  <a:lnTo>
                    <a:pt x="1798" y="539"/>
                  </a:lnTo>
                  <a:lnTo>
                    <a:pt x="1800" y="539"/>
                  </a:lnTo>
                  <a:lnTo>
                    <a:pt x="1802" y="537"/>
                  </a:lnTo>
                  <a:lnTo>
                    <a:pt x="1804" y="537"/>
                  </a:lnTo>
                  <a:lnTo>
                    <a:pt x="1806" y="537"/>
                  </a:lnTo>
                  <a:lnTo>
                    <a:pt x="1808" y="539"/>
                  </a:lnTo>
                  <a:lnTo>
                    <a:pt x="1810" y="541"/>
                  </a:lnTo>
                  <a:lnTo>
                    <a:pt x="1813" y="541"/>
                  </a:lnTo>
                  <a:lnTo>
                    <a:pt x="1815" y="541"/>
                  </a:lnTo>
                  <a:lnTo>
                    <a:pt x="1817" y="539"/>
                  </a:lnTo>
                  <a:lnTo>
                    <a:pt x="1819" y="537"/>
                  </a:lnTo>
                  <a:lnTo>
                    <a:pt x="1821" y="533"/>
                  </a:lnTo>
                  <a:lnTo>
                    <a:pt x="1823" y="537"/>
                  </a:lnTo>
                  <a:lnTo>
                    <a:pt x="1823" y="539"/>
                  </a:lnTo>
                  <a:lnTo>
                    <a:pt x="1825" y="541"/>
                  </a:lnTo>
                  <a:lnTo>
                    <a:pt x="1825" y="543"/>
                  </a:lnTo>
                  <a:lnTo>
                    <a:pt x="1828" y="544"/>
                  </a:lnTo>
                  <a:lnTo>
                    <a:pt x="1830" y="546"/>
                  </a:lnTo>
                  <a:lnTo>
                    <a:pt x="1828" y="548"/>
                  </a:lnTo>
                  <a:lnTo>
                    <a:pt x="1830" y="550"/>
                  </a:lnTo>
                  <a:lnTo>
                    <a:pt x="1832" y="550"/>
                  </a:lnTo>
                  <a:lnTo>
                    <a:pt x="1834" y="550"/>
                  </a:lnTo>
                  <a:lnTo>
                    <a:pt x="1836" y="548"/>
                  </a:lnTo>
                  <a:lnTo>
                    <a:pt x="1838" y="548"/>
                  </a:lnTo>
                  <a:lnTo>
                    <a:pt x="1840" y="550"/>
                  </a:lnTo>
                  <a:lnTo>
                    <a:pt x="1841" y="552"/>
                  </a:lnTo>
                  <a:lnTo>
                    <a:pt x="1841" y="554"/>
                  </a:lnTo>
                  <a:lnTo>
                    <a:pt x="1843" y="554"/>
                  </a:lnTo>
                  <a:lnTo>
                    <a:pt x="1843" y="559"/>
                  </a:lnTo>
                  <a:lnTo>
                    <a:pt x="1845" y="563"/>
                  </a:lnTo>
                  <a:lnTo>
                    <a:pt x="1847" y="565"/>
                  </a:lnTo>
                  <a:lnTo>
                    <a:pt x="1849" y="565"/>
                  </a:lnTo>
                  <a:lnTo>
                    <a:pt x="1851" y="565"/>
                  </a:lnTo>
                  <a:lnTo>
                    <a:pt x="1853" y="567"/>
                  </a:lnTo>
                  <a:lnTo>
                    <a:pt x="1855" y="567"/>
                  </a:lnTo>
                  <a:lnTo>
                    <a:pt x="1858" y="567"/>
                  </a:lnTo>
                  <a:lnTo>
                    <a:pt x="1860" y="567"/>
                  </a:lnTo>
                  <a:lnTo>
                    <a:pt x="1862" y="569"/>
                  </a:lnTo>
                  <a:lnTo>
                    <a:pt x="1862" y="573"/>
                  </a:lnTo>
                  <a:lnTo>
                    <a:pt x="1860" y="573"/>
                  </a:lnTo>
                  <a:lnTo>
                    <a:pt x="1862" y="574"/>
                  </a:lnTo>
                  <a:lnTo>
                    <a:pt x="1862" y="576"/>
                  </a:lnTo>
                  <a:lnTo>
                    <a:pt x="1864" y="578"/>
                  </a:lnTo>
                  <a:lnTo>
                    <a:pt x="1866" y="578"/>
                  </a:lnTo>
                  <a:lnTo>
                    <a:pt x="1868" y="580"/>
                  </a:lnTo>
                  <a:lnTo>
                    <a:pt x="1870" y="580"/>
                  </a:lnTo>
                  <a:lnTo>
                    <a:pt x="1871" y="580"/>
                  </a:lnTo>
                  <a:lnTo>
                    <a:pt x="1873" y="582"/>
                  </a:lnTo>
                  <a:lnTo>
                    <a:pt x="1875" y="584"/>
                  </a:lnTo>
                  <a:lnTo>
                    <a:pt x="1877" y="582"/>
                  </a:lnTo>
                  <a:lnTo>
                    <a:pt x="1879" y="582"/>
                  </a:lnTo>
                  <a:lnTo>
                    <a:pt x="1877" y="580"/>
                  </a:lnTo>
                  <a:lnTo>
                    <a:pt x="1877" y="576"/>
                  </a:lnTo>
                  <a:lnTo>
                    <a:pt x="1881" y="576"/>
                  </a:lnTo>
                  <a:lnTo>
                    <a:pt x="1885" y="574"/>
                  </a:lnTo>
                  <a:lnTo>
                    <a:pt x="1886" y="574"/>
                  </a:lnTo>
                  <a:lnTo>
                    <a:pt x="1888" y="573"/>
                  </a:lnTo>
                  <a:lnTo>
                    <a:pt x="1890" y="573"/>
                  </a:lnTo>
                  <a:lnTo>
                    <a:pt x="1892" y="573"/>
                  </a:lnTo>
                  <a:lnTo>
                    <a:pt x="1896" y="574"/>
                  </a:lnTo>
                  <a:lnTo>
                    <a:pt x="1896" y="567"/>
                  </a:lnTo>
                  <a:lnTo>
                    <a:pt x="1898" y="565"/>
                  </a:lnTo>
                  <a:lnTo>
                    <a:pt x="1900" y="565"/>
                  </a:lnTo>
                  <a:lnTo>
                    <a:pt x="1900" y="567"/>
                  </a:lnTo>
                  <a:lnTo>
                    <a:pt x="1901" y="569"/>
                  </a:lnTo>
                  <a:lnTo>
                    <a:pt x="1903" y="571"/>
                  </a:lnTo>
                  <a:lnTo>
                    <a:pt x="1905" y="571"/>
                  </a:lnTo>
                  <a:lnTo>
                    <a:pt x="1907" y="573"/>
                  </a:lnTo>
                  <a:lnTo>
                    <a:pt x="1909" y="569"/>
                  </a:lnTo>
                  <a:lnTo>
                    <a:pt x="1911" y="569"/>
                  </a:lnTo>
                  <a:lnTo>
                    <a:pt x="1913" y="567"/>
                  </a:lnTo>
                  <a:lnTo>
                    <a:pt x="1913" y="569"/>
                  </a:lnTo>
                  <a:lnTo>
                    <a:pt x="1915" y="569"/>
                  </a:lnTo>
                  <a:lnTo>
                    <a:pt x="1916" y="569"/>
                  </a:lnTo>
                  <a:lnTo>
                    <a:pt x="1918" y="569"/>
                  </a:lnTo>
                  <a:lnTo>
                    <a:pt x="1930" y="574"/>
                  </a:lnTo>
                  <a:lnTo>
                    <a:pt x="1928" y="576"/>
                  </a:lnTo>
                  <a:lnTo>
                    <a:pt x="1928" y="578"/>
                  </a:lnTo>
                  <a:lnTo>
                    <a:pt x="1928" y="580"/>
                  </a:lnTo>
                  <a:lnTo>
                    <a:pt x="1926" y="582"/>
                  </a:lnTo>
                  <a:lnTo>
                    <a:pt x="1926" y="584"/>
                  </a:lnTo>
                  <a:lnTo>
                    <a:pt x="1924" y="588"/>
                  </a:lnTo>
                  <a:lnTo>
                    <a:pt x="1926" y="588"/>
                  </a:lnTo>
                  <a:lnTo>
                    <a:pt x="1928" y="589"/>
                  </a:lnTo>
                  <a:lnTo>
                    <a:pt x="1930" y="588"/>
                  </a:lnTo>
                  <a:lnTo>
                    <a:pt x="1931" y="588"/>
                  </a:lnTo>
                  <a:lnTo>
                    <a:pt x="1933" y="589"/>
                  </a:lnTo>
                  <a:lnTo>
                    <a:pt x="1935" y="589"/>
                  </a:lnTo>
                  <a:lnTo>
                    <a:pt x="1937" y="591"/>
                  </a:lnTo>
                  <a:lnTo>
                    <a:pt x="1939" y="591"/>
                  </a:lnTo>
                  <a:lnTo>
                    <a:pt x="1939" y="589"/>
                  </a:lnTo>
                  <a:lnTo>
                    <a:pt x="1943" y="589"/>
                  </a:lnTo>
                  <a:lnTo>
                    <a:pt x="1945" y="588"/>
                  </a:lnTo>
                  <a:lnTo>
                    <a:pt x="1945" y="586"/>
                  </a:lnTo>
                  <a:lnTo>
                    <a:pt x="1945" y="584"/>
                  </a:lnTo>
                  <a:lnTo>
                    <a:pt x="1945" y="582"/>
                  </a:lnTo>
                  <a:lnTo>
                    <a:pt x="1945" y="580"/>
                  </a:lnTo>
                  <a:lnTo>
                    <a:pt x="1946" y="580"/>
                  </a:lnTo>
                  <a:lnTo>
                    <a:pt x="1948" y="580"/>
                  </a:lnTo>
                  <a:lnTo>
                    <a:pt x="1948" y="578"/>
                  </a:lnTo>
                  <a:lnTo>
                    <a:pt x="1952" y="576"/>
                  </a:lnTo>
                  <a:lnTo>
                    <a:pt x="1954" y="582"/>
                  </a:lnTo>
                  <a:lnTo>
                    <a:pt x="1956" y="582"/>
                  </a:lnTo>
                  <a:lnTo>
                    <a:pt x="1956" y="580"/>
                  </a:lnTo>
                  <a:lnTo>
                    <a:pt x="1958" y="582"/>
                  </a:lnTo>
                  <a:lnTo>
                    <a:pt x="1962" y="582"/>
                  </a:lnTo>
                  <a:lnTo>
                    <a:pt x="1965" y="582"/>
                  </a:lnTo>
                  <a:lnTo>
                    <a:pt x="1965" y="584"/>
                  </a:lnTo>
                  <a:lnTo>
                    <a:pt x="1965" y="586"/>
                  </a:lnTo>
                  <a:lnTo>
                    <a:pt x="1965" y="588"/>
                  </a:lnTo>
                  <a:lnTo>
                    <a:pt x="1965" y="589"/>
                  </a:lnTo>
                  <a:lnTo>
                    <a:pt x="1965" y="591"/>
                  </a:lnTo>
                  <a:lnTo>
                    <a:pt x="1963" y="591"/>
                  </a:lnTo>
                  <a:lnTo>
                    <a:pt x="1963" y="593"/>
                  </a:lnTo>
                  <a:lnTo>
                    <a:pt x="1965" y="593"/>
                  </a:lnTo>
                  <a:lnTo>
                    <a:pt x="1967" y="595"/>
                  </a:lnTo>
                  <a:lnTo>
                    <a:pt x="1971" y="597"/>
                  </a:lnTo>
                  <a:lnTo>
                    <a:pt x="1973" y="597"/>
                  </a:lnTo>
                  <a:lnTo>
                    <a:pt x="1975" y="599"/>
                  </a:lnTo>
                  <a:lnTo>
                    <a:pt x="1977" y="601"/>
                  </a:lnTo>
                  <a:lnTo>
                    <a:pt x="1982" y="601"/>
                  </a:lnTo>
                  <a:lnTo>
                    <a:pt x="1986" y="601"/>
                  </a:lnTo>
                  <a:lnTo>
                    <a:pt x="1988" y="601"/>
                  </a:lnTo>
                  <a:lnTo>
                    <a:pt x="1990" y="601"/>
                  </a:lnTo>
                  <a:lnTo>
                    <a:pt x="1993" y="601"/>
                  </a:lnTo>
                  <a:lnTo>
                    <a:pt x="1995" y="601"/>
                  </a:lnTo>
                  <a:lnTo>
                    <a:pt x="1997" y="603"/>
                  </a:lnTo>
                  <a:lnTo>
                    <a:pt x="1999" y="604"/>
                  </a:lnTo>
                  <a:lnTo>
                    <a:pt x="2001" y="606"/>
                  </a:lnTo>
                  <a:lnTo>
                    <a:pt x="2007" y="606"/>
                  </a:lnTo>
                  <a:lnTo>
                    <a:pt x="2010" y="608"/>
                  </a:lnTo>
                  <a:lnTo>
                    <a:pt x="2012" y="612"/>
                  </a:lnTo>
                  <a:lnTo>
                    <a:pt x="2010" y="612"/>
                  </a:lnTo>
                  <a:lnTo>
                    <a:pt x="2010" y="614"/>
                  </a:lnTo>
                  <a:lnTo>
                    <a:pt x="2008" y="614"/>
                  </a:lnTo>
                  <a:lnTo>
                    <a:pt x="2005" y="616"/>
                  </a:lnTo>
                  <a:lnTo>
                    <a:pt x="2003" y="616"/>
                  </a:lnTo>
                  <a:lnTo>
                    <a:pt x="2001" y="616"/>
                  </a:lnTo>
                  <a:lnTo>
                    <a:pt x="1999" y="616"/>
                  </a:lnTo>
                  <a:lnTo>
                    <a:pt x="1997" y="616"/>
                  </a:lnTo>
                  <a:lnTo>
                    <a:pt x="1993" y="614"/>
                  </a:lnTo>
                  <a:lnTo>
                    <a:pt x="1992" y="616"/>
                  </a:lnTo>
                  <a:lnTo>
                    <a:pt x="1993" y="619"/>
                  </a:lnTo>
                  <a:lnTo>
                    <a:pt x="1992" y="623"/>
                  </a:lnTo>
                  <a:lnTo>
                    <a:pt x="1992" y="625"/>
                  </a:lnTo>
                  <a:lnTo>
                    <a:pt x="1992" y="627"/>
                  </a:lnTo>
                  <a:lnTo>
                    <a:pt x="1993" y="627"/>
                  </a:lnTo>
                  <a:lnTo>
                    <a:pt x="1995" y="629"/>
                  </a:lnTo>
                  <a:lnTo>
                    <a:pt x="1997" y="631"/>
                  </a:lnTo>
                  <a:lnTo>
                    <a:pt x="1999" y="633"/>
                  </a:lnTo>
                  <a:lnTo>
                    <a:pt x="1999" y="634"/>
                  </a:lnTo>
                  <a:lnTo>
                    <a:pt x="1999" y="636"/>
                  </a:lnTo>
                  <a:lnTo>
                    <a:pt x="2001" y="638"/>
                  </a:lnTo>
                  <a:lnTo>
                    <a:pt x="2001" y="640"/>
                  </a:lnTo>
                  <a:lnTo>
                    <a:pt x="2001" y="642"/>
                  </a:lnTo>
                  <a:lnTo>
                    <a:pt x="2001" y="644"/>
                  </a:lnTo>
                  <a:lnTo>
                    <a:pt x="1999" y="646"/>
                  </a:lnTo>
                  <a:lnTo>
                    <a:pt x="2001" y="646"/>
                  </a:lnTo>
                  <a:lnTo>
                    <a:pt x="2001" y="648"/>
                  </a:lnTo>
                  <a:lnTo>
                    <a:pt x="2001" y="649"/>
                  </a:lnTo>
                  <a:lnTo>
                    <a:pt x="2003" y="649"/>
                  </a:lnTo>
                  <a:lnTo>
                    <a:pt x="2005" y="649"/>
                  </a:lnTo>
                  <a:lnTo>
                    <a:pt x="2005" y="651"/>
                  </a:lnTo>
                  <a:lnTo>
                    <a:pt x="2005" y="653"/>
                  </a:lnTo>
                  <a:lnTo>
                    <a:pt x="2007" y="653"/>
                  </a:lnTo>
                  <a:lnTo>
                    <a:pt x="2008" y="653"/>
                  </a:lnTo>
                  <a:lnTo>
                    <a:pt x="2010" y="655"/>
                  </a:lnTo>
                  <a:lnTo>
                    <a:pt x="2012" y="655"/>
                  </a:lnTo>
                  <a:lnTo>
                    <a:pt x="2012" y="653"/>
                  </a:lnTo>
                  <a:lnTo>
                    <a:pt x="2014" y="653"/>
                  </a:lnTo>
                  <a:lnTo>
                    <a:pt x="2016" y="653"/>
                  </a:lnTo>
                  <a:lnTo>
                    <a:pt x="2016" y="651"/>
                  </a:lnTo>
                  <a:lnTo>
                    <a:pt x="2018" y="651"/>
                  </a:lnTo>
                  <a:lnTo>
                    <a:pt x="2020" y="651"/>
                  </a:lnTo>
                  <a:lnTo>
                    <a:pt x="2022" y="653"/>
                  </a:lnTo>
                  <a:lnTo>
                    <a:pt x="2023" y="655"/>
                  </a:lnTo>
                  <a:lnTo>
                    <a:pt x="2025" y="653"/>
                  </a:lnTo>
                  <a:lnTo>
                    <a:pt x="2027" y="653"/>
                  </a:lnTo>
                  <a:lnTo>
                    <a:pt x="2029" y="653"/>
                  </a:lnTo>
                  <a:lnTo>
                    <a:pt x="2031" y="651"/>
                  </a:lnTo>
                  <a:lnTo>
                    <a:pt x="2031" y="649"/>
                  </a:lnTo>
                  <a:lnTo>
                    <a:pt x="2035" y="648"/>
                  </a:lnTo>
                  <a:lnTo>
                    <a:pt x="2035" y="649"/>
                  </a:lnTo>
                  <a:lnTo>
                    <a:pt x="2038" y="651"/>
                  </a:lnTo>
                  <a:lnTo>
                    <a:pt x="2040" y="651"/>
                  </a:lnTo>
                  <a:lnTo>
                    <a:pt x="2042" y="651"/>
                  </a:lnTo>
                  <a:lnTo>
                    <a:pt x="2044" y="653"/>
                  </a:lnTo>
                  <a:lnTo>
                    <a:pt x="2050" y="657"/>
                  </a:lnTo>
                  <a:lnTo>
                    <a:pt x="2053" y="657"/>
                  </a:lnTo>
                  <a:lnTo>
                    <a:pt x="2055" y="659"/>
                  </a:lnTo>
                  <a:lnTo>
                    <a:pt x="2055" y="661"/>
                  </a:lnTo>
                  <a:lnTo>
                    <a:pt x="2055" y="663"/>
                  </a:lnTo>
                  <a:lnTo>
                    <a:pt x="2055" y="664"/>
                  </a:lnTo>
                  <a:lnTo>
                    <a:pt x="2055" y="666"/>
                  </a:lnTo>
                  <a:lnTo>
                    <a:pt x="2055" y="670"/>
                  </a:lnTo>
                  <a:lnTo>
                    <a:pt x="2053" y="672"/>
                  </a:lnTo>
                  <a:lnTo>
                    <a:pt x="2053" y="674"/>
                  </a:lnTo>
                  <a:lnTo>
                    <a:pt x="2053" y="676"/>
                  </a:lnTo>
                  <a:lnTo>
                    <a:pt x="2053" y="678"/>
                  </a:lnTo>
                  <a:lnTo>
                    <a:pt x="2053" y="679"/>
                  </a:lnTo>
                  <a:lnTo>
                    <a:pt x="2055" y="679"/>
                  </a:lnTo>
                  <a:lnTo>
                    <a:pt x="2055" y="681"/>
                  </a:lnTo>
                  <a:lnTo>
                    <a:pt x="2057" y="681"/>
                  </a:lnTo>
                  <a:lnTo>
                    <a:pt x="2057" y="683"/>
                  </a:lnTo>
                  <a:lnTo>
                    <a:pt x="2059" y="683"/>
                  </a:lnTo>
                  <a:lnTo>
                    <a:pt x="2059" y="687"/>
                  </a:lnTo>
                  <a:lnTo>
                    <a:pt x="2061" y="689"/>
                  </a:lnTo>
                  <a:lnTo>
                    <a:pt x="2063" y="689"/>
                  </a:lnTo>
                  <a:lnTo>
                    <a:pt x="2065" y="687"/>
                  </a:lnTo>
                  <a:lnTo>
                    <a:pt x="2067" y="689"/>
                  </a:lnTo>
                  <a:lnTo>
                    <a:pt x="2068" y="689"/>
                  </a:lnTo>
                  <a:lnTo>
                    <a:pt x="2068" y="691"/>
                  </a:lnTo>
                  <a:lnTo>
                    <a:pt x="2067" y="691"/>
                  </a:lnTo>
                  <a:lnTo>
                    <a:pt x="2067" y="696"/>
                  </a:lnTo>
                  <a:lnTo>
                    <a:pt x="2070" y="698"/>
                  </a:lnTo>
                  <a:lnTo>
                    <a:pt x="2072" y="700"/>
                  </a:lnTo>
                  <a:lnTo>
                    <a:pt x="2072" y="702"/>
                  </a:lnTo>
                  <a:lnTo>
                    <a:pt x="2072" y="704"/>
                  </a:lnTo>
                  <a:lnTo>
                    <a:pt x="2076" y="704"/>
                  </a:lnTo>
                  <a:lnTo>
                    <a:pt x="2078" y="706"/>
                  </a:lnTo>
                  <a:lnTo>
                    <a:pt x="2078" y="708"/>
                  </a:lnTo>
                  <a:lnTo>
                    <a:pt x="2080" y="708"/>
                  </a:lnTo>
                  <a:lnTo>
                    <a:pt x="2082" y="708"/>
                  </a:lnTo>
                  <a:lnTo>
                    <a:pt x="2083" y="708"/>
                  </a:lnTo>
                  <a:lnTo>
                    <a:pt x="2085" y="708"/>
                  </a:lnTo>
                  <a:lnTo>
                    <a:pt x="2087" y="708"/>
                  </a:lnTo>
                  <a:lnTo>
                    <a:pt x="2089" y="708"/>
                  </a:lnTo>
                  <a:lnTo>
                    <a:pt x="2093" y="708"/>
                  </a:lnTo>
                  <a:lnTo>
                    <a:pt x="2095" y="708"/>
                  </a:lnTo>
                  <a:lnTo>
                    <a:pt x="2097" y="708"/>
                  </a:lnTo>
                  <a:lnTo>
                    <a:pt x="2100" y="708"/>
                  </a:lnTo>
                  <a:lnTo>
                    <a:pt x="2102" y="708"/>
                  </a:lnTo>
                  <a:lnTo>
                    <a:pt x="2102" y="710"/>
                  </a:lnTo>
                  <a:lnTo>
                    <a:pt x="2102" y="713"/>
                  </a:lnTo>
                  <a:lnTo>
                    <a:pt x="2104" y="715"/>
                  </a:lnTo>
                  <a:lnTo>
                    <a:pt x="2104" y="717"/>
                  </a:lnTo>
                  <a:lnTo>
                    <a:pt x="2106" y="719"/>
                  </a:lnTo>
                  <a:lnTo>
                    <a:pt x="2106" y="721"/>
                  </a:lnTo>
                  <a:lnTo>
                    <a:pt x="2108" y="721"/>
                  </a:lnTo>
                  <a:lnTo>
                    <a:pt x="2110" y="723"/>
                  </a:lnTo>
                  <a:lnTo>
                    <a:pt x="2108" y="723"/>
                  </a:lnTo>
                  <a:lnTo>
                    <a:pt x="2108" y="725"/>
                  </a:lnTo>
                  <a:lnTo>
                    <a:pt x="2106" y="725"/>
                  </a:lnTo>
                  <a:lnTo>
                    <a:pt x="2106" y="730"/>
                  </a:lnTo>
                  <a:lnTo>
                    <a:pt x="2108" y="732"/>
                  </a:lnTo>
                  <a:lnTo>
                    <a:pt x="2108" y="734"/>
                  </a:lnTo>
                  <a:lnTo>
                    <a:pt x="2106" y="734"/>
                  </a:lnTo>
                  <a:lnTo>
                    <a:pt x="2106" y="736"/>
                  </a:lnTo>
                  <a:lnTo>
                    <a:pt x="2102" y="738"/>
                  </a:lnTo>
                  <a:lnTo>
                    <a:pt x="2100" y="738"/>
                  </a:lnTo>
                  <a:lnTo>
                    <a:pt x="2102" y="740"/>
                  </a:lnTo>
                  <a:lnTo>
                    <a:pt x="2102" y="741"/>
                  </a:lnTo>
                  <a:lnTo>
                    <a:pt x="2102" y="743"/>
                  </a:lnTo>
                  <a:lnTo>
                    <a:pt x="2102" y="745"/>
                  </a:lnTo>
                  <a:lnTo>
                    <a:pt x="2100" y="747"/>
                  </a:lnTo>
                  <a:lnTo>
                    <a:pt x="2102" y="747"/>
                  </a:lnTo>
                  <a:lnTo>
                    <a:pt x="2104" y="749"/>
                  </a:lnTo>
                  <a:lnTo>
                    <a:pt x="2102" y="751"/>
                  </a:lnTo>
                  <a:lnTo>
                    <a:pt x="2102" y="753"/>
                  </a:lnTo>
                  <a:lnTo>
                    <a:pt x="2104" y="753"/>
                  </a:lnTo>
                  <a:lnTo>
                    <a:pt x="2108" y="753"/>
                  </a:lnTo>
                  <a:lnTo>
                    <a:pt x="2110" y="756"/>
                  </a:lnTo>
                  <a:lnTo>
                    <a:pt x="2112" y="756"/>
                  </a:lnTo>
                  <a:lnTo>
                    <a:pt x="2112" y="758"/>
                  </a:lnTo>
                  <a:lnTo>
                    <a:pt x="2113" y="758"/>
                  </a:lnTo>
                  <a:lnTo>
                    <a:pt x="2117" y="758"/>
                  </a:lnTo>
                  <a:lnTo>
                    <a:pt x="2119" y="758"/>
                  </a:lnTo>
                  <a:lnTo>
                    <a:pt x="2121" y="762"/>
                  </a:lnTo>
                  <a:lnTo>
                    <a:pt x="2123" y="766"/>
                  </a:lnTo>
                  <a:lnTo>
                    <a:pt x="2121" y="768"/>
                  </a:lnTo>
                  <a:lnTo>
                    <a:pt x="2123" y="770"/>
                  </a:lnTo>
                  <a:lnTo>
                    <a:pt x="2123" y="771"/>
                  </a:lnTo>
                  <a:lnTo>
                    <a:pt x="2125" y="773"/>
                  </a:lnTo>
                  <a:lnTo>
                    <a:pt x="2123" y="773"/>
                  </a:lnTo>
                  <a:lnTo>
                    <a:pt x="2123" y="775"/>
                  </a:lnTo>
                  <a:lnTo>
                    <a:pt x="2121" y="775"/>
                  </a:lnTo>
                  <a:lnTo>
                    <a:pt x="2121" y="779"/>
                  </a:lnTo>
                  <a:lnTo>
                    <a:pt x="2119" y="781"/>
                  </a:lnTo>
                  <a:lnTo>
                    <a:pt x="2119" y="783"/>
                  </a:lnTo>
                  <a:lnTo>
                    <a:pt x="2119" y="785"/>
                  </a:lnTo>
                  <a:lnTo>
                    <a:pt x="2119" y="786"/>
                  </a:lnTo>
                  <a:lnTo>
                    <a:pt x="2121" y="788"/>
                  </a:lnTo>
                  <a:lnTo>
                    <a:pt x="2123" y="788"/>
                  </a:lnTo>
                  <a:lnTo>
                    <a:pt x="2123" y="790"/>
                  </a:lnTo>
                  <a:lnTo>
                    <a:pt x="2121" y="792"/>
                  </a:lnTo>
                  <a:lnTo>
                    <a:pt x="2123" y="792"/>
                  </a:lnTo>
                  <a:lnTo>
                    <a:pt x="2123" y="794"/>
                  </a:lnTo>
                  <a:lnTo>
                    <a:pt x="2125" y="794"/>
                  </a:lnTo>
                  <a:lnTo>
                    <a:pt x="2127" y="794"/>
                  </a:lnTo>
                  <a:lnTo>
                    <a:pt x="2127" y="796"/>
                  </a:lnTo>
                  <a:lnTo>
                    <a:pt x="2127" y="798"/>
                  </a:lnTo>
                  <a:lnTo>
                    <a:pt x="2128" y="798"/>
                  </a:lnTo>
                  <a:lnTo>
                    <a:pt x="2130" y="798"/>
                  </a:lnTo>
                  <a:lnTo>
                    <a:pt x="2130" y="800"/>
                  </a:lnTo>
                  <a:lnTo>
                    <a:pt x="2130" y="801"/>
                  </a:lnTo>
                  <a:lnTo>
                    <a:pt x="2132" y="801"/>
                  </a:lnTo>
                  <a:lnTo>
                    <a:pt x="2134" y="801"/>
                  </a:lnTo>
                  <a:lnTo>
                    <a:pt x="2134" y="803"/>
                  </a:lnTo>
                  <a:lnTo>
                    <a:pt x="2134" y="805"/>
                  </a:lnTo>
                  <a:lnTo>
                    <a:pt x="2134" y="807"/>
                  </a:lnTo>
                  <a:lnTo>
                    <a:pt x="2136" y="809"/>
                  </a:lnTo>
                  <a:lnTo>
                    <a:pt x="2138" y="811"/>
                  </a:lnTo>
                  <a:lnTo>
                    <a:pt x="2140" y="811"/>
                  </a:lnTo>
                  <a:lnTo>
                    <a:pt x="2142" y="811"/>
                  </a:lnTo>
                  <a:lnTo>
                    <a:pt x="2142" y="809"/>
                  </a:lnTo>
                  <a:lnTo>
                    <a:pt x="2143" y="809"/>
                  </a:lnTo>
                  <a:lnTo>
                    <a:pt x="2143" y="807"/>
                  </a:lnTo>
                  <a:lnTo>
                    <a:pt x="2145" y="805"/>
                  </a:lnTo>
                  <a:lnTo>
                    <a:pt x="2153" y="805"/>
                  </a:lnTo>
                  <a:lnTo>
                    <a:pt x="2153" y="807"/>
                  </a:lnTo>
                  <a:lnTo>
                    <a:pt x="2153" y="809"/>
                  </a:lnTo>
                  <a:lnTo>
                    <a:pt x="2155" y="809"/>
                  </a:lnTo>
                  <a:lnTo>
                    <a:pt x="2155" y="811"/>
                  </a:lnTo>
                  <a:lnTo>
                    <a:pt x="2157" y="813"/>
                  </a:lnTo>
                  <a:lnTo>
                    <a:pt x="2155" y="815"/>
                  </a:lnTo>
                  <a:lnTo>
                    <a:pt x="2155" y="816"/>
                  </a:lnTo>
                  <a:lnTo>
                    <a:pt x="2157" y="818"/>
                  </a:lnTo>
                  <a:lnTo>
                    <a:pt x="2158" y="818"/>
                  </a:lnTo>
                  <a:lnTo>
                    <a:pt x="2160" y="818"/>
                  </a:lnTo>
                  <a:lnTo>
                    <a:pt x="2162" y="820"/>
                  </a:lnTo>
                  <a:lnTo>
                    <a:pt x="2164" y="820"/>
                  </a:lnTo>
                  <a:lnTo>
                    <a:pt x="2164" y="824"/>
                  </a:lnTo>
                  <a:lnTo>
                    <a:pt x="2166" y="822"/>
                  </a:lnTo>
                  <a:lnTo>
                    <a:pt x="2168" y="822"/>
                  </a:lnTo>
                  <a:lnTo>
                    <a:pt x="2170" y="822"/>
                  </a:lnTo>
                  <a:lnTo>
                    <a:pt x="2172" y="824"/>
                  </a:lnTo>
                  <a:lnTo>
                    <a:pt x="2172" y="828"/>
                  </a:lnTo>
                  <a:lnTo>
                    <a:pt x="2172" y="830"/>
                  </a:lnTo>
                  <a:lnTo>
                    <a:pt x="2173" y="830"/>
                  </a:lnTo>
                  <a:lnTo>
                    <a:pt x="2175" y="831"/>
                  </a:lnTo>
                  <a:lnTo>
                    <a:pt x="2173" y="833"/>
                  </a:lnTo>
                  <a:lnTo>
                    <a:pt x="2175" y="835"/>
                  </a:lnTo>
                  <a:lnTo>
                    <a:pt x="2175" y="837"/>
                  </a:lnTo>
                  <a:lnTo>
                    <a:pt x="2173" y="839"/>
                  </a:lnTo>
                  <a:lnTo>
                    <a:pt x="2172" y="843"/>
                  </a:lnTo>
                  <a:lnTo>
                    <a:pt x="2173" y="843"/>
                  </a:lnTo>
                  <a:lnTo>
                    <a:pt x="2173" y="845"/>
                  </a:lnTo>
                  <a:lnTo>
                    <a:pt x="2173" y="846"/>
                  </a:lnTo>
                  <a:lnTo>
                    <a:pt x="2173" y="848"/>
                  </a:lnTo>
                  <a:lnTo>
                    <a:pt x="2173" y="850"/>
                  </a:lnTo>
                  <a:lnTo>
                    <a:pt x="2175" y="850"/>
                  </a:lnTo>
                  <a:lnTo>
                    <a:pt x="2177" y="850"/>
                  </a:lnTo>
                  <a:lnTo>
                    <a:pt x="2179" y="850"/>
                  </a:lnTo>
                  <a:lnTo>
                    <a:pt x="2181" y="852"/>
                  </a:lnTo>
                  <a:lnTo>
                    <a:pt x="2183" y="854"/>
                  </a:lnTo>
                  <a:lnTo>
                    <a:pt x="2183" y="856"/>
                  </a:lnTo>
                  <a:lnTo>
                    <a:pt x="2183" y="858"/>
                  </a:lnTo>
                  <a:lnTo>
                    <a:pt x="2185" y="858"/>
                  </a:lnTo>
                  <a:lnTo>
                    <a:pt x="2187" y="858"/>
                  </a:lnTo>
                  <a:lnTo>
                    <a:pt x="2187" y="860"/>
                  </a:lnTo>
                  <a:lnTo>
                    <a:pt x="2188" y="860"/>
                  </a:lnTo>
                  <a:lnTo>
                    <a:pt x="2190" y="860"/>
                  </a:lnTo>
                  <a:lnTo>
                    <a:pt x="2192" y="861"/>
                  </a:lnTo>
                  <a:lnTo>
                    <a:pt x="2194" y="861"/>
                  </a:lnTo>
                  <a:lnTo>
                    <a:pt x="2196" y="861"/>
                  </a:lnTo>
                  <a:lnTo>
                    <a:pt x="2198" y="861"/>
                  </a:lnTo>
                  <a:lnTo>
                    <a:pt x="2200" y="860"/>
                  </a:lnTo>
                  <a:lnTo>
                    <a:pt x="2203" y="858"/>
                  </a:lnTo>
                  <a:lnTo>
                    <a:pt x="2205" y="858"/>
                  </a:lnTo>
                  <a:lnTo>
                    <a:pt x="2205" y="860"/>
                  </a:lnTo>
                  <a:lnTo>
                    <a:pt x="2207" y="860"/>
                  </a:lnTo>
                  <a:lnTo>
                    <a:pt x="2209" y="860"/>
                  </a:lnTo>
                  <a:lnTo>
                    <a:pt x="2211" y="860"/>
                  </a:lnTo>
                  <a:lnTo>
                    <a:pt x="2211" y="861"/>
                  </a:lnTo>
                  <a:lnTo>
                    <a:pt x="2211" y="863"/>
                  </a:lnTo>
                  <a:lnTo>
                    <a:pt x="2209" y="863"/>
                  </a:lnTo>
                  <a:lnTo>
                    <a:pt x="2209" y="865"/>
                  </a:lnTo>
                  <a:lnTo>
                    <a:pt x="2209" y="867"/>
                  </a:lnTo>
                  <a:lnTo>
                    <a:pt x="2209" y="869"/>
                  </a:lnTo>
                  <a:lnTo>
                    <a:pt x="2211" y="869"/>
                  </a:lnTo>
                  <a:lnTo>
                    <a:pt x="2213" y="869"/>
                  </a:lnTo>
                  <a:lnTo>
                    <a:pt x="2213" y="871"/>
                  </a:lnTo>
                  <a:lnTo>
                    <a:pt x="2215" y="871"/>
                  </a:lnTo>
                  <a:lnTo>
                    <a:pt x="2215" y="873"/>
                  </a:lnTo>
                  <a:lnTo>
                    <a:pt x="2213" y="875"/>
                  </a:lnTo>
                  <a:lnTo>
                    <a:pt x="2215" y="876"/>
                  </a:lnTo>
                  <a:lnTo>
                    <a:pt x="2218" y="876"/>
                  </a:lnTo>
                  <a:lnTo>
                    <a:pt x="2224" y="878"/>
                  </a:lnTo>
                  <a:lnTo>
                    <a:pt x="2228" y="878"/>
                  </a:lnTo>
                  <a:lnTo>
                    <a:pt x="2230" y="878"/>
                  </a:lnTo>
                  <a:lnTo>
                    <a:pt x="2233" y="876"/>
                  </a:lnTo>
                  <a:lnTo>
                    <a:pt x="2235" y="875"/>
                  </a:lnTo>
                  <a:lnTo>
                    <a:pt x="2237" y="875"/>
                  </a:lnTo>
                  <a:lnTo>
                    <a:pt x="2239" y="876"/>
                  </a:lnTo>
                  <a:lnTo>
                    <a:pt x="2239" y="878"/>
                  </a:lnTo>
                  <a:lnTo>
                    <a:pt x="2241" y="880"/>
                  </a:lnTo>
                  <a:lnTo>
                    <a:pt x="2247" y="884"/>
                  </a:lnTo>
                  <a:lnTo>
                    <a:pt x="2247" y="886"/>
                  </a:lnTo>
                  <a:lnTo>
                    <a:pt x="2248" y="886"/>
                  </a:lnTo>
                  <a:lnTo>
                    <a:pt x="2248" y="888"/>
                  </a:lnTo>
                  <a:lnTo>
                    <a:pt x="2250" y="890"/>
                  </a:lnTo>
                  <a:lnTo>
                    <a:pt x="2252" y="890"/>
                  </a:lnTo>
                  <a:lnTo>
                    <a:pt x="2254" y="890"/>
                  </a:lnTo>
                  <a:lnTo>
                    <a:pt x="2256" y="890"/>
                  </a:lnTo>
                  <a:lnTo>
                    <a:pt x="2258" y="890"/>
                  </a:lnTo>
                  <a:lnTo>
                    <a:pt x="2260" y="888"/>
                  </a:lnTo>
                  <a:lnTo>
                    <a:pt x="2260" y="886"/>
                  </a:lnTo>
                  <a:lnTo>
                    <a:pt x="2260" y="884"/>
                  </a:lnTo>
                  <a:lnTo>
                    <a:pt x="2262" y="882"/>
                  </a:lnTo>
                  <a:lnTo>
                    <a:pt x="2265" y="884"/>
                  </a:lnTo>
                  <a:lnTo>
                    <a:pt x="2265" y="882"/>
                  </a:lnTo>
                  <a:lnTo>
                    <a:pt x="2267" y="882"/>
                  </a:lnTo>
                  <a:lnTo>
                    <a:pt x="2267" y="880"/>
                  </a:lnTo>
                  <a:lnTo>
                    <a:pt x="2269" y="878"/>
                  </a:lnTo>
                  <a:lnTo>
                    <a:pt x="2271" y="876"/>
                  </a:lnTo>
                  <a:lnTo>
                    <a:pt x="2273" y="875"/>
                  </a:lnTo>
                  <a:lnTo>
                    <a:pt x="2273" y="873"/>
                  </a:lnTo>
                  <a:lnTo>
                    <a:pt x="2273" y="871"/>
                  </a:lnTo>
                  <a:lnTo>
                    <a:pt x="2271" y="871"/>
                  </a:lnTo>
                  <a:lnTo>
                    <a:pt x="2269" y="869"/>
                  </a:lnTo>
                  <a:lnTo>
                    <a:pt x="2271" y="869"/>
                  </a:lnTo>
                  <a:lnTo>
                    <a:pt x="2269" y="867"/>
                  </a:lnTo>
                  <a:lnTo>
                    <a:pt x="2271" y="865"/>
                  </a:lnTo>
                  <a:lnTo>
                    <a:pt x="2271" y="863"/>
                  </a:lnTo>
                  <a:lnTo>
                    <a:pt x="2269" y="863"/>
                  </a:lnTo>
                  <a:lnTo>
                    <a:pt x="2269" y="861"/>
                  </a:lnTo>
                  <a:lnTo>
                    <a:pt x="2269" y="860"/>
                  </a:lnTo>
                  <a:lnTo>
                    <a:pt x="2271" y="860"/>
                  </a:lnTo>
                  <a:lnTo>
                    <a:pt x="2273" y="860"/>
                  </a:lnTo>
                  <a:lnTo>
                    <a:pt x="2275" y="858"/>
                  </a:lnTo>
                  <a:lnTo>
                    <a:pt x="2277" y="858"/>
                  </a:lnTo>
                  <a:lnTo>
                    <a:pt x="2277" y="856"/>
                  </a:lnTo>
                  <a:lnTo>
                    <a:pt x="2278" y="858"/>
                  </a:lnTo>
                  <a:lnTo>
                    <a:pt x="2282" y="856"/>
                  </a:lnTo>
                  <a:lnTo>
                    <a:pt x="2284" y="856"/>
                  </a:lnTo>
                  <a:lnTo>
                    <a:pt x="2286" y="854"/>
                  </a:lnTo>
                  <a:lnTo>
                    <a:pt x="2290" y="850"/>
                  </a:lnTo>
                  <a:lnTo>
                    <a:pt x="2292" y="850"/>
                  </a:lnTo>
                  <a:lnTo>
                    <a:pt x="2293" y="848"/>
                  </a:lnTo>
                  <a:lnTo>
                    <a:pt x="2295" y="845"/>
                  </a:lnTo>
                  <a:lnTo>
                    <a:pt x="2297" y="843"/>
                  </a:lnTo>
                  <a:lnTo>
                    <a:pt x="2299" y="841"/>
                  </a:lnTo>
                  <a:lnTo>
                    <a:pt x="2299" y="837"/>
                  </a:lnTo>
                  <a:lnTo>
                    <a:pt x="2301" y="837"/>
                  </a:lnTo>
                  <a:lnTo>
                    <a:pt x="2305" y="835"/>
                  </a:lnTo>
                  <a:lnTo>
                    <a:pt x="2307" y="831"/>
                  </a:lnTo>
                  <a:lnTo>
                    <a:pt x="2309" y="831"/>
                  </a:lnTo>
                  <a:lnTo>
                    <a:pt x="2310" y="831"/>
                  </a:lnTo>
                  <a:lnTo>
                    <a:pt x="2314" y="831"/>
                  </a:lnTo>
                  <a:lnTo>
                    <a:pt x="2316" y="833"/>
                  </a:lnTo>
                  <a:lnTo>
                    <a:pt x="2320" y="831"/>
                  </a:lnTo>
                  <a:lnTo>
                    <a:pt x="2322" y="831"/>
                  </a:lnTo>
                  <a:lnTo>
                    <a:pt x="2325" y="831"/>
                  </a:lnTo>
                  <a:lnTo>
                    <a:pt x="2327" y="831"/>
                  </a:lnTo>
                  <a:lnTo>
                    <a:pt x="2327" y="830"/>
                  </a:lnTo>
                  <a:lnTo>
                    <a:pt x="2329" y="831"/>
                  </a:lnTo>
                  <a:lnTo>
                    <a:pt x="2331" y="831"/>
                  </a:lnTo>
                  <a:lnTo>
                    <a:pt x="2333" y="831"/>
                  </a:lnTo>
                  <a:lnTo>
                    <a:pt x="2335" y="831"/>
                  </a:lnTo>
                  <a:lnTo>
                    <a:pt x="2337" y="831"/>
                  </a:lnTo>
                  <a:lnTo>
                    <a:pt x="2339" y="831"/>
                  </a:lnTo>
                  <a:lnTo>
                    <a:pt x="2340" y="833"/>
                  </a:lnTo>
                  <a:lnTo>
                    <a:pt x="2342" y="833"/>
                  </a:lnTo>
                  <a:lnTo>
                    <a:pt x="2344" y="833"/>
                  </a:lnTo>
                  <a:lnTo>
                    <a:pt x="2346" y="833"/>
                  </a:lnTo>
                  <a:lnTo>
                    <a:pt x="2346" y="831"/>
                  </a:lnTo>
                  <a:lnTo>
                    <a:pt x="2348" y="831"/>
                  </a:lnTo>
                  <a:lnTo>
                    <a:pt x="2348" y="830"/>
                  </a:lnTo>
                  <a:lnTo>
                    <a:pt x="2350" y="830"/>
                  </a:lnTo>
                  <a:lnTo>
                    <a:pt x="2352" y="830"/>
                  </a:lnTo>
                  <a:lnTo>
                    <a:pt x="2354" y="830"/>
                  </a:lnTo>
                  <a:lnTo>
                    <a:pt x="2354" y="831"/>
                  </a:lnTo>
                  <a:lnTo>
                    <a:pt x="2355" y="831"/>
                  </a:lnTo>
                  <a:lnTo>
                    <a:pt x="2359" y="830"/>
                  </a:lnTo>
                  <a:lnTo>
                    <a:pt x="2361" y="830"/>
                  </a:lnTo>
                  <a:lnTo>
                    <a:pt x="2363" y="830"/>
                  </a:lnTo>
                  <a:lnTo>
                    <a:pt x="2363" y="828"/>
                  </a:lnTo>
                  <a:lnTo>
                    <a:pt x="2365" y="828"/>
                  </a:lnTo>
                  <a:lnTo>
                    <a:pt x="2367" y="828"/>
                  </a:lnTo>
                  <a:lnTo>
                    <a:pt x="2367" y="826"/>
                  </a:lnTo>
                  <a:lnTo>
                    <a:pt x="2367" y="824"/>
                  </a:lnTo>
                  <a:lnTo>
                    <a:pt x="2369" y="824"/>
                  </a:lnTo>
                  <a:lnTo>
                    <a:pt x="2369" y="822"/>
                  </a:lnTo>
                  <a:lnTo>
                    <a:pt x="2369" y="820"/>
                  </a:lnTo>
                  <a:lnTo>
                    <a:pt x="2369" y="818"/>
                  </a:lnTo>
                  <a:lnTo>
                    <a:pt x="2367" y="816"/>
                  </a:lnTo>
                  <a:lnTo>
                    <a:pt x="2367" y="815"/>
                  </a:lnTo>
                  <a:lnTo>
                    <a:pt x="2365" y="813"/>
                  </a:lnTo>
                  <a:lnTo>
                    <a:pt x="2365" y="811"/>
                  </a:lnTo>
                  <a:lnTo>
                    <a:pt x="2365" y="809"/>
                  </a:lnTo>
                  <a:lnTo>
                    <a:pt x="2365" y="807"/>
                  </a:lnTo>
                  <a:lnTo>
                    <a:pt x="2367" y="807"/>
                  </a:lnTo>
                  <a:lnTo>
                    <a:pt x="2367" y="805"/>
                  </a:lnTo>
                  <a:lnTo>
                    <a:pt x="2369" y="805"/>
                  </a:lnTo>
                  <a:lnTo>
                    <a:pt x="2370" y="805"/>
                  </a:lnTo>
                  <a:lnTo>
                    <a:pt x="2370" y="803"/>
                  </a:lnTo>
                  <a:lnTo>
                    <a:pt x="2372" y="803"/>
                  </a:lnTo>
                  <a:lnTo>
                    <a:pt x="2374" y="801"/>
                  </a:lnTo>
                  <a:lnTo>
                    <a:pt x="2374" y="800"/>
                  </a:lnTo>
                  <a:lnTo>
                    <a:pt x="2374" y="798"/>
                  </a:lnTo>
                  <a:lnTo>
                    <a:pt x="2374" y="796"/>
                  </a:lnTo>
                  <a:lnTo>
                    <a:pt x="2378" y="796"/>
                  </a:lnTo>
                  <a:lnTo>
                    <a:pt x="2378" y="794"/>
                  </a:lnTo>
                  <a:lnTo>
                    <a:pt x="2378" y="792"/>
                  </a:lnTo>
                  <a:lnTo>
                    <a:pt x="2378" y="790"/>
                  </a:lnTo>
                  <a:lnTo>
                    <a:pt x="2380" y="790"/>
                  </a:lnTo>
                  <a:lnTo>
                    <a:pt x="2385" y="790"/>
                  </a:lnTo>
                  <a:lnTo>
                    <a:pt x="2387" y="794"/>
                  </a:lnTo>
                  <a:lnTo>
                    <a:pt x="2391" y="794"/>
                  </a:lnTo>
                  <a:lnTo>
                    <a:pt x="2393" y="792"/>
                  </a:lnTo>
                  <a:lnTo>
                    <a:pt x="2395" y="794"/>
                  </a:lnTo>
                  <a:lnTo>
                    <a:pt x="2397" y="794"/>
                  </a:lnTo>
                  <a:lnTo>
                    <a:pt x="2399" y="794"/>
                  </a:lnTo>
                  <a:lnTo>
                    <a:pt x="2400" y="794"/>
                  </a:lnTo>
                  <a:lnTo>
                    <a:pt x="2402" y="794"/>
                  </a:lnTo>
                  <a:lnTo>
                    <a:pt x="2404" y="792"/>
                  </a:lnTo>
                  <a:lnTo>
                    <a:pt x="2406" y="792"/>
                  </a:lnTo>
                  <a:lnTo>
                    <a:pt x="2406" y="790"/>
                  </a:lnTo>
                  <a:lnTo>
                    <a:pt x="2406" y="786"/>
                  </a:lnTo>
                  <a:lnTo>
                    <a:pt x="2408" y="786"/>
                  </a:lnTo>
                  <a:lnTo>
                    <a:pt x="2410" y="785"/>
                  </a:lnTo>
                  <a:lnTo>
                    <a:pt x="2412" y="785"/>
                  </a:lnTo>
                  <a:lnTo>
                    <a:pt x="2415" y="785"/>
                  </a:lnTo>
                  <a:lnTo>
                    <a:pt x="2419" y="785"/>
                  </a:lnTo>
                  <a:lnTo>
                    <a:pt x="2419" y="783"/>
                  </a:lnTo>
                  <a:lnTo>
                    <a:pt x="2421" y="783"/>
                  </a:lnTo>
                  <a:lnTo>
                    <a:pt x="2423" y="783"/>
                  </a:lnTo>
                  <a:lnTo>
                    <a:pt x="2425" y="781"/>
                  </a:lnTo>
                  <a:lnTo>
                    <a:pt x="2427" y="781"/>
                  </a:lnTo>
                  <a:lnTo>
                    <a:pt x="2427" y="779"/>
                  </a:lnTo>
                  <a:lnTo>
                    <a:pt x="2429" y="779"/>
                  </a:lnTo>
                  <a:lnTo>
                    <a:pt x="2430" y="779"/>
                  </a:lnTo>
                  <a:lnTo>
                    <a:pt x="2434" y="779"/>
                  </a:lnTo>
                  <a:lnTo>
                    <a:pt x="2436" y="781"/>
                  </a:lnTo>
                  <a:lnTo>
                    <a:pt x="2438" y="777"/>
                  </a:lnTo>
                  <a:lnTo>
                    <a:pt x="2440" y="773"/>
                  </a:lnTo>
                  <a:lnTo>
                    <a:pt x="2444" y="775"/>
                  </a:lnTo>
                  <a:lnTo>
                    <a:pt x="2447" y="775"/>
                  </a:lnTo>
                  <a:lnTo>
                    <a:pt x="2449" y="775"/>
                  </a:lnTo>
                  <a:lnTo>
                    <a:pt x="2451" y="775"/>
                  </a:lnTo>
                  <a:lnTo>
                    <a:pt x="2453" y="777"/>
                  </a:lnTo>
                  <a:lnTo>
                    <a:pt x="2455" y="779"/>
                  </a:lnTo>
                  <a:lnTo>
                    <a:pt x="2457" y="779"/>
                  </a:lnTo>
                  <a:lnTo>
                    <a:pt x="2459" y="779"/>
                  </a:lnTo>
                  <a:lnTo>
                    <a:pt x="2460" y="779"/>
                  </a:lnTo>
                  <a:lnTo>
                    <a:pt x="2466" y="781"/>
                  </a:lnTo>
                  <a:lnTo>
                    <a:pt x="2472" y="781"/>
                  </a:lnTo>
                  <a:lnTo>
                    <a:pt x="2474" y="781"/>
                  </a:lnTo>
                  <a:lnTo>
                    <a:pt x="2477" y="775"/>
                  </a:lnTo>
                  <a:lnTo>
                    <a:pt x="2481" y="771"/>
                  </a:lnTo>
                  <a:lnTo>
                    <a:pt x="2490" y="773"/>
                  </a:lnTo>
                  <a:lnTo>
                    <a:pt x="2498" y="777"/>
                  </a:lnTo>
                  <a:lnTo>
                    <a:pt x="2498" y="779"/>
                  </a:lnTo>
                  <a:lnTo>
                    <a:pt x="2502" y="779"/>
                  </a:lnTo>
                  <a:lnTo>
                    <a:pt x="2504" y="781"/>
                  </a:lnTo>
                  <a:lnTo>
                    <a:pt x="2504" y="783"/>
                  </a:lnTo>
                  <a:lnTo>
                    <a:pt x="2505" y="783"/>
                  </a:lnTo>
                  <a:lnTo>
                    <a:pt x="2507" y="785"/>
                  </a:lnTo>
                  <a:lnTo>
                    <a:pt x="2507" y="786"/>
                  </a:lnTo>
                  <a:lnTo>
                    <a:pt x="2505" y="788"/>
                  </a:lnTo>
                  <a:lnTo>
                    <a:pt x="2504" y="790"/>
                  </a:lnTo>
                  <a:lnTo>
                    <a:pt x="2502" y="790"/>
                  </a:lnTo>
                  <a:lnTo>
                    <a:pt x="2500" y="790"/>
                  </a:lnTo>
                  <a:lnTo>
                    <a:pt x="2498" y="792"/>
                  </a:lnTo>
                  <a:lnTo>
                    <a:pt x="2500" y="794"/>
                  </a:lnTo>
                  <a:lnTo>
                    <a:pt x="2502" y="794"/>
                  </a:lnTo>
                  <a:lnTo>
                    <a:pt x="2505" y="796"/>
                  </a:lnTo>
                  <a:lnTo>
                    <a:pt x="2509" y="796"/>
                  </a:lnTo>
                  <a:lnTo>
                    <a:pt x="2511" y="796"/>
                  </a:lnTo>
                  <a:lnTo>
                    <a:pt x="2513" y="796"/>
                  </a:lnTo>
                  <a:lnTo>
                    <a:pt x="2515" y="796"/>
                  </a:lnTo>
                  <a:lnTo>
                    <a:pt x="2515" y="798"/>
                  </a:lnTo>
                  <a:lnTo>
                    <a:pt x="2517" y="800"/>
                  </a:lnTo>
                  <a:lnTo>
                    <a:pt x="2519" y="800"/>
                  </a:lnTo>
                  <a:lnTo>
                    <a:pt x="2520" y="800"/>
                  </a:lnTo>
                  <a:lnTo>
                    <a:pt x="2522" y="800"/>
                  </a:lnTo>
                  <a:lnTo>
                    <a:pt x="2526" y="801"/>
                  </a:lnTo>
                  <a:lnTo>
                    <a:pt x="2526" y="798"/>
                  </a:lnTo>
                  <a:lnTo>
                    <a:pt x="2528" y="796"/>
                  </a:lnTo>
                  <a:lnTo>
                    <a:pt x="2534" y="792"/>
                  </a:lnTo>
                  <a:lnTo>
                    <a:pt x="2535" y="792"/>
                  </a:lnTo>
                  <a:lnTo>
                    <a:pt x="2543" y="794"/>
                  </a:lnTo>
                  <a:lnTo>
                    <a:pt x="2543" y="796"/>
                  </a:lnTo>
                  <a:lnTo>
                    <a:pt x="2545" y="798"/>
                  </a:lnTo>
                  <a:lnTo>
                    <a:pt x="2545" y="800"/>
                  </a:lnTo>
                  <a:lnTo>
                    <a:pt x="2547" y="800"/>
                  </a:lnTo>
                  <a:lnTo>
                    <a:pt x="2549" y="800"/>
                  </a:lnTo>
                  <a:lnTo>
                    <a:pt x="2550" y="800"/>
                  </a:lnTo>
                  <a:lnTo>
                    <a:pt x="2552" y="800"/>
                  </a:lnTo>
                  <a:lnTo>
                    <a:pt x="2552" y="801"/>
                  </a:lnTo>
                  <a:lnTo>
                    <a:pt x="2554" y="803"/>
                  </a:lnTo>
                  <a:lnTo>
                    <a:pt x="2556" y="801"/>
                  </a:lnTo>
                  <a:lnTo>
                    <a:pt x="2560" y="801"/>
                  </a:lnTo>
                  <a:lnTo>
                    <a:pt x="2562" y="800"/>
                  </a:lnTo>
                  <a:lnTo>
                    <a:pt x="2564" y="800"/>
                  </a:lnTo>
                  <a:lnTo>
                    <a:pt x="2565" y="796"/>
                  </a:lnTo>
                  <a:lnTo>
                    <a:pt x="2567" y="796"/>
                  </a:lnTo>
                  <a:lnTo>
                    <a:pt x="2569" y="796"/>
                  </a:lnTo>
                  <a:lnTo>
                    <a:pt x="2569" y="798"/>
                  </a:lnTo>
                  <a:lnTo>
                    <a:pt x="2571" y="798"/>
                  </a:lnTo>
                  <a:lnTo>
                    <a:pt x="2575" y="800"/>
                  </a:lnTo>
                  <a:lnTo>
                    <a:pt x="2577" y="801"/>
                  </a:lnTo>
                  <a:lnTo>
                    <a:pt x="2579" y="801"/>
                  </a:lnTo>
                  <a:lnTo>
                    <a:pt x="2580" y="803"/>
                  </a:lnTo>
                  <a:lnTo>
                    <a:pt x="2582" y="803"/>
                  </a:lnTo>
                  <a:lnTo>
                    <a:pt x="2584" y="805"/>
                  </a:lnTo>
                  <a:lnTo>
                    <a:pt x="2586" y="807"/>
                  </a:lnTo>
                  <a:lnTo>
                    <a:pt x="2588" y="807"/>
                  </a:lnTo>
                  <a:lnTo>
                    <a:pt x="2588" y="809"/>
                  </a:lnTo>
                  <a:lnTo>
                    <a:pt x="2590" y="811"/>
                  </a:lnTo>
                  <a:lnTo>
                    <a:pt x="2592" y="811"/>
                  </a:lnTo>
                  <a:lnTo>
                    <a:pt x="2590" y="813"/>
                  </a:lnTo>
                  <a:lnTo>
                    <a:pt x="2590" y="815"/>
                  </a:lnTo>
                  <a:lnTo>
                    <a:pt x="2588" y="816"/>
                  </a:lnTo>
                  <a:lnTo>
                    <a:pt x="2584" y="818"/>
                  </a:lnTo>
                  <a:lnTo>
                    <a:pt x="2586" y="818"/>
                  </a:lnTo>
                  <a:lnTo>
                    <a:pt x="2586" y="820"/>
                  </a:lnTo>
                  <a:lnTo>
                    <a:pt x="2584" y="824"/>
                  </a:lnTo>
                  <a:lnTo>
                    <a:pt x="2586" y="824"/>
                  </a:lnTo>
                  <a:lnTo>
                    <a:pt x="2584" y="828"/>
                  </a:lnTo>
                  <a:lnTo>
                    <a:pt x="2586" y="831"/>
                  </a:lnTo>
                  <a:lnTo>
                    <a:pt x="2588" y="831"/>
                  </a:lnTo>
                  <a:lnTo>
                    <a:pt x="2590" y="830"/>
                  </a:lnTo>
                  <a:lnTo>
                    <a:pt x="2592" y="831"/>
                  </a:lnTo>
                  <a:lnTo>
                    <a:pt x="2595" y="831"/>
                  </a:lnTo>
                  <a:lnTo>
                    <a:pt x="2597" y="831"/>
                  </a:lnTo>
                  <a:lnTo>
                    <a:pt x="2599" y="833"/>
                  </a:lnTo>
                  <a:lnTo>
                    <a:pt x="2601" y="835"/>
                  </a:lnTo>
                  <a:lnTo>
                    <a:pt x="2605" y="835"/>
                  </a:lnTo>
                  <a:lnTo>
                    <a:pt x="2607" y="835"/>
                  </a:lnTo>
                  <a:lnTo>
                    <a:pt x="2610" y="833"/>
                  </a:lnTo>
                  <a:lnTo>
                    <a:pt x="2612" y="833"/>
                  </a:lnTo>
                  <a:lnTo>
                    <a:pt x="2614" y="833"/>
                  </a:lnTo>
                  <a:lnTo>
                    <a:pt x="2616" y="833"/>
                  </a:lnTo>
                  <a:lnTo>
                    <a:pt x="2620" y="833"/>
                  </a:lnTo>
                  <a:lnTo>
                    <a:pt x="2622" y="833"/>
                  </a:lnTo>
                  <a:lnTo>
                    <a:pt x="2625" y="833"/>
                  </a:lnTo>
                  <a:lnTo>
                    <a:pt x="2625" y="835"/>
                  </a:lnTo>
                  <a:lnTo>
                    <a:pt x="2629" y="835"/>
                  </a:lnTo>
                  <a:lnTo>
                    <a:pt x="2631" y="835"/>
                  </a:lnTo>
                  <a:lnTo>
                    <a:pt x="2633" y="833"/>
                  </a:lnTo>
                  <a:lnTo>
                    <a:pt x="2637" y="831"/>
                  </a:lnTo>
                  <a:lnTo>
                    <a:pt x="2640" y="831"/>
                  </a:lnTo>
                  <a:lnTo>
                    <a:pt x="2642" y="833"/>
                  </a:lnTo>
                  <a:lnTo>
                    <a:pt x="2646" y="833"/>
                  </a:lnTo>
                  <a:lnTo>
                    <a:pt x="2646" y="835"/>
                  </a:lnTo>
                  <a:lnTo>
                    <a:pt x="2646" y="837"/>
                  </a:lnTo>
                  <a:lnTo>
                    <a:pt x="2644" y="841"/>
                  </a:lnTo>
                  <a:lnTo>
                    <a:pt x="2644" y="843"/>
                  </a:lnTo>
                  <a:lnTo>
                    <a:pt x="2644" y="845"/>
                  </a:lnTo>
                  <a:lnTo>
                    <a:pt x="2644" y="846"/>
                  </a:lnTo>
                  <a:lnTo>
                    <a:pt x="2642" y="846"/>
                  </a:lnTo>
                  <a:lnTo>
                    <a:pt x="2644" y="848"/>
                  </a:lnTo>
                  <a:lnTo>
                    <a:pt x="2644" y="852"/>
                  </a:lnTo>
                  <a:lnTo>
                    <a:pt x="2642" y="854"/>
                  </a:lnTo>
                  <a:lnTo>
                    <a:pt x="2640" y="854"/>
                  </a:lnTo>
                  <a:lnTo>
                    <a:pt x="2639" y="856"/>
                  </a:lnTo>
                  <a:lnTo>
                    <a:pt x="2639" y="858"/>
                  </a:lnTo>
                  <a:lnTo>
                    <a:pt x="2637" y="858"/>
                  </a:lnTo>
                  <a:lnTo>
                    <a:pt x="2635" y="858"/>
                  </a:lnTo>
                  <a:lnTo>
                    <a:pt x="2633" y="856"/>
                  </a:lnTo>
                  <a:lnTo>
                    <a:pt x="2629" y="858"/>
                  </a:lnTo>
                  <a:lnTo>
                    <a:pt x="2627" y="860"/>
                  </a:lnTo>
                  <a:lnTo>
                    <a:pt x="2625" y="861"/>
                  </a:lnTo>
                  <a:lnTo>
                    <a:pt x="2624" y="861"/>
                  </a:lnTo>
                  <a:lnTo>
                    <a:pt x="2622" y="863"/>
                  </a:lnTo>
                  <a:lnTo>
                    <a:pt x="2620" y="865"/>
                  </a:lnTo>
                  <a:lnTo>
                    <a:pt x="2622" y="869"/>
                  </a:lnTo>
                  <a:lnTo>
                    <a:pt x="2620" y="871"/>
                  </a:lnTo>
                  <a:lnTo>
                    <a:pt x="2618" y="871"/>
                  </a:lnTo>
                  <a:lnTo>
                    <a:pt x="2620" y="873"/>
                  </a:lnTo>
                  <a:lnTo>
                    <a:pt x="2620" y="875"/>
                  </a:lnTo>
                  <a:lnTo>
                    <a:pt x="2620" y="876"/>
                  </a:lnTo>
                  <a:lnTo>
                    <a:pt x="2622" y="876"/>
                  </a:lnTo>
                  <a:lnTo>
                    <a:pt x="2622" y="880"/>
                  </a:lnTo>
                  <a:lnTo>
                    <a:pt x="2624" y="880"/>
                  </a:lnTo>
                  <a:lnTo>
                    <a:pt x="2622" y="886"/>
                  </a:lnTo>
                  <a:lnTo>
                    <a:pt x="2622" y="890"/>
                  </a:lnTo>
                  <a:lnTo>
                    <a:pt x="2622" y="891"/>
                  </a:lnTo>
                  <a:lnTo>
                    <a:pt x="2625" y="893"/>
                  </a:lnTo>
                  <a:lnTo>
                    <a:pt x="2625" y="895"/>
                  </a:lnTo>
                  <a:lnTo>
                    <a:pt x="2625" y="899"/>
                  </a:lnTo>
                  <a:lnTo>
                    <a:pt x="2625" y="903"/>
                  </a:lnTo>
                  <a:lnTo>
                    <a:pt x="2625" y="905"/>
                  </a:lnTo>
                  <a:lnTo>
                    <a:pt x="2627" y="908"/>
                  </a:lnTo>
                  <a:lnTo>
                    <a:pt x="2627" y="910"/>
                  </a:lnTo>
                  <a:lnTo>
                    <a:pt x="2631" y="910"/>
                  </a:lnTo>
                  <a:lnTo>
                    <a:pt x="2633" y="912"/>
                  </a:lnTo>
                  <a:lnTo>
                    <a:pt x="2635" y="912"/>
                  </a:lnTo>
                  <a:lnTo>
                    <a:pt x="2639" y="914"/>
                  </a:lnTo>
                  <a:lnTo>
                    <a:pt x="2642" y="914"/>
                  </a:lnTo>
                  <a:lnTo>
                    <a:pt x="2644" y="914"/>
                  </a:lnTo>
                  <a:lnTo>
                    <a:pt x="2644" y="921"/>
                  </a:lnTo>
                  <a:lnTo>
                    <a:pt x="2646" y="925"/>
                  </a:lnTo>
                  <a:lnTo>
                    <a:pt x="2646" y="927"/>
                  </a:lnTo>
                  <a:lnTo>
                    <a:pt x="2644" y="929"/>
                  </a:lnTo>
                  <a:lnTo>
                    <a:pt x="2644" y="931"/>
                  </a:lnTo>
                  <a:lnTo>
                    <a:pt x="2642" y="931"/>
                  </a:lnTo>
                  <a:lnTo>
                    <a:pt x="2642" y="933"/>
                  </a:lnTo>
                  <a:lnTo>
                    <a:pt x="2642" y="935"/>
                  </a:lnTo>
                  <a:lnTo>
                    <a:pt x="2640" y="938"/>
                  </a:lnTo>
                  <a:lnTo>
                    <a:pt x="2639" y="940"/>
                  </a:lnTo>
                  <a:lnTo>
                    <a:pt x="2637" y="944"/>
                  </a:lnTo>
                  <a:lnTo>
                    <a:pt x="2637" y="946"/>
                  </a:lnTo>
                  <a:lnTo>
                    <a:pt x="2637" y="948"/>
                  </a:lnTo>
                  <a:lnTo>
                    <a:pt x="2635" y="948"/>
                  </a:lnTo>
                  <a:lnTo>
                    <a:pt x="2635" y="953"/>
                  </a:lnTo>
                  <a:lnTo>
                    <a:pt x="2637" y="953"/>
                  </a:lnTo>
                  <a:lnTo>
                    <a:pt x="2637" y="957"/>
                  </a:lnTo>
                  <a:lnTo>
                    <a:pt x="2637" y="961"/>
                  </a:lnTo>
                  <a:lnTo>
                    <a:pt x="2639" y="965"/>
                  </a:lnTo>
                  <a:lnTo>
                    <a:pt x="2639" y="966"/>
                  </a:lnTo>
                  <a:lnTo>
                    <a:pt x="2642" y="966"/>
                  </a:lnTo>
                  <a:lnTo>
                    <a:pt x="2644" y="966"/>
                  </a:lnTo>
                  <a:lnTo>
                    <a:pt x="2646" y="965"/>
                  </a:lnTo>
                  <a:lnTo>
                    <a:pt x="2648" y="965"/>
                  </a:lnTo>
                  <a:lnTo>
                    <a:pt x="2650" y="965"/>
                  </a:lnTo>
                  <a:lnTo>
                    <a:pt x="2652" y="963"/>
                  </a:lnTo>
                  <a:lnTo>
                    <a:pt x="2655" y="963"/>
                  </a:lnTo>
                  <a:lnTo>
                    <a:pt x="2659" y="963"/>
                  </a:lnTo>
                  <a:lnTo>
                    <a:pt x="2661" y="963"/>
                  </a:lnTo>
                  <a:lnTo>
                    <a:pt x="2663" y="965"/>
                  </a:lnTo>
                  <a:lnTo>
                    <a:pt x="2665" y="965"/>
                  </a:lnTo>
                  <a:lnTo>
                    <a:pt x="2667" y="966"/>
                  </a:lnTo>
                  <a:lnTo>
                    <a:pt x="2671" y="970"/>
                  </a:lnTo>
                  <a:lnTo>
                    <a:pt x="2672" y="968"/>
                  </a:lnTo>
                  <a:lnTo>
                    <a:pt x="2674" y="970"/>
                  </a:lnTo>
                  <a:lnTo>
                    <a:pt x="2676" y="970"/>
                  </a:lnTo>
                  <a:lnTo>
                    <a:pt x="2676" y="972"/>
                  </a:lnTo>
                  <a:lnTo>
                    <a:pt x="2676" y="974"/>
                  </a:lnTo>
                  <a:lnTo>
                    <a:pt x="2678" y="974"/>
                  </a:lnTo>
                  <a:lnTo>
                    <a:pt x="2678" y="978"/>
                  </a:lnTo>
                  <a:lnTo>
                    <a:pt x="2678" y="980"/>
                  </a:lnTo>
                  <a:lnTo>
                    <a:pt x="2680" y="981"/>
                  </a:lnTo>
                  <a:lnTo>
                    <a:pt x="2680" y="983"/>
                  </a:lnTo>
                  <a:lnTo>
                    <a:pt x="2680" y="985"/>
                  </a:lnTo>
                  <a:lnTo>
                    <a:pt x="2680" y="987"/>
                  </a:lnTo>
                  <a:lnTo>
                    <a:pt x="2680" y="989"/>
                  </a:lnTo>
                  <a:lnTo>
                    <a:pt x="2676" y="993"/>
                  </a:lnTo>
                  <a:lnTo>
                    <a:pt x="2674" y="997"/>
                  </a:lnTo>
                  <a:lnTo>
                    <a:pt x="2674" y="998"/>
                  </a:lnTo>
                  <a:lnTo>
                    <a:pt x="2672" y="1000"/>
                  </a:lnTo>
                  <a:lnTo>
                    <a:pt x="2672" y="1002"/>
                  </a:lnTo>
                  <a:lnTo>
                    <a:pt x="2672" y="1004"/>
                  </a:lnTo>
                  <a:lnTo>
                    <a:pt x="2672" y="1006"/>
                  </a:lnTo>
                  <a:lnTo>
                    <a:pt x="2672" y="1008"/>
                  </a:lnTo>
                  <a:lnTo>
                    <a:pt x="2672" y="1010"/>
                  </a:lnTo>
                  <a:lnTo>
                    <a:pt x="2672" y="1012"/>
                  </a:lnTo>
                  <a:lnTo>
                    <a:pt x="2672" y="1015"/>
                  </a:lnTo>
                  <a:lnTo>
                    <a:pt x="2674" y="1017"/>
                  </a:lnTo>
                  <a:lnTo>
                    <a:pt x="2672" y="1017"/>
                  </a:lnTo>
                  <a:lnTo>
                    <a:pt x="2672" y="1019"/>
                  </a:lnTo>
                  <a:lnTo>
                    <a:pt x="2672" y="1021"/>
                  </a:lnTo>
                  <a:lnTo>
                    <a:pt x="2671" y="1023"/>
                  </a:lnTo>
                  <a:lnTo>
                    <a:pt x="2669" y="1023"/>
                  </a:lnTo>
                  <a:lnTo>
                    <a:pt x="2669" y="1025"/>
                  </a:lnTo>
                  <a:lnTo>
                    <a:pt x="2667" y="1027"/>
                  </a:lnTo>
                  <a:lnTo>
                    <a:pt x="2667" y="1030"/>
                  </a:lnTo>
                  <a:lnTo>
                    <a:pt x="2665" y="1034"/>
                  </a:lnTo>
                  <a:lnTo>
                    <a:pt x="2665" y="1036"/>
                  </a:lnTo>
                  <a:lnTo>
                    <a:pt x="2665" y="1038"/>
                  </a:lnTo>
                  <a:lnTo>
                    <a:pt x="2663" y="1040"/>
                  </a:lnTo>
                  <a:lnTo>
                    <a:pt x="2663" y="1042"/>
                  </a:lnTo>
                  <a:lnTo>
                    <a:pt x="2663" y="1045"/>
                  </a:lnTo>
                  <a:lnTo>
                    <a:pt x="2663" y="1049"/>
                  </a:lnTo>
                  <a:lnTo>
                    <a:pt x="2663" y="1051"/>
                  </a:lnTo>
                  <a:lnTo>
                    <a:pt x="2661" y="1053"/>
                  </a:lnTo>
                  <a:lnTo>
                    <a:pt x="2661" y="1057"/>
                  </a:lnTo>
                  <a:lnTo>
                    <a:pt x="2661" y="1058"/>
                  </a:lnTo>
                  <a:lnTo>
                    <a:pt x="2661" y="1062"/>
                  </a:lnTo>
                  <a:lnTo>
                    <a:pt x="2661" y="1064"/>
                  </a:lnTo>
                  <a:lnTo>
                    <a:pt x="2661" y="1066"/>
                  </a:lnTo>
                  <a:lnTo>
                    <a:pt x="2663" y="1070"/>
                  </a:lnTo>
                  <a:lnTo>
                    <a:pt x="2663" y="1072"/>
                  </a:lnTo>
                  <a:lnTo>
                    <a:pt x="2663" y="1073"/>
                  </a:lnTo>
                  <a:lnTo>
                    <a:pt x="2665" y="1073"/>
                  </a:lnTo>
                  <a:lnTo>
                    <a:pt x="2665" y="1075"/>
                  </a:lnTo>
                  <a:lnTo>
                    <a:pt x="2669" y="1075"/>
                  </a:lnTo>
                  <a:lnTo>
                    <a:pt x="2671" y="1075"/>
                  </a:lnTo>
                  <a:lnTo>
                    <a:pt x="2672" y="1075"/>
                  </a:lnTo>
                  <a:lnTo>
                    <a:pt x="2680" y="1077"/>
                  </a:lnTo>
                  <a:lnTo>
                    <a:pt x="2682" y="1077"/>
                  </a:lnTo>
                  <a:lnTo>
                    <a:pt x="2686" y="1073"/>
                  </a:lnTo>
                  <a:lnTo>
                    <a:pt x="2686" y="1072"/>
                  </a:lnTo>
                  <a:lnTo>
                    <a:pt x="2689" y="1072"/>
                  </a:lnTo>
                  <a:lnTo>
                    <a:pt x="2689" y="1070"/>
                  </a:lnTo>
                  <a:lnTo>
                    <a:pt x="2691" y="1070"/>
                  </a:lnTo>
                  <a:lnTo>
                    <a:pt x="2691" y="1072"/>
                  </a:lnTo>
                  <a:lnTo>
                    <a:pt x="2693" y="1072"/>
                  </a:lnTo>
                  <a:lnTo>
                    <a:pt x="2695" y="1073"/>
                  </a:lnTo>
                  <a:lnTo>
                    <a:pt x="2695" y="1075"/>
                  </a:lnTo>
                  <a:lnTo>
                    <a:pt x="2695" y="1077"/>
                  </a:lnTo>
                  <a:lnTo>
                    <a:pt x="2697" y="1079"/>
                  </a:lnTo>
                  <a:lnTo>
                    <a:pt x="2699" y="1079"/>
                  </a:lnTo>
                  <a:lnTo>
                    <a:pt x="2701" y="1079"/>
                  </a:lnTo>
                  <a:lnTo>
                    <a:pt x="2702" y="1081"/>
                  </a:lnTo>
                  <a:lnTo>
                    <a:pt x="2706" y="1083"/>
                  </a:lnTo>
                  <a:lnTo>
                    <a:pt x="2706" y="1085"/>
                  </a:lnTo>
                  <a:lnTo>
                    <a:pt x="2706" y="1087"/>
                  </a:lnTo>
                  <a:lnTo>
                    <a:pt x="2710" y="1087"/>
                  </a:lnTo>
                  <a:lnTo>
                    <a:pt x="2712" y="1088"/>
                  </a:lnTo>
                  <a:lnTo>
                    <a:pt x="2714" y="1088"/>
                  </a:lnTo>
                  <a:lnTo>
                    <a:pt x="2717" y="1088"/>
                  </a:lnTo>
                  <a:lnTo>
                    <a:pt x="2717" y="1090"/>
                  </a:lnTo>
                  <a:lnTo>
                    <a:pt x="2719" y="1090"/>
                  </a:lnTo>
                  <a:lnTo>
                    <a:pt x="2723" y="1090"/>
                  </a:lnTo>
                  <a:lnTo>
                    <a:pt x="2725" y="1090"/>
                  </a:lnTo>
                  <a:lnTo>
                    <a:pt x="2729" y="1092"/>
                  </a:lnTo>
                  <a:lnTo>
                    <a:pt x="2731" y="1094"/>
                  </a:lnTo>
                  <a:lnTo>
                    <a:pt x="2731" y="1096"/>
                  </a:lnTo>
                  <a:lnTo>
                    <a:pt x="2734" y="1096"/>
                  </a:lnTo>
                  <a:lnTo>
                    <a:pt x="2734" y="1094"/>
                  </a:lnTo>
                  <a:lnTo>
                    <a:pt x="2736" y="1094"/>
                  </a:lnTo>
                  <a:lnTo>
                    <a:pt x="2738" y="1094"/>
                  </a:lnTo>
                  <a:lnTo>
                    <a:pt x="2738" y="1092"/>
                  </a:lnTo>
                  <a:lnTo>
                    <a:pt x="2738" y="1090"/>
                  </a:lnTo>
                  <a:lnTo>
                    <a:pt x="2740" y="1088"/>
                  </a:lnTo>
                  <a:lnTo>
                    <a:pt x="2742" y="1088"/>
                  </a:lnTo>
                  <a:lnTo>
                    <a:pt x="2744" y="1088"/>
                  </a:lnTo>
                  <a:lnTo>
                    <a:pt x="2746" y="1090"/>
                  </a:lnTo>
                  <a:lnTo>
                    <a:pt x="2749" y="1092"/>
                  </a:lnTo>
                  <a:lnTo>
                    <a:pt x="2749" y="1094"/>
                  </a:lnTo>
                  <a:lnTo>
                    <a:pt x="2751" y="1094"/>
                  </a:lnTo>
                  <a:lnTo>
                    <a:pt x="2753" y="1096"/>
                  </a:lnTo>
                  <a:lnTo>
                    <a:pt x="2753" y="1098"/>
                  </a:lnTo>
                  <a:lnTo>
                    <a:pt x="2755" y="1098"/>
                  </a:lnTo>
                  <a:lnTo>
                    <a:pt x="2759" y="1096"/>
                  </a:lnTo>
                  <a:lnTo>
                    <a:pt x="2761" y="1096"/>
                  </a:lnTo>
                  <a:lnTo>
                    <a:pt x="2766" y="1092"/>
                  </a:lnTo>
                  <a:lnTo>
                    <a:pt x="2772" y="1096"/>
                  </a:lnTo>
                  <a:lnTo>
                    <a:pt x="2776" y="1096"/>
                  </a:lnTo>
                  <a:lnTo>
                    <a:pt x="2777" y="1096"/>
                  </a:lnTo>
                  <a:lnTo>
                    <a:pt x="2779" y="1098"/>
                  </a:lnTo>
                  <a:lnTo>
                    <a:pt x="2783" y="1100"/>
                  </a:lnTo>
                  <a:lnTo>
                    <a:pt x="2785" y="1102"/>
                  </a:lnTo>
                  <a:lnTo>
                    <a:pt x="2787" y="1103"/>
                  </a:lnTo>
                  <a:lnTo>
                    <a:pt x="2789" y="1103"/>
                  </a:lnTo>
                  <a:lnTo>
                    <a:pt x="2789" y="1105"/>
                  </a:lnTo>
                  <a:lnTo>
                    <a:pt x="2789" y="1107"/>
                  </a:lnTo>
                  <a:lnTo>
                    <a:pt x="2789" y="1109"/>
                  </a:lnTo>
                  <a:lnTo>
                    <a:pt x="2787" y="1109"/>
                  </a:lnTo>
                  <a:lnTo>
                    <a:pt x="2785" y="1111"/>
                  </a:lnTo>
                  <a:lnTo>
                    <a:pt x="2783" y="1111"/>
                  </a:lnTo>
                  <a:lnTo>
                    <a:pt x="2783" y="1113"/>
                  </a:lnTo>
                  <a:lnTo>
                    <a:pt x="2783" y="1115"/>
                  </a:lnTo>
                  <a:lnTo>
                    <a:pt x="2785" y="1118"/>
                  </a:lnTo>
                  <a:lnTo>
                    <a:pt x="2787" y="1118"/>
                  </a:lnTo>
                  <a:lnTo>
                    <a:pt x="2789" y="1118"/>
                  </a:lnTo>
                  <a:lnTo>
                    <a:pt x="2791" y="1117"/>
                  </a:lnTo>
                  <a:lnTo>
                    <a:pt x="2794" y="1117"/>
                  </a:lnTo>
                  <a:lnTo>
                    <a:pt x="2796" y="1117"/>
                  </a:lnTo>
                  <a:lnTo>
                    <a:pt x="2798" y="1118"/>
                  </a:lnTo>
                  <a:lnTo>
                    <a:pt x="2800" y="1120"/>
                  </a:lnTo>
                  <a:lnTo>
                    <a:pt x="2802" y="1122"/>
                  </a:lnTo>
                  <a:lnTo>
                    <a:pt x="2804" y="1122"/>
                  </a:lnTo>
                  <a:lnTo>
                    <a:pt x="2807" y="1124"/>
                  </a:lnTo>
                  <a:lnTo>
                    <a:pt x="2806" y="1126"/>
                  </a:lnTo>
                  <a:lnTo>
                    <a:pt x="2804" y="1130"/>
                  </a:lnTo>
                  <a:lnTo>
                    <a:pt x="2804" y="1132"/>
                  </a:lnTo>
                  <a:lnTo>
                    <a:pt x="2804" y="1135"/>
                  </a:lnTo>
                  <a:lnTo>
                    <a:pt x="2806" y="1137"/>
                  </a:lnTo>
                  <a:lnTo>
                    <a:pt x="2807" y="1139"/>
                  </a:lnTo>
                  <a:lnTo>
                    <a:pt x="2809" y="1139"/>
                  </a:lnTo>
                  <a:lnTo>
                    <a:pt x="2811" y="1141"/>
                  </a:lnTo>
                  <a:lnTo>
                    <a:pt x="2813" y="1141"/>
                  </a:lnTo>
                  <a:lnTo>
                    <a:pt x="2813" y="1143"/>
                  </a:lnTo>
                  <a:lnTo>
                    <a:pt x="2813" y="1145"/>
                  </a:lnTo>
                  <a:lnTo>
                    <a:pt x="2813" y="1147"/>
                  </a:lnTo>
                  <a:lnTo>
                    <a:pt x="2813" y="1148"/>
                  </a:lnTo>
                  <a:lnTo>
                    <a:pt x="2815" y="1148"/>
                  </a:lnTo>
                  <a:lnTo>
                    <a:pt x="2815" y="1150"/>
                  </a:lnTo>
                  <a:lnTo>
                    <a:pt x="2813" y="1152"/>
                  </a:lnTo>
                  <a:lnTo>
                    <a:pt x="2811" y="1154"/>
                  </a:lnTo>
                  <a:lnTo>
                    <a:pt x="2809" y="1156"/>
                  </a:lnTo>
                  <a:lnTo>
                    <a:pt x="2809" y="1160"/>
                  </a:lnTo>
                  <a:lnTo>
                    <a:pt x="2819" y="1162"/>
                  </a:lnTo>
                  <a:lnTo>
                    <a:pt x="2821" y="1163"/>
                  </a:lnTo>
                  <a:lnTo>
                    <a:pt x="2821" y="1165"/>
                  </a:lnTo>
                  <a:lnTo>
                    <a:pt x="2822" y="1167"/>
                  </a:lnTo>
                  <a:lnTo>
                    <a:pt x="2824" y="1169"/>
                  </a:lnTo>
                  <a:lnTo>
                    <a:pt x="2824" y="1171"/>
                  </a:lnTo>
                  <a:lnTo>
                    <a:pt x="2826" y="1171"/>
                  </a:lnTo>
                  <a:lnTo>
                    <a:pt x="2828" y="1171"/>
                  </a:lnTo>
                  <a:lnTo>
                    <a:pt x="2830" y="1171"/>
                  </a:lnTo>
                  <a:lnTo>
                    <a:pt x="2832" y="1173"/>
                  </a:lnTo>
                  <a:lnTo>
                    <a:pt x="2834" y="1173"/>
                  </a:lnTo>
                  <a:lnTo>
                    <a:pt x="2836" y="1175"/>
                  </a:lnTo>
                  <a:lnTo>
                    <a:pt x="2837" y="1175"/>
                  </a:lnTo>
                  <a:lnTo>
                    <a:pt x="2839" y="1177"/>
                  </a:lnTo>
                  <a:lnTo>
                    <a:pt x="2839" y="1178"/>
                  </a:lnTo>
                  <a:lnTo>
                    <a:pt x="2841" y="1178"/>
                  </a:lnTo>
                  <a:lnTo>
                    <a:pt x="2841" y="1180"/>
                  </a:lnTo>
                  <a:lnTo>
                    <a:pt x="2843" y="1182"/>
                  </a:lnTo>
                  <a:lnTo>
                    <a:pt x="2847" y="1199"/>
                  </a:lnTo>
                  <a:lnTo>
                    <a:pt x="2849" y="1203"/>
                  </a:lnTo>
                  <a:lnTo>
                    <a:pt x="2851" y="1203"/>
                  </a:lnTo>
                  <a:lnTo>
                    <a:pt x="2851" y="1205"/>
                  </a:lnTo>
                  <a:lnTo>
                    <a:pt x="2854" y="1207"/>
                  </a:lnTo>
                  <a:lnTo>
                    <a:pt x="2856" y="1208"/>
                  </a:lnTo>
                  <a:lnTo>
                    <a:pt x="2858" y="1210"/>
                  </a:lnTo>
                  <a:lnTo>
                    <a:pt x="2862" y="1210"/>
                  </a:lnTo>
                  <a:lnTo>
                    <a:pt x="2864" y="1210"/>
                  </a:lnTo>
                  <a:lnTo>
                    <a:pt x="2866" y="1212"/>
                  </a:lnTo>
                  <a:lnTo>
                    <a:pt x="2867" y="1212"/>
                  </a:lnTo>
                  <a:lnTo>
                    <a:pt x="2869" y="1214"/>
                  </a:lnTo>
                  <a:lnTo>
                    <a:pt x="2867" y="1216"/>
                  </a:lnTo>
                  <a:lnTo>
                    <a:pt x="2866" y="1218"/>
                  </a:lnTo>
                  <a:lnTo>
                    <a:pt x="2866" y="1220"/>
                  </a:lnTo>
                  <a:lnTo>
                    <a:pt x="2864" y="1223"/>
                  </a:lnTo>
                  <a:lnTo>
                    <a:pt x="2866" y="1225"/>
                  </a:lnTo>
                  <a:lnTo>
                    <a:pt x="2866" y="1227"/>
                  </a:lnTo>
                  <a:lnTo>
                    <a:pt x="2866" y="1229"/>
                  </a:lnTo>
                  <a:lnTo>
                    <a:pt x="2867" y="1231"/>
                  </a:lnTo>
                  <a:lnTo>
                    <a:pt x="2869" y="1233"/>
                  </a:lnTo>
                  <a:lnTo>
                    <a:pt x="2871" y="1235"/>
                  </a:lnTo>
                  <a:lnTo>
                    <a:pt x="2873" y="1235"/>
                  </a:lnTo>
                  <a:lnTo>
                    <a:pt x="2873" y="1237"/>
                  </a:lnTo>
                  <a:lnTo>
                    <a:pt x="2871" y="1238"/>
                  </a:lnTo>
                  <a:lnTo>
                    <a:pt x="2869" y="1240"/>
                  </a:lnTo>
                  <a:lnTo>
                    <a:pt x="2871" y="1242"/>
                  </a:lnTo>
                  <a:lnTo>
                    <a:pt x="2873" y="1244"/>
                  </a:lnTo>
                  <a:lnTo>
                    <a:pt x="2875" y="1244"/>
                  </a:lnTo>
                  <a:lnTo>
                    <a:pt x="2877" y="1246"/>
                  </a:lnTo>
                  <a:lnTo>
                    <a:pt x="2879" y="1248"/>
                  </a:lnTo>
                  <a:lnTo>
                    <a:pt x="2879" y="1250"/>
                  </a:lnTo>
                  <a:lnTo>
                    <a:pt x="2879" y="1252"/>
                  </a:lnTo>
                  <a:lnTo>
                    <a:pt x="2882" y="1255"/>
                  </a:lnTo>
                  <a:lnTo>
                    <a:pt x="2884" y="1257"/>
                  </a:lnTo>
                  <a:lnTo>
                    <a:pt x="2884" y="1259"/>
                  </a:lnTo>
                  <a:lnTo>
                    <a:pt x="2882" y="1263"/>
                  </a:lnTo>
                  <a:lnTo>
                    <a:pt x="2882" y="1265"/>
                  </a:lnTo>
                  <a:lnTo>
                    <a:pt x="2882" y="1267"/>
                  </a:lnTo>
                  <a:lnTo>
                    <a:pt x="2882" y="1268"/>
                  </a:lnTo>
                  <a:lnTo>
                    <a:pt x="2884" y="1270"/>
                  </a:lnTo>
                  <a:lnTo>
                    <a:pt x="2884" y="1272"/>
                  </a:lnTo>
                  <a:lnTo>
                    <a:pt x="2884" y="1276"/>
                  </a:lnTo>
                  <a:lnTo>
                    <a:pt x="2886" y="1278"/>
                  </a:lnTo>
                  <a:lnTo>
                    <a:pt x="2886" y="1280"/>
                  </a:lnTo>
                  <a:lnTo>
                    <a:pt x="2888" y="1284"/>
                  </a:lnTo>
                  <a:lnTo>
                    <a:pt x="2888" y="1285"/>
                  </a:lnTo>
                  <a:lnTo>
                    <a:pt x="2888" y="1287"/>
                  </a:lnTo>
                  <a:lnTo>
                    <a:pt x="2888" y="1291"/>
                  </a:lnTo>
                  <a:lnTo>
                    <a:pt x="2888" y="1293"/>
                  </a:lnTo>
                  <a:lnTo>
                    <a:pt x="2888" y="1297"/>
                  </a:lnTo>
                  <a:lnTo>
                    <a:pt x="2890" y="1299"/>
                  </a:lnTo>
                  <a:lnTo>
                    <a:pt x="2890" y="1300"/>
                  </a:lnTo>
                  <a:lnTo>
                    <a:pt x="2890" y="1304"/>
                  </a:lnTo>
                  <a:lnTo>
                    <a:pt x="2890" y="1306"/>
                  </a:lnTo>
                  <a:lnTo>
                    <a:pt x="2890" y="1308"/>
                  </a:lnTo>
                  <a:lnTo>
                    <a:pt x="2892" y="1308"/>
                  </a:lnTo>
                  <a:lnTo>
                    <a:pt x="2894" y="1310"/>
                  </a:lnTo>
                  <a:lnTo>
                    <a:pt x="2896" y="1310"/>
                  </a:lnTo>
                  <a:lnTo>
                    <a:pt x="2896" y="1312"/>
                  </a:lnTo>
                  <a:lnTo>
                    <a:pt x="2896" y="1314"/>
                  </a:lnTo>
                  <a:lnTo>
                    <a:pt x="2896" y="1315"/>
                  </a:lnTo>
                  <a:lnTo>
                    <a:pt x="2897" y="1321"/>
                  </a:lnTo>
                  <a:lnTo>
                    <a:pt x="2897" y="1325"/>
                  </a:lnTo>
                  <a:lnTo>
                    <a:pt x="2899" y="1327"/>
                  </a:lnTo>
                  <a:lnTo>
                    <a:pt x="2899" y="1329"/>
                  </a:lnTo>
                  <a:lnTo>
                    <a:pt x="2901" y="1330"/>
                  </a:lnTo>
                  <a:lnTo>
                    <a:pt x="2903" y="1332"/>
                  </a:lnTo>
                  <a:lnTo>
                    <a:pt x="2903" y="1334"/>
                  </a:lnTo>
                  <a:lnTo>
                    <a:pt x="2903" y="1336"/>
                  </a:lnTo>
                  <a:lnTo>
                    <a:pt x="2903" y="1340"/>
                  </a:lnTo>
                  <a:lnTo>
                    <a:pt x="2901" y="1342"/>
                  </a:lnTo>
                  <a:lnTo>
                    <a:pt x="2901" y="1344"/>
                  </a:lnTo>
                  <a:lnTo>
                    <a:pt x="2901" y="1345"/>
                  </a:lnTo>
                  <a:lnTo>
                    <a:pt x="2901" y="1351"/>
                  </a:lnTo>
                  <a:lnTo>
                    <a:pt x="2901" y="1353"/>
                  </a:lnTo>
                  <a:lnTo>
                    <a:pt x="2899" y="1355"/>
                  </a:lnTo>
                  <a:lnTo>
                    <a:pt x="2897" y="1359"/>
                  </a:lnTo>
                  <a:lnTo>
                    <a:pt x="2894" y="1362"/>
                  </a:lnTo>
                  <a:lnTo>
                    <a:pt x="2892" y="1364"/>
                  </a:lnTo>
                  <a:lnTo>
                    <a:pt x="2888" y="1366"/>
                  </a:lnTo>
                  <a:lnTo>
                    <a:pt x="2886" y="1366"/>
                  </a:lnTo>
                  <a:lnTo>
                    <a:pt x="2882" y="1366"/>
                  </a:lnTo>
                  <a:lnTo>
                    <a:pt x="2881" y="1366"/>
                  </a:lnTo>
                  <a:lnTo>
                    <a:pt x="2879" y="1366"/>
                  </a:lnTo>
                  <a:lnTo>
                    <a:pt x="2875" y="1366"/>
                  </a:lnTo>
                  <a:lnTo>
                    <a:pt x="2871" y="1366"/>
                  </a:lnTo>
                  <a:lnTo>
                    <a:pt x="2867" y="1368"/>
                  </a:lnTo>
                  <a:lnTo>
                    <a:pt x="2864" y="1370"/>
                  </a:lnTo>
                  <a:lnTo>
                    <a:pt x="2862" y="1370"/>
                  </a:lnTo>
                  <a:lnTo>
                    <a:pt x="2856" y="1372"/>
                  </a:lnTo>
                  <a:lnTo>
                    <a:pt x="2854" y="1372"/>
                  </a:lnTo>
                  <a:lnTo>
                    <a:pt x="2851" y="1374"/>
                  </a:lnTo>
                  <a:lnTo>
                    <a:pt x="2849" y="1372"/>
                  </a:lnTo>
                  <a:lnTo>
                    <a:pt x="2847" y="1370"/>
                  </a:lnTo>
                  <a:lnTo>
                    <a:pt x="2847" y="1368"/>
                  </a:lnTo>
                  <a:lnTo>
                    <a:pt x="2843" y="1366"/>
                  </a:lnTo>
                  <a:lnTo>
                    <a:pt x="2841" y="1364"/>
                  </a:lnTo>
                  <a:lnTo>
                    <a:pt x="2839" y="1362"/>
                  </a:lnTo>
                  <a:lnTo>
                    <a:pt x="2837" y="1360"/>
                  </a:lnTo>
                  <a:lnTo>
                    <a:pt x="2837" y="1359"/>
                  </a:lnTo>
                  <a:lnTo>
                    <a:pt x="2834" y="1355"/>
                  </a:lnTo>
                  <a:lnTo>
                    <a:pt x="2832" y="1351"/>
                  </a:lnTo>
                  <a:lnTo>
                    <a:pt x="2830" y="1349"/>
                  </a:lnTo>
                  <a:lnTo>
                    <a:pt x="2830" y="1347"/>
                  </a:lnTo>
                  <a:lnTo>
                    <a:pt x="2828" y="1345"/>
                  </a:lnTo>
                  <a:lnTo>
                    <a:pt x="2824" y="1344"/>
                  </a:lnTo>
                  <a:lnTo>
                    <a:pt x="2822" y="1342"/>
                  </a:lnTo>
                  <a:lnTo>
                    <a:pt x="2821" y="1340"/>
                  </a:lnTo>
                  <a:lnTo>
                    <a:pt x="2819" y="1340"/>
                  </a:lnTo>
                  <a:lnTo>
                    <a:pt x="2815" y="1340"/>
                  </a:lnTo>
                  <a:lnTo>
                    <a:pt x="2813" y="1340"/>
                  </a:lnTo>
                  <a:lnTo>
                    <a:pt x="2809" y="1340"/>
                  </a:lnTo>
                  <a:lnTo>
                    <a:pt x="2807" y="1340"/>
                  </a:lnTo>
                  <a:lnTo>
                    <a:pt x="2806" y="1342"/>
                  </a:lnTo>
                  <a:lnTo>
                    <a:pt x="2804" y="1344"/>
                  </a:lnTo>
                  <a:lnTo>
                    <a:pt x="2802" y="1347"/>
                  </a:lnTo>
                  <a:lnTo>
                    <a:pt x="2800" y="1349"/>
                  </a:lnTo>
                  <a:lnTo>
                    <a:pt x="2800" y="1351"/>
                  </a:lnTo>
                  <a:lnTo>
                    <a:pt x="2798" y="1355"/>
                  </a:lnTo>
                  <a:lnTo>
                    <a:pt x="2798" y="1357"/>
                  </a:lnTo>
                  <a:lnTo>
                    <a:pt x="2796" y="1360"/>
                  </a:lnTo>
                  <a:lnTo>
                    <a:pt x="2796" y="1364"/>
                  </a:lnTo>
                  <a:lnTo>
                    <a:pt x="2794" y="1366"/>
                  </a:lnTo>
                  <a:lnTo>
                    <a:pt x="2792" y="1370"/>
                  </a:lnTo>
                  <a:lnTo>
                    <a:pt x="2789" y="1372"/>
                  </a:lnTo>
                  <a:lnTo>
                    <a:pt x="2787" y="1374"/>
                  </a:lnTo>
                  <a:lnTo>
                    <a:pt x="2785" y="1375"/>
                  </a:lnTo>
                  <a:lnTo>
                    <a:pt x="2783" y="1375"/>
                  </a:lnTo>
                  <a:lnTo>
                    <a:pt x="2779" y="1375"/>
                  </a:lnTo>
                  <a:lnTo>
                    <a:pt x="2776" y="1374"/>
                  </a:lnTo>
                  <a:lnTo>
                    <a:pt x="2774" y="1374"/>
                  </a:lnTo>
                  <a:lnTo>
                    <a:pt x="2772" y="1372"/>
                  </a:lnTo>
                  <a:lnTo>
                    <a:pt x="2768" y="1370"/>
                  </a:lnTo>
                  <a:lnTo>
                    <a:pt x="2766" y="1370"/>
                  </a:lnTo>
                  <a:lnTo>
                    <a:pt x="2764" y="1370"/>
                  </a:lnTo>
                  <a:lnTo>
                    <a:pt x="2761" y="1370"/>
                  </a:lnTo>
                  <a:lnTo>
                    <a:pt x="2759" y="1372"/>
                  </a:lnTo>
                  <a:lnTo>
                    <a:pt x="2757" y="1372"/>
                  </a:lnTo>
                  <a:lnTo>
                    <a:pt x="2755" y="1372"/>
                  </a:lnTo>
                  <a:lnTo>
                    <a:pt x="2751" y="1370"/>
                  </a:lnTo>
                  <a:lnTo>
                    <a:pt x="2749" y="1370"/>
                  </a:lnTo>
                  <a:lnTo>
                    <a:pt x="2746" y="1368"/>
                  </a:lnTo>
                  <a:lnTo>
                    <a:pt x="2742" y="1368"/>
                  </a:lnTo>
                  <a:lnTo>
                    <a:pt x="2740" y="1366"/>
                  </a:lnTo>
                  <a:lnTo>
                    <a:pt x="2738" y="1366"/>
                  </a:lnTo>
                  <a:lnTo>
                    <a:pt x="2736" y="1364"/>
                  </a:lnTo>
                  <a:lnTo>
                    <a:pt x="2734" y="1364"/>
                  </a:lnTo>
                  <a:lnTo>
                    <a:pt x="2732" y="1360"/>
                  </a:lnTo>
                  <a:lnTo>
                    <a:pt x="2729" y="1359"/>
                  </a:lnTo>
                  <a:lnTo>
                    <a:pt x="2727" y="1357"/>
                  </a:lnTo>
                  <a:lnTo>
                    <a:pt x="2725" y="1355"/>
                  </a:lnTo>
                  <a:lnTo>
                    <a:pt x="2721" y="1355"/>
                  </a:lnTo>
                  <a:lnTo>
                    <a:pt x="2717" y="1355"/>
                  </a:lnTo>
                  <a:lnTo>
                    <a:pt x="2716" y="1355"/>
                  </a:lnTo>
                  <a:lnTo>
                    <a:pt x="2712" y="1357"/>
                  </a:lnTo>
                  <a:lnTo>
                    <a:pt x="2710" y="1357"/>
                  </a:lnTo>
                  <a:lnTo>
                    <a:pt x="2708" y="1359"/>
                  </a:lnTo>
                  <a:lnTo>
                    <a:pt x="2706" y="1359"/>
                  </a:lnTo>
                  <a:lnTo>
                    <a:pt x="2704" y="1360"/>
                  </a:lnTo>
                  <a:lnTo>
                    <a:pt x="2702" y="1362"/>
                  </a:lnTo>
                  <a:lnTo>
                    <a:pt x="2702" y="1364"/>
                  </a:lnTo>
                  <a:lnTo>
                    <a:pt x="2701" y="1366"/>
                  </a:lnTo>
                  <a:lnTo>
                    <a:pt x="2695" y="1360"/>
                  </a:lnTo>
                  <a:lnTo>
                    <a:pt x="2689" y="1359"/>
                  </a:lnTo>
                  <a:lnTo>
                    <a:pt x="2687" y="1360"/>
                  </a:lnTo>
                  <a:lnTo>
                    <a:pt x="2684" y="1360"/>
                  </a:lnTo>
                  <a:lnTo>
                    <a:pt x="2680" y="1360"/>
                  </a:lnTo>
                  <a:lnTo>
                    <a:pt x="2678" y="1360"/>
                  </a:lnTo>
                  <a:lnTo>
                    <a:pt x="2674" y="1360"/>
                  </a:lnTo>
                  <a:lnTo>
                    <a:pt x="2672" y="1360"/>
                  </a:lnTo>
                  <a:lnTo>
                    <a:pt x="2669" y="1360"/>
                  </a:lnTo>
                  <a:lnTo>
                    <a:pt x="2667" y="1360"/>
                  </a:lnTo>
                  <a:lnTo>
                    <a:pt x="2665" y="1360"/>
                  </a:lnTo>
                  <a:lnTo>
                    <a:pt x="2663" y="1360"/>
                  </a:lnTo>
                  <a:lnTo>
                    <a:pt x="2661" y="1359"/>
                  </a:lnTo>
                  <a:lnTo>
                    <a:pt x="2657" y="1357"/>
                  </a:lnTo>
                  <a:lnTo>
                    <a:pt x="2655" y="1357"/>
                  </a:lnTo>
                  <a:lnTo>
                    <a:pt x="2654" y="1357"/>
                  </a:lnTo>
                  <a:lnTo>
                    <a:pt x="2652" y="1357"/>
                  </a:lnTo>
                  <a:lnTo>
                    <a:pt x="2648" y="1355"/>
                  </a:lnTo>
                  <a:lnTo>
                    <a:pt x="2646" y="1355"/>
                  </a:lnTo>
                  <a:lnTo>
                    <a:pt x="2644" y="1355"/>
                  </a:lnTo>
                  <a:lnTo>
                    <a:pt x="2642" y="1353"/>
                  </a:lnTo>
                  <a:lnTo>
                    <a:pt x="2640" y="1349"/>
                  </a:lnTo>
                  <a:lnTo>
                    <a:pt x="2640" y="1347"/>
                  </a:lnTo>
                  <a:lnTo>
                    <a:pt x="2639" y="1344"/>
                  </a:lnTo>
                  <a:lnTo>
                    <a:pt x="2637" y="1342"/>
                  </a:lnTo>
                  <a:lnTo>
                    <a:pt x="2633" y="1340"/>
                  </a:lnTo>
                  <a:lnTo>
                    <a:pt x="2631" y="1340"/>
                  </a:lnTo>
                  <a:lnTo>
                    <a:pt x="2627" y="1340"/>
                  </a:lnTo>
                  <a:lnTo>
                    <a:pt x="2625" y="1338"/>
                  </a:lnTo>
                  <a:lnTo>
                    <a:pt x="2624" y="1338"/>
                  </a:lnTo>
                  <a:lnTo>
                    <a:pt x="2620" y="1336"/>
                  </a:lnTo>
                  <a:lnTo>
                    <a:pt x="2618" y="1336"/>
                  </a:lnTo>
                  <a:lnTo>
                    <a:pt x="2616" y="1334"/>
                  </a:lnTo>
                  <a:lnTo>
                    <a:pt x="2614" y="1332"/>
                  </a:lnTo>
                  <a:lnTo>
                    <a:pt x="2614" y="1330"/>
                  </a:lnTo>
                  <a:lnTo>
                    <a:pt x="2612" y="1329"/>
                  </a:lnTo>
                  <a:lnTo>
                    <a:pt x="2610" y="1325"/>
                  </a:lnTo>
                  <a:lnTo>
                    <a:pt x="2607" y="1323"/>
                  </a:lnTo>
                  <a:lnTo>
                    <a:pt x="2607" y="1321"/>
                  </a:lnTo>
                  <a:lnTo>
                    <a:pt x="2605" y="1321"/>
                  </a:lnTo>
                  <a:lnTo>
                    <a:pt x="2603" y="1319"/>
                  </a:lnTo>
                  <a:lnTo>
                    <a:pt x="2601" y="1319"/>
                  </a:lnTo>
                  <a:lnTo>
                    <a:pt x="2599" y="1321"/>
                  </a:lnTo>
                  <a:lnTo>
                    <a:pt x="2597" y="1321"/>
                  </a:lnTo>
                  <a:lnTo>
                    <a:pt x="2595" y="1321"/>
                  </a:lnTo>
                  <a:lnTo>
                    <a:pt x="2592" y="1321"/>
                  </a:lnTo>
                  <a:lnTo>
                    <a:pt x="2590" y="1319"/>
                  </a:lnTo>
                  <a:lnTo>
                    <a:pt x="2588" y="1319"/>
                  </a:lnTo>
                  <a:lnTo>
                    <a:pt x="2586" y="1319"/>
                  </a:lnTo>
                  <a:lnTo>
                    <a:pt x="2582" y="1319"/>
                  </a:lnTo>
                  <a:lnTo>
                    <a:pt x="2580" y="1319"/>
                  </a:lnTo>
                  <a:lnTo>
                    <a:pt x="2577" y="1319"/>
                  </a:lnTo>
                  <a:lnTo>
                    <a:pt x="2575" y="1319"/>
                  </a:lnTo>
                  <a:lnTo>
                    <a:pt x="2571" y="1319"/>
                  </a:lnTo>
                  <a:lnTo>
                    <a:pt x="2567" y="1319"/>
                  </a:lnTo>
                  <a:lnTo>
                    <a:pt x="2565" y="1317"/>
                  </a:lnTo>
                  <a:lnTo>
                    <a:pt x="2564" y="1315"/>
                  </a:lnTo>
                  <a:lnTo>
                    <a:pt x="2562" y="1315"/>
                  </a:lnTo>
                  <a:lnTo>
                    <a:pt x="2560" y="1314"/>
                  </a:lnTo>
                  <a:lnTo>
                    <a:pt x="2558" y="1312"/>
                  </a:lnTo>
                  <a:lnTo>
                    <a:pt x="2556" y="1310"/>
                  </a:lnTo>
                  <a:lnTo>
                    <a:pt x="2554" y="1306"/>
                  </a:lnTo>
                  <a:lnTo>
                    <a:pt x="2552" y="1304"/>
                  </a:lnTo>
                  <a:lnTo>
                    <a:pt x="2549" y="1302"/>
                  </a:lnTo>
                  <a:lnTo>
                    <a:pt x="2547" y="1300"/>
                  </a:lnTo>
                  <a:lnTo>
                    <a:pt x="2541" y="1300"/>
                  </a:lnTo>
                  <a:lnTo>
                    <a:pt x="2539" y="1300"/>
                  </a:lnTo>
                  <a:lnTo>
                    <a:pt x="2535" y="1299"/>
                  </a:lnTo>
                  <a:lnTo>
                    <a:pt x="2534" y="1297"/>
                  </a:lnTo>
                  <a:lnTo>
                    <a:pt x="2530" y="1297"/>
                  </a:lnTo>
                  <a:lnTo>
                    <a:pt x="2530" y="1295"/>
                  </a:lnTo>
                  <a:lnTo>
                    <a:pt x="2528" y="1293"/>
                  </a:lnTo>
                  <a:lnTo>
                    <a:pt x="2524" y="1291"/>
                  </a:lnTo>
                  <a:lnTo>
                    <a:pt x="2524" y="1289"/>
                  </a:lnTo>
                  <a:lnTo>
                    <a:pt x="2522" y="1287"/>
                  </a:lnTo>
                  <a:lnTo>
                    <a:pt x="2520" y="1287"/>
                  </a:lnTo>
                  <a:lnTo>
                    <a:pt x="2519" y="1285"/>
                  </a:lnTo>
                  <a:lnTo>
                    <a:pt x="2517" y="1285"/>
                  </a:lnTo>
                  <a:lnTo>
                    <a:pt x="2513" y="1285"/>
                  </a:lnTo>
                  <a:lnTo>
                    <a:pt x="2511" y="1287"/>
                  </a:lnTo>
                  <a:lnTo>
                    <a:pt x="2507" y="1287"/>
                  </a:lnTo>
                  <a:lnTo>
                    <a:pt x="2502" y="1285"/>
                  </a:lnTo>
                  <a:lnTo>
                    <a:pt x="2502" y="1284"/>
                  </a:lnTo>
                  <a:lnTo>
                    <a:pt x="2498" y="1282"/>
                  </a:lnTo>
                  <a:lnTo>
                    <a:pt x="2496" y="1278"/>
                  </a:lnTo>
                  <a:lnTo>
                    <a:pt x="2494" y="1276"/>
                  </a:lnTo>
                  <a:lnTo>
                    <a:pt x="2490" y="1274"/>
                  </a:lnTo>
                  <a:lnTo>
                    <a:pt x="2487" y="1274"/>
                  </a:lnTo>
                  <a:lnTo>
                    <a:pt x="2483" y="1274"/>
                  </a:lnTo>
                  <a:lnTo>
                    <a:pt x="2479" y="1274"/>
                  </a:lnTo>
                  <a:lnTo>
                    <a:pt x="2477" y="1274"/>
                  </a:lnTo>
                  <a:lnTo>
                    <a:pt x="2474" y="1274"/>
                  </a:lnTo>
                  <a:lnTo>
                    <a:pt x="2470" y="1276"/>
                  </a:lnTo>
                  <a:lnTo>
                    <a:pt x="2466" y="1276"/>
                  </a:lnTo>
                  <a:lnTo>
                    <a:pt x="2464" y="1276"/>
                  </a:lnTo>
                  <a:lnTo>
                    <a:pt x="2462" y="1274"/>
                  </a:lnTo>
                  <a:lnTo>
                    <a:pt x="2459" y="1272"/>
                  </a:lnTo>
                  <a:lnTo>
                    <a:pt x="2457" y="1272"/>
                  </a:lnTo>
                  <a:lnTo>
                    <a:pt x="2453" y="1272"/>
                  </a:lnTo>
                  <a:lnTo>
                    <a:pt x="2451" y="1272"/>
                  </a:lnTo>
                  <a:lnTo>
                    <a:pt x="2447" y="1272"/>
                  </a:lnTo>
                  <a:lnTo>
                    <a:pt x="2444" y="1272"/>
                  </a:lnTo>
                  <a:lnTo>
                    <a:pt x="2442" y="1272"/>
                  </a:lnTo>
                  <a:lnTo>
                    <a:pt x="2438" y="1272"/>
                  </a:lnTo>
                  <a:lnTo>
                    <a:pt x="2434" y="1270"/>
                  </a:lnTo>
                  <a:lnTo>
                    <a:pt x="2432" y="1270"/>
                  </a:lnTo>
                  <a:lnTo>
                    <a:pt x="2429" y="1270"/>
                  </a:lnTo>
                  <a:lnTo>
                    <a:pt x="2427" y="1268"/>
                  </a:lnTo>
                  <a:lnTo>
                    <a:pt x="2425" y="1268"/>
                  </a:lnTo>
                  <a:lnTo>
                    <a:pt x="2423" y="1267"/>
                  </a:lnTo>
                  <a:lnTo>
                    <a:pt x="2421" y="1267"/>
                  </a:lnTo>
                  <a:lnTo>
                    <a:pt x="2419" y="1265"/>
                  </a:lnTo>
                  <a:lnTo>
                    <a:pt x="2419" y="1263"/>
                  </a:lnTo>
                  <a:lnTo>
                    <a:pt x="2419" y="1261"/>
                  </a:lnTo>
                  <a:lnTo>
                    <a:pt x="2417" y="1259"/>
                  </a:lnTo>
                  <a:lnTo>
                    <a:pt x="2417" y="1257"/>
                  </a:lnTo>
                  <a:lnTo>
                    <a:pt x="2415" y="1255"/>
                  </a:lnTo>
                  <a:lnTo>
                    <a:pt x="2415" y="1253"/>
                  </a:lnTo>
                  <a:lnTo>
                    <a:pt x="2414" y="1252"/>
                  </a:lnTo>
                  <a:lnTo>
                    <a:pt x="2412" y="1250"/>
                  </a:lnTo>
                  <a:lnTo>
                    <a:pt x="2412" y="1248"/>
                  </a:lnTo>
                  <a:lnTo>
                    <a:pt x="2410" y="1246"/>
                  </a:lnTo>
                  <a:lnTo>
                    <a:pt x="2408" y="1244"/>
                  </a:lnTo>
                  <a:lnTo>
                    <a:pt x="2408" y="1242"/>
                  </a:lnTo>
                  <a:lnTo>
                    <a:pt x="2406" y="1240"/>
                  </a:lnTo>
                  <a:lnTo>
                    <a:pt x="2404" y="1238"/>
                  </a:lnTo>
                  <a:lnTo>
                    <a:pt x="2402" y="1238"/>
                  </a:lnTo>
                  <a:lnTo>
                    <a:pt x="2402" y="1237"/>
                  </a:lnTo>
                  <a:lnTo>
                    <a:pt x="2400" y="1235"/>
                  </a:lnTo>
                  <a:lnTo>
                    <a:pt x="2399" y="1233"/>
                  </a:lnTo>
                  <a:lnTo>
                    <a:pt x="2397" y="1231"/>
                  </a:lnTo>
                  <a:lnTo>
                    <a:pt x="2395" y="1229"/>
                  </a:lnTo>
                  <a:lnTo>
                    <a:pt x="2393" y="1229"/>
                  </a:lnTo>
                  <a:lnTo>
                    <a:pt x="2391" y="1227"/>
                  </a:lnTo>
                  <a:lnTo>
                    <a:pt x="2389" y="1225"/>
                  </a:lnTo>
                  <a:lnTo>
                    <a:pt x="2387" y="1225"/>
                  </a:lnTo>
                  <a:lnTo>
                    <a:pt x="2385" y="1223"/>
                  </a:lnTo>
                  <a:lnTo>
                    <a:pt x="2382" y="1222"/>
                  </a:lnTo>
                  <a:lnTo>
                    <a:pt x="2380" y="1220"/>
                  </a:lnTo>
                  <a:lnTo>
                    <a:pt x="2378" y="1220"/>
                  </a:lnTo>
                  <a:lnTo>
                    <a:pt x="2372" y="1218"/>
                  </a:lnTo>
                  <a:lnTo>
                    <a:pt x="2370" y="1216"/>
                  </a:lnTo>
                  <a:lnTo>
                    <a:pt x="2369" y="1216"/>
                  </a:lnTo>
                  <a:lnTo>
                    <a:pt x="2365" y="1214"/>
                  </a:lnTo>
                  <a:lnTo>
                    <a:pt x="2363" y="1212"/>
                  </a:lnTo>
                  <a:lnTo>
                    <a:pt x="2363" y="1214"/>
                  </a:lnTo>
                  <a:lnTo>
                    <a:pt x="2361" y="1214"/>
                  </a:lnTo>
                  <a:lnTo>
                    <a:pt x="2359" y="1214"/>
                  </a:lnTo>
                  <a:lnTo>
                    <a:pt x="2357" y="1214"/>
                  </a:lnTo>
                  <a:lnTo>
                    <a:pt x="2355" y="1214"/>
                  </a:lnTo>
                  <a:lnTo>
                    <a:pt x="2354" y="1214"/>
                  </a:lnTo>
                  <a:lnTo>
                    <a:pt x="2352" y="1216"/>
                  </a:lnTo>
                  <a:lnTo>
                    <a:pt x="2350" y="1216"/>
                  </a:lnTo>
                  <a:lnTo>
                    <a:pt x="2346" y="1216"/>
                  </a:lnTo>
                  <a:lnTo>
                    <a:pt x="2344" y="1216"/>
                  </a:lnTo>
                  <a:lnTo>
                    <a:pt x="2342" y="1216"/>
                  </a:lnTo>
                  <a:lnTo>
                    <a:pt x="2337" y="1216"/>
                  </a:lnTo>
                  <a:lnTo>
                    <a:pt x="2335" y="1216"/>
                  </a:lnTo>
                  <a:lnTo>
                    <a:pt x="2333" y="1216"/>
                  </a:lnTo>
                  <a:lnTo>
                    <a:pt x="2331" y="1216"/>
                  </a:lnTo>
                  <a:lnTo>
                    <a:pt x="2329" y="1218"/>
                  </a:lnTo>
                  <a:lnTo>
                    <a:pt x="2327" y="1220"/>
                  </a:lnTo>
                  <a:lnTo>
                    <a:pt x="2327" y="1222"/>
                  </a:lnTo>
                  <a:lnTo>
                    <a:pt x="2327" y="1223"/>
                  </a:lnTo>
                  <a:lnTo>
                    <a:pt x="2327" y="1225"/>
                  </a:lnTo>
                  <a:lnTo>
                    <a:pt x="2325" y="1227"/>
                  </a:lnTo>
                  <a:lnTo>
                    <a:pt x="2324" y="1227"/>
                  </a:lnTo>
                  <a:lnTo>
                    <a:pt x="2322" y="1229"/>
                  </a:lnTo>
                  <a:lnTo>
                    <a:pt x="2322" y="1231"/>
                  </a:lnTo>
                  <a:lnTo>
                    <a:pt x="2322" y="1233"/>
                  </a:lnTo>
                  <a:lnTo>
                    <a:pt x="2322" y="1235"/>
                  </a:lnTo>
                  <a:lnTo>
                    <a:pt x="2322" y="1237"/>
                  </a:lnTo>
                  <a:lnTo>
                    <a:pt x="2322" y="1238"/>
                  </a:lnTo>
                  <a:lnTo>
                    <a:pt x="2320" y="1240"/>
                  </a:lnTo>
                  <a:lnTo>
                    <a:pt x="2318" y="1242"/>
                  </a:lnTo>
                  <a:lnTo>
                    <a:pt x="2316" y="1242"/>
                  </a:lnTo>
                  <a:lnTo>
                    <a:pt x="2314" y="1242"/>
                  </a:lnTo>
                  <a:lnTo>
                    <a:pt x="2312" y="1244"/>
                  </a:lnTo>
                  <a:lnTo>
                    <a:pt x="2310" y="1246"/>
                  </a:lnTo>
                  <a:lnTo>
                    <a:pt x="2310" y="1248"/>
                  </a:lnTo>
                  <a:lnTo>
                    <a:pt x="2309" y="1250"/>
                  </a:lnTo>
                  <a:lnTo>
                    <a:pt x="2307" y="1252"/>
                  </a:lnTo>
                  <a:lnTo>
                    <a:pt x="2307" y="1253"/>
                  </a:lnTo>
                  <a:lnTo>
                    <a:pt x="2305" y="1255"/>
                  </a:lnTo>
                  <a:lnTo>
                    <a:pt x="2305" y="1257"/>
                  </a:lnTo>
                  <a:lnTo>
                    <a:pt x="2303" y="1259"/>
                  </a:lnTo>
                  <a:lnTo>
                    <a:pt x="2303" y="1261"/>
                  </a:lnTo>
                  <a:lnTo>
                    <a:pt x="2301" y="1263"/>
                  </a:lnTo>
                  <a:lnTo>
                    <a:pt x="2301" y="1265"/>
                  </a:lnTo>
                  <a:lnTo>
                    <a:pt x="2299" y="1265"/>
                  </a:lnTo>
                  <a:lnTo>
                    <a:pt x="2299" y="1267"/>
                  </a:lnTo>
                  <a:lnTo>
                    <a:pt x="2297" y="1267"/>
                  </a:lnTo>
                  <a:lnTo>
                    <a:pt x="2295" y="1268"/>
                  </a:lnTo>
                  <a:lnTo>
                    <a:pt x="2293" y="1268"/>
                  </a:lnTo>
                  <a:lnTo>
                    <a:pt x="2292" y="1270"/>
                  </a:lnTo>
                  <a:lnTo>
                    <a:pt x="2290" y="1274"/>
                  </a:lnTo>
                  <a:lnTo>
                    <a:pt x="2290" y="1276"/>
                  </a:lnTo>
                  <a:lnTo>
                    <a:pt x="2290" y="1278"/>
                  </a:lnTo>
                  <a:lnTo>
                    <a:pt x="2288" y="1280"/>
                  </a:lnTo>
                  <a:lnTo>
                    <a:pt x="2288" y="1282"/>
                  </a:lnTo>
                  <a:lnTo>
                    <a:pt x="2288" y="1284"/>
                  </a:lnTo>
                  <a:lnTo>
                    <a:pt x="2286" y="1285"/>
                  </a:lnTo>
                  <a:lnTo>
                    <a:pt x="2286" y="1287"/>
                  </a:lnTo>
                  <a:lnTo>
                    <a:pt x="2284" y="1289"/>
                  </a:lnTo>
                  <a:lnTo>
                    <a:pt x="2284" y="1291"/>
                  </a:lnTo>
                  <a:lnTo>
                    <a:pt x="2280" y="1293"/>
                  </a:lnTo>
                  <a:lnTo>
                    <a:pt x="2278" y="1293"/>
                  </a:lnTo>
                  <a:lnTo>
                    <a:pt x="2277" y="1295"/>
                  </a:lnTo>
                  <a:lnTo>
                    <a:pt x="2275" y="1295"/>
                  </a:lnTo>
                  <a:lnTo>
                    <a:pt x="2271" y="1295"/>
                  </a:lnTo>
                  <a:lnTo>
                    <a:pt x="2269" y="1295"/>
                  </a:lnTo>
                  <a:lnTo>
                    <a:pt x="2265" y="1295"/>
                  </a:lnTo>
                  <a:lnTo>
                    <a:pt x="2265" y="1293"/>
                  </a:lnTo>
                  <a:lnTo>
                    <a:pt x="2265" y="1291"/>
                  </a:lnTo>
                  <a:lnTo>
                    <a:pt x="2263" y="1291"/>
                  </a:lnTo>
                  <a:lnTo>
                    <a:pt x="2262" y="1291"/>
                  </a:lnTo>
                  <a:lnTo>
                    <a:pt x="2260" y="1291"/>
                  </a:lnTo>
                  <a:lnTo>
                    <a:pt x="2258" y="1291"/>
                  </a:lnTo>
                  <a:lnTo>
                    <a:pt x="2256" y="1293"/>
                  </a:lnTo>
                  <a:lnTo>
                    <a:pt x="2252" y="1293"/>
                  </a:lnTo>
                  <a:lnTo>
                    <a:pt x="2250" y="1291"/>
                  </a:lnTo>
                  <a:lnTo>
                    <a:pt x="2248" y="1291"/>
                  </a:lnTo>
                  <a:lnTo>
                    <a:pt x="2245" y="1289"/>
                  </a:lnTo>
                  <a:lnTo>
                    <a:pt x="2243" y="1289"/>
                  </a:lnTo>
                  <a:lnTo>
                    <a:pt x="2239" y="1287"/>
                  </a:lnTo>
                  <a:lnTo>
                    <a:pt x="2237" y="1287"/>
                  </a:lnTo>
                  <a:lnTo>
                    <a:pt x="2232" y="1285"/>
                  </a:lnTo>
                  <a:lnTo>
                    <a:pt x="2230" y="1285"/>
                  </a:lnTo>
                  <a:lnTo>
                    <a:pt x="2228" y="1285"/>
                  </a:lnTo>
                  <a:lnTo>
                    <a:pt x="2226" y="1285"/>
                  </a:lnTo>
                  <a:lnTo>
                    <a:pt x="2224" y="1287"/>
                  </a:lnTo>
                  <a:lnTo>
                    <a:pt x="2222" y="1287"/>
                  </a:lnTo>
                  <a:lnTo>
                    <a:pt x="2220" y="1289"/>
                  </a:lnTo>
                  <a:lnTo>
                    <a:pt x="2218" y="1287"/>
                  </a:lnTo>
                  <a:lnTo>
                    <a:pt x="2217" y="1285"/>
                  </a:lnTo>
                  <a:lnTo>
                    <a:pt x="2215" y="1284"/>
                  </a:lnTo>
                  <a:lnTo>
                    <a:pt x="2215" y="1282"/>
                  </a:lnTo>
                  <a:lnTo>
                    <a:pt x="2213" y="1282"/>
                  </a:lnTo>
                  <a:lnTo>
                    <a:pt x="2213" y="1278"/>
                  </a:lnTo>
                  <a:lnTo>
                    <a:pt x="2211" y="1276"/>
                  </a:lnTo>
                  <a:lnTo>
                    <a:pt x="2209" y="1272"/>
                  </a:lnTo>
                  <a:lnTo>
                    <a:pt x="2209" y="1270"/>
                  </a:lnTo>
                  <a:lnTo>
                    <a:pt x="2209" y="1268"/>
                  </a:lnTo>
                  <a:lnTo>
                    <a:pt x="2207" y="1267"/>
                  </a:lnTo>
                  <a:lnTo>
                    <a:pt x="2207" y="1265"/>
                  </a:lnTo>
                  <a:lnTo>
                    <a:pt x="2207" y="1263"/>
                  </a:lnTo>
                  <a:lnTo>
                    <a:pt x="2209" y="1261"/>
                  </a:lnTo>
                  <a:lnTo>
                    <a:pt x="2209" y="1259"/>
                  </a:lnTo>
                  <a:lnTo>
                    <a:pt x="2207" y="1257"/>
                  </a:lnTo>
                  <a:lnTo>
                    <a:pt x="2207" y="1253"/>
                  </a:lnTo>
                  <a:lnTo>
                    <a:pt x="2207" y="1250"/>
                  </a:lnTo>
                  <a:lnTo>
                    <a:pt x="2205" y="1248"/>
                  </a:lnTo>
                  <a:lnTo>
                    <a:pt x="2205" y="1246"/>
                  </a:lnTo>
                  <a:lnTo>
                    <a:pt x="2203" y="1244"/>
                  </a:lnTo>
                  <a:lnTo>
                    <a:pt x="2202" y="1244"/>
                  </a:lnTo>
                  <a:lnTo>
                    <a:pt x="2200" y="1242"/>
                  </a:lnTo>
                  <a:lnTo>
                    <a:pt x="2198" y="1242"/>
                  </a:lnTo>
                  <a:lnTo>
                    <a:pt x="2196" y="1242"/>
                  </a:lnTo>
                  <a:lnTo>
                    <a:pt x="2196" y="1240"/>
                  </a:lnTo>
                  <a:lnTo>
                    <a:pt x="2194" y="1238"/>
                  </a:lnTo>
                  <a:lnTo>
                    <a:pt x="2192" y="1237"/>
                  </a:lnTo>
                  <a:lnTo>
                    <a:pt x="2192" y="1233"/>
                  </a:lnTo>
                  <a:lnTo>
                    <a:pt x="2192" y="1231"/>
                  </a:lnTo>
                  <a:lnTo>
                    <a:pt x="2190" y="1229"/>
                  </a:lnTo>
                  <a:lnTo>
                    <a:pt x="2190" y="1227"/>
                  </a:lnTo>
                  <a:lnTo>
                    <a:pt x="2190" y="1225"/>
                  </a:lnTo>
                  <a:lnTo>
                    <a:pt x="2188" y="1223"/>
                  </a:lnTo>
                  <a:lnTo>
                    <a:pt x="2187" y="1220"/>
                  </a:lnTo>
                  <a:lnTo>
                    <a:pt x="2187" y="1218"/>
                  </a:lnTo>
                  <a:lnTo>
                    <a:pt x="2185" y="1216"/>
                  </a:lnTo>
                  <a:lnTo>
                    <a:pt x="2185" y="1214"/>
                  </a:lnTo>
                  <a:lnTo>
                    <a:pt x="2185" y="1212"/>
                  </a:lnTo>
                  <a:lnTo>
                    <a:pt x="2187" y="1210"/>
                  </a:lnTo>
                  <a:lnTo>
                    <a:pt x="2187" y="1208"/>
                  </a:lnTo>
                  <a:lnTo>
                    <a:pt x="2188" y="1207"/>
                  </a:lnTo>
                  <a:lnTo>
                    <a:pt x="2188" y="1205"/>
                  </a:lnTo>
                  <a:lnTo>
                    <a:pt x="2188" y="1203"/>
                  </a:lnTo>
                  <a:lnTo>
                    <a:pt x="2190" y="1201"/>
                  </a:lnTo>
                  <a:lnTo>
                    <a:pt x="2190" y="1199"/>
                  </a:lnTo>
                  <a:lnTo>
                    <a:pt x="2192" y="1197"/>
                  </a:lnTo>
                  <a:lnTo>
                    <a:pt x="2192" y="1195"/>
                  </a:lnTo>
                  <a:lnTo>
                    <a:pt x="2194" y="1193"/>
                  </a:lnTo>
                  <a:lnTo>
                    <a:pt x="2196" y="1192"/>
                  </a:lnTo>
                  <a:lnTo>
                    <a:pt x="2196" y="1190"/>
                  </a:lnTo>
                  <a:lnTo>
                    <a:pt x="2198" y="1188"/>
                  </a:lnTo>
                  <a:lnTo>
                    <a:pt x="2198" y="1186"/>
                  </a:lnTo>
                  <a:lnTo>
                    <a:pt x="2200" y="1184"/>
                  </a:lnTo>
                  <a:lnTo>
                    <a:pt x="2202" y="1182"/>
                  </a:lnTo>
                  <a:lnTo>
                    <a:pt x="2202" y="1180"/>
                  </a:lnTo>
                  <a:lnTo>
                    <a:pt x="2203" y="1178"/>
                  </a:lnTo>
                  <a:lnTo>
                    <a:pt x="2205" y="1177"/>
                  </a:lnTo>
                  <a:lnTo>
                    <a:pt x="2205" y="1175"/>
                  </a:lnTo>
                  <a:lnTo>
                    <a:pt x="2205" y="1173"/>
                  </a:lnTo>
                  <a:lnTo>
                    <a:pt x="2203" y="1171"/>
                  </a:lnTo>
                  <a:lnTo>
                    <a:pt x="2202" y="1169"/>
                  </a:lnTo>
                  <a:lnTo>
                    <a:pt x="2202" y="1167"/>
                  </a:lnTo>
                  <a:lnTo>
                    <a:pt x="2203" y="1165"/>
                  </a:lnTo>
                  <a:lnTo>
                    <a:pt x="2203" y="1163"/>
                  </a:lnTo>
                  <a:lnTo>
                    <a:pt x="2203" y="1162"/>
                  </a:lnTo>
                  <a:lnTo>
                    <a:pt x="2202" y="1160"/>
                  </a:lnTo>
                  <a:lnTo>
                    <a:pt x="2202" y="1158"/>
                  </a:lnTo>
                  <a:lnTo>
                    <a:pt x="2200" y="1156"/>
                  </a:lnTo>
                  <a:lnTo>
                    <a:pt x="2198" y="1156"/>
                  </a:lnTo>
                  <a:lnTo>
                    <a:pt x="2196" y="1156"/>
                  </a:lnTo>
                  <a:lnTo>
                    <a:pt x="2192" y="1154"/>
                  </a:lnTo>
                  <a:lnTo>
                    <a:pt x="2188" y="1154"/>
                  </a:lnTo>
                  <a:lnTo>
                    <a:pt x="2185" y="1152"/>
                  </a:lnTo>
                  <a:lnTo>
                    <a:pt x="2181" y="1150"/>
                  </a:lnTo>
                  <a:lnTo>
                    <a:pt x="2179" y="1150"/>
                  </a:lnTo>
                  <a:lnTo>
                    <a:pt x="2175" y="1148"/>
                  </a:lnTo>
                  <a:lnTo>
                    <a:pt x="2173" y="1148"/>
                  </a:lnTo>
                  <a:lnTo>
                    <a:pt x="2172" y="1147"/>
                  </a:lnTo>
                  <a:lnTo>
                    <a:pt x="2170" y="1147"/>
                  </a:lnTo>
                  <a:lnTo>
                    <a:pt x="2168" y="1145"/>
                  </a:lnTo>
                  <a:lnTo>
                    <a:pt x="2166" y="1145"/>
                  </a:lnTo>
                  <a:lnTo>
                    <a:pt x="2162" y="1145"/>
                  </a:lnTo>
                  <a:lnTo>
                    <a:pt x="2158" y="1145"/>
                  </a:lnTo>
                  <a:lnTo>
                    <a:pt x="2155" y="1145"/>
                  </a:lnTo>
                  <a:lnTo>
                    <a:pt x="2153" y="1147"/>
                  </a:lnTo>
                  <a:lnTo>
                    <a:pt x="2149" y="1148"/>
                  </a:lnTo>
                  <a:lnTo>
                    <a:pt x="2145" y="1148"/>
                  </a:lnTo>
                  <a:lnTo>
                    <a:pt x="2143" y="1148"/>
                  </a:lnTo>
                  <a:lnTo>
                    <a:pt x="2142" y="1150"/>
                  </a:lnTo>
                  <a:lnTo>
                    <a:pt x="2140" y="1150"/>
                  </a:lnTo>
                  <a:lnTo>
                    <a:pt x="2138" y="1150"/>
                  </a:lnTo>
                  <a:lnTo>
                    <a:pt x="2136" y="1152"/>
                  </a:lnTo>
                  <a:lnTo>
                    <a:pt x="2134" y="1154"/>
                  </a:lnTo>
                  <a:lnTo>
                    <a:pt x="2132" y="1156"/>
                  </a:lnTo>
                  <a:lnTo>
                    <a:pt x="2130" y="1158"/>
                  </a:lnTo>
                  <a:lnTo>
                    <a:pt x="2127" y="1158"/>
                  </a:lnTo>
                  <a:lnTo>
                    <a:pt x="2125" y="1158"/>
                  </a:lnTo>
                  <a:lnTo>
                    <a:pt x="2123" y="1158"/>
                  </a:lnTo>
                  <a:lnTo>
                    <a:pt x="2119" y="1160"/>
                  </a:lnTo>
                  <a:lnTo>
                    <a:pt x="2117" y="1160"/>
                  </a:lnTo>
                  <a:lnTo>
                    <a:pt x="2115" y="1160"/>
                  </a:lnTo>
                  <a:lnTo>
                    <a:pt x="2110" y="1162"/>
                  </a:lnTo>
                  <a:lnTo>
                    <a:pt x="2106" y="1162"/>
                  </a:lnTo>
                  <a:lnTo>
                    <a:pt x="2104" y="1163"/>
                  </a:lnTo>
                  <a:lnTo>
                    <a:pt x="2102" y="1163"/>
                  </a:lnTo>
                  <a:lnTo>
                    <a:pt x="2098" y="1165"/>
                  </a:lnTo>
                  <a:lnTo>
                    <a:pt x="2097" y="1165"/>
                  </a:lnTo>
                  <a:lnTo>
                    <a:pt x="2095" y="1165"/>
                  </a:lnTo>
                  <a:lnTo>
                    <a:pt x="2093" y="1165"/>
                  </a:lnTo>
                  <a:lnTo>
                    <a:pt x="2091" y="1165"/>
                  </a:lnTo>
                  <a:lnTo>
                    <a:pt x="2087" y="1165"/>
                  </a:lnTo>
                  <a:lnTo>
                    <a:pt x="2085" y="1165"/>
                  </a:lnTo>
                  <a:lnTo>
                    <a:pt x="2083" y="1167"/>
                  </a:lnTo>
                  <a:lnTo>
                    <a:pt x="2082" y="1167"/>
                  </a:lnTo>
                  <a:lnTo>
                    <a:pt x="2080" y="1169"/>
                  </a:lnTo>
                  <a:lnTo>
                    <a:pt x="2078" y="1173"/>
                  </a:lnTo>
                  <a:lnTo>
                    <a:pt x="2076" y="1175"/>
                  </a:lnTo>
                  <a:lnTo>
                    <a:pt x="2074" y="1177"/>
                  </a:lnTo>
                  <a:lnTo>
                    <a:pt x="2072" y="1178"/>
                  </a:lnTo>
                  <a:lnTo>
                    <a:pt x="2070" y="1182"/>
                  </a:lnTo>
                  <a:lnTo>
                    <a:pt x="2068" y="1184"/>
                  </a:lnTo>
                  <a:lnTo>
                    <a:pt x="2067" y="1184"/>
                  </a:lnTo>
                  <a:lnTo>
                    <a:pt x="2065" y="1184"/>
                  </a:lnTo>
                  <a:lnTo>
                    <a:pt x="2063" y="1184"/>
                  </a:lnTo>
                  <a:lnTo>
                    <a:pt x="2061" y="1184"/>
                  </a:lnTo>
                  <a:lnTo>
                    <a:pt x="2059" y="1184"/>
                  </a:lnTo>
                  <a:lnTo>
                    <a:pt x="2057" y="1184"/>
                  </a:lnTo>
                  <a:lnTo>
                    <a:pt x="2055" y="1184"/>
                  </a:lnTo>
                  <a:lnTo>
                    <a:pt x="2055" y="1182"/>
                  </a:lnTo>
                  <a:lnTo>
                    <a:pt x="2052" y="1182"/>
                  </a:lnTo>
                  <a:lnTo>
                    <a:pt x="2050" y="1182"/>
                  </a:lnTo>
                  <a:lnTo>
                    <a:pt x="2048" y="1182"/>
                  </a:lnTo>
                  <a:lnTo>
                    <a:pt x="2046" y="1182"/>
                  </a:lnTo>
                  <a:lnTo>
                    <a:pt x="2044" y="1182"/>
                  </a:lnTo>
                  <a:lnTo>
                    <a:pt x="2040" y="1184"/>
                  </a:lnTo>
                  <a:lnTo>
                    <a:pt x="2038" y="1184"/>
                  </a:lnTo>
                  <a:lnTo>
                    <a:pt x="2037" y="1184"/>
                  </a:lnTo>
                  <a:lnTo>
                    <a:pt x="2035" y="1184"/>
                  </a:lnTo>
                  <a:lnTo>
                    <a:pt x="2033" y="1184"/>
                  </a:lnTo>
                  <a:lnTo>
                    <a:pt x="2031" y="1184"/>
                  </a:lnTo>
                  <a:lnTo>
                    <a:pt x="2027" y="1186"/>
                  </a:lnTo>
                  <a:lnTo>
                    <a:pt x="2023" y="1186"/>
                  </a:lnTo>
                  <a:lnTo>
                    <a:pt x="2022" y="1188"/>
                  </a:lnTo>
                  <a:lnTo>
                    <a:pt x="2018" y="1188"/>
                  </a:lnTo>
                  <a:lnTo>
                    <a:pt x="2016" y="1190"/>
                  </a:lnTo>
                  <a:lnTo>
                    <a:pt x="2012" y="1190"/>
                  </a:lnTo>
                  <a:lnTo>
                    <a:pt x="2010" y="1192"/>
                  </a:lnTo>
                  <a:lnTo>
                    <a:pt x="2008" y="1192"/>
                  </a:lnTo>
                  <a:lnTo>
                    <a:pt x="2007" y="1193"/>
                  </a:lnTo>
                  <a:lnTo>
                    <a:pt x="2005" y="1193"/>
                  </a:lnTo>
                  <a:lnTo>
                    <a:pt x="2003" y="1192"/>
                  </a:lnTo>
                  <a:lnTo>
                    <a:pt x="2001" y="1192"/>
                  </a:lnTo>
                  <a:lnTo>
                    <a:pt x="1999" y="1192"/>
                  </a:lnTo>
                  <a:lnTo>
                    <a:pt x="1997" y="1192"/>
                  </a:lnTo>
                  <a:lnTo>
                    <a:pt x="1995" y="1192"/>
                  </a:lnTo>
                  <a:lnTo>
                    <a:pt x="1993" y="1192"/>
                  </a:lnTo>
                  <a:lnTo>
                    <a:pt x="1992" y="1190"/>
                  </a:lnTo>
                  <a:lnTo>
                    <a:pt x="1990" y="1190"/>
                  </a:lnTo>
                  <a:lnTo>
                    <a:pt x="1990" y="1188"/>
                  </a:lnTo>
                  <a:lnTo>
                    <a:pt x="1988" y="1186"/>
                  </a:lnTo>
                  <a:lnTo>
                    <a:pt x="1986" y="1184"/>
                  </a:lnTo>
                  <a:lnTo>
                    <a:pt x="1984" y="1184"/>
                  </a:lnTo>
                  <a:lnTo>
                    <a:pt x="1982" y="1182"/>
                  </a:lnTo>
                  <a:lnTo>
                    <a:pt x="1980" y="1180"/>
                  </a:lnTo>
                  <a:lnTo>
                    <a:pt x="1980" y="1178"/>
                  </a:lnTo>
                  <a:lnTo>
                    <a:pt x="1978" y="1178"/>
                  </a:lnTo>
                  <a:lnTo>
                    <a:pt x="1977" y="1178"/>
                  </a:lnTo>
                  <a:lnTo>
                    <a:pt x="1975" y="1178"/>
                  </a:lnTo>
                  <a:lnTo>
                    <a:pt x="1973" y="1178"/>
                  </a:lnTo>
                  <a:lnTo>
                    <a:pt x="1971" y="1180"/>
                  </a:lnTo>
                  <a:lnTo>
                    <a:pt x="1969" y="1182"/>
                  </a:lnTo>
                  <a:lnTo>
                    <a:pt x="1967" y="1184"/>
                  </a:lnTo>
                  <a:lnTo>
                    <a:pt x="1965" y="1184"/>
                  </a:lnTo>
                  <a:lnTo>
                    <a:pt x="1963" y="1186"/>
                  </a:lnTo>
                  <a:lnTo>
                    <a:pt x="1962" y="1186"/>
                  </a:lnTo>
                  <a:lnTo>
                    <a:pt x="1960" y="1186"/>
                  </a:lnTo>
                  <a:lnTo>
                    <a:pt x="1960" y="1184"/>
                  </a:lnTo>
                  <a:lnTo>
                    <a:pt x="1958" y="1184"/>
                  </a:lnTo>
                  <a:lnTo>
                    <a:pt x="1956" y="1184"/>
                  </a:lnTo>
                  <a:lnTo>
                    <a:pt x="1956" y="1182"/>
                  </a:lnTo>
                  <a:lnTo>
                    <a:pt x="1954" y="1182"/>
                  </a:lnTo>
                  <a:lnTo>
                    <a:pt x="1952" y="1180"/>
                  </a:lnTo>
                  <a:lnTo>
                    <a:pt x="1950" y="1180"/>
                  </a:lnTo>
                  <a:lnTo>
                    <a:pt x="1948" y="1178"/>
                  </a:lnTo>
                  <a:lnTo>
                    <a:pt x="1946" y="1178"/>
                  </a:lnTo>
                  <a:lnTo>
                    <a:pt x="1943" y="1178"/>
                  </a:lnTo>
                  <a:lnTo>
                    <a:pt x="1941" y="1177"/>
                  </a:lnTo>
                  <a:lnTo>
                    <a:pt x="1939" y="1177"/>
                  </a:lnTo>
                  <a:lnTo>
                    <a:pt x="1937" y="1175"/>
                  </a:lnTo>
                  <a:lnTo>
                    <a:pt x="1935" y="1177"/>
                  </a:lnTo>
                  <a:lnTo>
                    <a:pt x="1933" y="1177"/>
                  </a:lnTo>
                  <a:lnTo>
                    <a:pt x="1931" y="1177"/>
                  </a:lnTo>
                  <a:lnTo>
                    <a:pt x="1930" y="1177"/>
                  </a:lnTo>
                  <a:lnTo>
                    <a:pt x="1928" y="1175"/>
                  </a:lnTo>
                  <a:lnTo>
                    <a:pt x="1926" y="1175"/>
                  </a:lnTo>
                  <a:lnTo>
                    <a:pt x="1924" y="1175"/>
                  </a:lnTo>
                  <a:lnTo>
                    <a:pt x="1922" y="1175"/>
                  </a:lnTo>
                  <a:lnTo>
                    <a:pt x="1920" y="1175"/>
                  </a:lnTo>
                  <a:lnTo>
                    <a:pt x="1918" y="1175"/>
                  </a:lnTo>
                  <a:lnTo>
                    <a:pt x="1916" y="1177"/>
                  </a:lnTo>
                  <a:lnTo>
                    <a:pt x="1915" y="1180"/>
                  </a:lnTo>
                  <a:lnTo>
                    <a:pt x="1913" y="1178"/>
                  </a:lnTo>
                  <a:lnTo>
                    <a:pt x="1909" y="1177"/>
                  </a:lnTo>
                  <a:lnTo>
                    <a:pt x="1901" y="1178"/>
                  </a:lnTo>
                  <a:lnTo>
                    <a:pt x="1896" y="1178"/>
                  </a:lnTo>
                  <a:lnTo>
                    <a:pt x="1894" y="1178"/>
                  </a:lnTo>
                  <a:lnTo>
                    <a:pt x="1892" y="1177"/>
                  </a:lnTo>
                  <a:lnTo>
                    <a:pt x="1888" y="1173"/>
                  </a:lnTo>
                  <a:lnTo>
                    <a:pt x="1888" y="1169"/>
                  </a:lnTo>
                  <a:lnTo>
                    <a:pt x="1886" y="1165"/>
                  </a:lnTo>
                  <a:lnTo>
                    <a:pt x="1885" y="1160"/>
                  </a:lnTo>
                  <a:lnTo>
                    <a:pt x="1881" y="1158"/>
                  </a:lnTo>
                  <a:lnTo>
                    <a:pt x="1877" y="1154"/>
                  </a:lnTo>
                  <a:lnTo>
                    <a:pt x="1875" y="1152"/>
                  </a:lnTo>
                  <a:lnTo>
                    <a:pt x="1873" y="1147"/>
                  </a:lnTo>
                  <a:lnTo>
                    <a:pt x="1870" y="1148"/>
                  </a:lnTo>
                  <a:lnTo>
                    <a:pt x="1868" y="1148"/>
                  </a:lnTo>
                  <a:lnTo>
                    <a:pt x="1864" y="1150"/>
                  </a:lnTo>
                  <a:lnTo>
                    <a:pt x="1862" y="1150"/>
                  </a:lnTo>
                  <a:lnTo>
                    <a:pt x="1858" y="1148"/>
                  </a:lnTo>
                  <a:lnTo>
                    <a:pt x="1856" y="1148"/>
                  </a:lnTo>
                  <a:lnTo>
                    <a:pt x="1851" y="1147"/>
                  </a:lnTo>
                  <a:lnTo>
                    <a:pt x="1845" y="1143"/>
                  </a:lnTo>
                  <a:lnTo>
                    <a:pt x="1841" y="1141"/>
                  </a:lnTo>
                  <a:lnTo>
                    <a:pt x="1840" y="1141"/>
                  </a:lnTo>
                  <a:lnTo>
                    <a:pt x="1836" y="1143"/>
                  </a:lnTo>
                  <a:lnTo>
                    <a:pt x="1830" y="1143"/>
                  </a:lnTo>
                  <a:lnTo>
                    <a:pt x="1828" y="1141"/>
                  </a:lnTo>
                  <a:lnTo>
                    <a:pt x="1826" y="1139"/>
                  </a:lnTo>
                  <a:lnTo>
                    <a:pt x="1823" y="1137"/>
                  </a:lnTo>
                  <a:lnTo>
                    <a:pt x="1815" y="1135"/>
                  </a:lnTo>
                  <a:lnTo>
                    <a:pt x="1811" y="1135"/>
                  </a:lnTo>
                  <a:lnTo>
                    <a:pt x="1806" y="1135"/>
                  </a:lnTo>
                  <a:lnTo>
                    <a:pt x="1802" y="1135"/>
                  </a:lnTo>
                  <a:lnTo>
                    <a:pt x="1800" y="1133"/>
                  </a:lnTo>
                  <a:lnTo>
                    <a:pt x="1796" y="1128"/>
                  </a:lnTo>
                  <a:lnTo>
                    <a:pt x="1793" y="1124"/>
                  </a:lnTo>
                  <a:lnTo>
                    <a:pt x="1789" y="1122"/>
                  </a:lnTo>
                  <a:lnTo>
                    <a:pt x="1785" y="1122"/>
                  </a:lnTo>
                  <a:lnTo>
                    <a:pt x="1783" y="1118"/>
                  </a:lnTo>
                  <a:lnTo>
                    <a:pt x="1780" y="1117"/>
                  </a:lnTo>
                  <a:lnTo>
                    <a:pt x="1774" y="1118"/>
                  </a:lnTo>
                  <a:lnTo>
                    <a:pt x="1766" y="1118"/>
                  </a:lnTo>
                  <a:lnTo>
                    <a:pt x="1765" y="1117"/>
                  </a:lnTo>
                  <a:lnTo>
                    <a:pt x="1761" y="1117"/>
                  </a:lnTo>
                  <a:lnTo>
                    <a:pt x="1755" y="1117"/>
                  </a:lnTo>
                  <a:lnTo>
                    <a:pt x="1750" y="1115"/>
                  </a:lnTo>
                  <a:lnTo>
                    <a:pt x="1748" y="1117"/>
                  </a:lnTo>
                  <a:lnTo>
                    <a:pt x="1742" y="1118"/>
                  </a:lnTo>
                  <a:lnTo>
                    <a:pt x="1738" y="1118"/>
                  </a:lnTo>
                  <a:lnTo>
                    <a:pt x="1735" y="1118"/>
                  </a:lnTo>
                  <a:lnTo>
                    <a:pt x="1733" y="1117"/>
                  </a:lnTo>
                  <a:lnTo>
                    <a:pt x="1731" y="1115"/>
                  </a:lnTo>
                  <a:lnTo>
                    <a:pt x="1729" y="1117"/>
                  </a:lnTo>
                  <a:lnTo>
                    <a:pt x="1729" y="1118"/>
                  </a:lnTo>
                  <a:lnTo>
                    <a:pt x="1731" y="1120"/>
                  </a:lnTo>
                  <a:lnTo>
                    <a:pt x="1731" y="1122"/>
                  </a:lnTo>
                  <a:lnTo>
                    <a:pt x="1729" y="1124"/>
                  </a:lnTo>
                  <a:lnTo>
                    <a:pt x="1727" y="1126"/>
                  </a:lnTo>
                  <a:lnTo>
                    <a:pt x="1723" y="1126"/>
                  </a:lnTo>
                  <a:lnTo>
                    <a:pt x="1720" y="1126"/>
                  </a:lnTo>
                  <a:lnTo>
                    <a:pt x="1718" y="1124"/>
                  </a:lnTo>
                  <a:lnTo>
                    <a:pt x="1714" y="1122"/>
                  </a:lnTo>
                  <a:lnTo>
                    <a:pt x="1712" y="1122"/>
                  </a:lnTo>
                  <a:lnTo>
                    <a:pt x="1708" y="1122"/>
                  </a:lnTo>
                  <a:lnTo>
                    <a:pt x="1705" y="1124"/>
                  </a:lnTo>
                  <a:lnTo>
                    <a:pt x="1705" y="1122"/>
                  </a:lnTo>
                  <a:lnTo>
                    <a:pt x="1706" y="1118"/>
                  </a:lnTo>
                  <a:lnTo>
                    <a:pt x="1706" y="1117"/>
                  </a:lnTo>
                  <a:lnTo>
                    <a:pt x="1705" y="1117"/>
                  </a:lnTo>
                  <a:lnTo>
                    <a:pt x="1703" y="1117"/>
                  </a:lnTo>
                  <a:lnTo>
                    <a:pt x="1701" y="1117"/>
                  </a:lnTo>
                  <a:lnTo>
                    <a:pt x="1699" y="1117"/>
                  </a:lnTo>
                  <a:lnTo>
                    <a:pt x="1697" y="1117"/>
                  </a:lnTo>
                  <a:lnTo>
                    <a:pt x="1695" y="1117"/>
                  </a:lnTo>
                  <a:lnTo>
                    <a:pt x="1693" y="1117"/>
                  </a:lnTo>
                  <a:lnTo>
                    <a:pt x="1690" y="1117"/>
                  </a:lnTo>
                  <a:lnTo>
                    <a:pt x="1688" y="1117"/>
                  </a:lnTo>
                  <a:lnTo>
                    <a:pt x="1684" y="1118"/>
                  </a:lnTo>
                  <a:lnTo>
                    <a:pt x="1680" y="1120"/>
                  </a:lnTo>
                  <a:lnTo>
                    <a:pt x="1676" y="1122"/>
                  </a:lnTo>
                  <a:lnTo>
                    <a:pt x="1673" y="1122"/>
                  </a:lnTo>
                  <a:lnTo>
                    <a:pt x="1669" y="1122"/>
                  </a:lnTo>
                  <a:lnTo>
                    <a:pt x="1665" y="1124"/>
                  </a:lnTo>
                  <a:lnTo>
                    <a:pt x="1663" y="1124"/>
                  </a:lnTo>
                  <a:lnTo>
                    <a:pt x="1660" y="1128"/>
                  </a:lnTo>
                  <a:lnTo>
                    <a:pt x="1658" y="1128"/>
                  </a:lnTo>
                  <a:lnTo>
                    <a:pt x="1654" y="1130"/>
                  </a:lnTo>
                  <a:lnTo>
                    <a:pt x="1650" y="1128"/>
                  </a:lnTo>
                  <a:lnTo>
                    <a:pt x="1648" y="1124"/>
                  </a:lnTo>
                  <a:lnTo>
                    <a:pt x="1646" y="1122"/>
                  </a:lnTo>
                  <a:lnTo>
                    <a:pt x="1643" y="1117"/>
                  </a:lnTo>
                  <a:lnTo>
                    <a:pt x="1643" y="1115"/>
                  </a:lnTo>
                  <a:lnTo>
                    <a:pt x="1641" y="1113"/>
                  </a:lnTo>
                  <a:lnTo>
                    <a:pt x="1639" y="1111"/>
                  </a:lnTo>
                  <a:lnTo>
                    <a:pt x="1639" y="1107"/>
                  </a:lnTo>
                  <a:lnTo>
                    <a:pt x="1637" y="1105"/>
                  </a:lnTo>
                  <a:lnTo>
                    <a:pt x="1633" y="1103"/>
                  </a:lnTo>
                  <a:lnTo>
                    <a:pt x="1631" y="1103"/>
                  </a:lnTo>
                  <a:lnTo>
                    <a:pt x="1628" y="1105"/>
                  </a:lnTo>
                  <a:lnTo>
                    <a:pt x="1624" y="1105"/>
                  </a:lnTo>
                  <a:lnTo>
                    <a:pt x="1622" y="1103"/>
                  </a:lnTo>
                  <a:lnTo>
                    <a:pt x="1618" y="1102"/>
                  </a:lnTo>
                  <a:lnTo>
                    <a:pt x="1615" y="1100"/>
                  </a:lnTo>
                  <a:lnTo>
                    <a:pt x="1613" y="1100"/>
                  </a:lnTo>
                  <a:lnTo>
                    <a:pt x="1609" y="1098"/>
                  </a:lnTo>
                  <a:lnTo>
                    <a:pt x="1607" y="1094"/>
                  </a:lnTo>
                  <a:lnTo>
                    <a:pt x="1607" y="1092"/>
                  </a:lnTo>
                  <a:lnTo>
                    <a:pt x="1607" y="1088"/>
                  </a:lnTo>
                  <a:lnTo>
                    <a:pt x="1609" y="1087"/>
                  </a:lnTo>
                  <a:lnTo>
                    <a:pt x="1611" y="1085"/>
                  </a:lnTo>
                  <a:lnTo>
                    <a:pt x="1613" y="1083"/>
                  </a:lnTo>
                  <a:lnTo>
                    <a:pt x="1613" y="1079"/>
                  </a:lnTo>
                  <a:lnTo>
                    <a:pt x="1613" y="1077"/>
                  </a:lnTo>
                  <a:lnTo>
                    <a:pt x="1615" y="1073"/>
                  </a:lnTo>
                  <a:lnTo>
                    <a:pt x="1615" y="1072"/>
                  </a:lnTo>
                  <a:lnTo>
                    <a:pt x="1609" y="1064"/>
                  </a:lnTo>
                  <a:lnTo>
                    <a:pt x="1607" y="1060"/>
                  </a:lnTo>
                  <a:lnTo>
                    <a:pt x="1603" y="1058"/>
                  </a:lnTo>
                  <a:lnTo>
                    <a:pt x="1601" y="1058"/>
                  </a:lnTo>
                  <a:lnTo>
                    <a:pt x="1599" y="1058"/>
                  </a:lnTo>
                  <a:lnTo>
                    <a:pt x="1598" y="1055"/>
                  </a:lnTo>
                  <a:lnTo>
                    <a:pt x="1596" y="1053"/>
                  </a:lnTo>
                  <a:lnTo>
                    <a:pt x="1594" y="1049"/>
                  </a:lnTo>
                  <a:lnTo>
                    <a:pt x="1592" y="1047"/>
                  </a:lnTo>
                  <a:lnTo>
                    <a:pt x="1590" y="1042"/>
                  </a:lnTo>
                  <a:lnTo>
                    <a:pt x="1588" y="1040"/>
                  </a:lnTo>
                  <a:lnTo>
                    <a:pt x="1586" y="1034"/>
                  </a:lnTo>
                  <a:lnTo>
                    <a:pt x="1584" y="1030"/>
                  </a:lnTo>
                  <a:lnTo>
                    <a:pt x="1584" y="1025"/>
                  </a:lnTo>
                  <a:lnTo>
                    <a:pt x="1583" y="1021"/>
                  </a:lnTo>
                  <a:lnTo>
                    <a:pt x="1581" y="1017"/>
                  </a:lnTo>
                  <a:lnTo>
                    <a:pt x="1579" y="1017"/>
                  </a:lnTo>
                  <a:lnTo>
                    <a:pt x="1575" y="1015"/>
                  </a:lnTo>
                  <a:lnTo>
                    <a:pt x="1573" y="1013"/>
                  </a:lnTo>
                  <a:lnTo>
                    <a:pt x="1569" y="1013"/>
                  </a:lnTo>
                  <a:lnTo>
                    <a:pt x="1568" y="1015"/>
                  </a:lnTo>
                  <a:lnTo>
                    <a:pt x="1566" y="1015"/>
                  </a:lnTo>
                  <a:lnTo>
                    <a:pt x="1562" y="1017"/>
                  </a:lnTo>
                  <a:lnTo>
                    <a:pt x="1558" y="1017"/>
                  </a:lnTo>
                  <a:lnTo>
                    <a:pt x="1554" y="1017"/>
                  </a:lnTo>
                  <a:lnTo>
                    <a:pt x="1551" y="1017"/>
                  </a:lnTo>
                  <a:lnTo>
                    <a:pt x="1547" y="1015"/>
                  </a:lnTo>
                  <a:lnTo>
                    <a:pt x="1545" y="1015"/>
                  </a:lnTo>
                  <a:lnTo>
                    <a:pt x="1539" y="1015"/>
                  </a:lnTo>
                  <a:lnTo>
                    <a:pt x="1538" y="1015"/>
                  </a:lnTo>
                  <a:lnTo>
                    <a:pt x="1536" y="1015"/>
                  </a:lnTo>
                  <a:lnTo>
                    <a:pt x="1532" y="1013"/>
                  </a:lnTo>
                  <a:lnTo>
                    <a:pt x="1528" y="1012"/>
                  </a:lnTo>
                  <a:lnTo>
                    <a:pt x="1524" y="1010"/>
                  </a:lnTo>
                  <a:lnTo>
                    <a:pt x="1523" y="1010"/>
                  </a:lnTo>
                  <a:lnTo>
                    <a:pt x="1523" y="1008"/>
                  </a:lnTo>
                  <a:lnTo>
                    <a:pt x="1523" y="1006"/>
                  </a:lnTo>
                  <a:lnTo>
                    <a:pt x="1523" y="1004"/>
                  </a:lnTo>
                  <a:lnTo>
                    <a:pt x="1521" y="1004"/>
                  </a:lnTo>
                  <a:lnTo>
                    <a:pt x="1521" y="1002"/>
                  </a:lnTo>
                  <a:lnTo>
                    <a:pt x="1519" y="1000"/>
                  </a:lnTo>
                  <a:lnTo>
                    <a:pt x="1517" y="1000"/>
                  </a:lnTo>
                  <a:lnTo>
                    <a:pt x="1517" y="998"/>
                  </a:lnTo>
                  <a:lnTo>
                    <a:pt x="1513" y="998"/>
                  </a:lnTo>
                  <a:lnTo>
                    <a:pt x="1511" y="998"/>
                  </a:lnTo>
                  <a:lnTo>
                    <a:pt x="1508" y="997"/>
                  </a:lnTo>
                  <a:lnTo>
                    <a:pt x="1504" y="997"/>
                  </a:lnTo>
                  <a:lnTo>
                    <a:pt x="1500" y="995"/>
                  </a:lnTo>
                  <a:lnTo>
                    <a:pt x="1498" y="993"/>
                  </a:lnTo>
                  <a:lnTo>
                    <a:pt x="1496" y="993"/>
                  </a:lnTo>
                  <a:lnTo>
                    <a:pt x="1493" y="991"/>
                  </a:lnTo>
                  <a:lnTo>
                    <a:pt x="1491" y="991"/>
                  </a:lnTo>
                  <a:lnTo>
                    <a:pt x="1489" y="991"/>
                  </a:lnTo>
                  <a:lnTo>
                    <a:pt x="1487" y="991"/>
                  </a:lnTo>
                  <a:lnTo>
                    <a:pt x="1485" y="991"/>
                  </a:lnTo>
                  <a:lnTo>
                    <a:pt x="1483" y="991"/>
                  </a:lnTo>
                  <a:lnTo>
                    <a:pt x="1478" y="989"/>
                  </a:lnTo>
                  <a:lnTo>
                    <a:pt x="1474" y="989"/>
                  </a:lnTo>
                  <a:lnTo>
                    <a:pt x="1472" y="989"/>
                  </a:lnTo>
                  <a:lnTo>
                    <a:pt x="1470" y="989"/>
                  </a:lnTo>
                  <a:lnTo>
                    <a:pt x="1468" y="989"/>
                  </a:lnTo>
                  <a:lnTo>
                    <a:pt x="1464" y="989"/>
                  </a:lnTo>
                  <a:lnTo>
                    <a:pt x="1463" y="989"/>
                  </a:lnTo>
                  <a:lnTo>
                    <a:pt x="1461" y="991"/>
                  </a:lnTo>
                  <a:lnTo>
                    <a:pt x="1459" y="993"/>
                  </a:lnTo>
                  <a:lnTo>
                    <a:pt x="1457" y="995"/>
                  </a:lnTo>
                  <a:lnTo>
                    <a:pt x="1453" y="997"/>
                  </a:lnTo>
                  <a:lnTo>
                    <a:pt x="1451" y="998"/>
                  </a:lnTo>
                  <a:lnTo>
                    <a:pt x="1449" y="1000"/>
                  </a:lnTo>
                  <a:lnTo>
                    <a:pt x="1448" y="1002"/>
                  </a:lnTo>
                  <a:lnTo>
                    <a:pt x="1446" y="1004"/>
                  </a:lnTo>
                  <a:lnTo>
                    <a:pt x="1442" y="1006"/>
                  </a:lnTo>
                  <a:lnTo>
                    <a:pt x="1438" y="1006"/>
                  </a:lnTo>
                  <a:lnTo>
                    <a:pt x="1436" y="1006"/>
                  </a:lnTo>
                  <a:lnTo>
                    <a:pt x="1433" y="1006"/>
                  </a:lnTo>
                  <a:lnTo>
                    <a:pt x="1431" y="1004"/>
                  </a:lnTo>
                  <a:lnTo>
                    <a:pt x="1423" y="1004"/>
                  </a:lnTo>
                  <a:lnTo>
                    <a:pt x="1421" y="1002"/>
                  </a:lnTo>
                  <a:lnTo>
                    <a:pt x="1419" y="1000"/>
                  </a:lnTo>
                  <a:lnTo>
                    <a:pt x="1418" y="1000"/>
                  </a:lnTo>
                  <a:lnTo>
                    <a:pt x="1414" y="998"/>
                  </a:lnTo>
                  <a:lnTo>
                    <a:pt x="1412" y="998"/>
                  </a:lnTo>
                  <a:lnTo>
                    <a:pt x="1410" y="997"/>
                  </a:lnTo>
                  <a:lnTo>
                    <a:pt x="1406" y="997"/>
                  </a:lnTo>
                  <a:lnTo>
                    <a:pt x="1404" y="998"/>
                  </a:lnTo>
                  <a:lnTo>
                    <a:pt x="1403" y="998"/>
                  </a:lnTo>
                  <a:lnTo>
                    <a:pt x="1401" y="997"/>
                  </a:lnTo>
                  <a:lnTo>
                    <a:pt x="1399" y="995"/>
                  </a:lnTo>
                  <a:lnTo>
                    <a:pt x="1399" y="991"/>
                  </a:lnTo>
                  <a:lnTo>
                    <a:pt x="1399" y="989"/>
                  </a:lnTo>
                  <a:lnTo>
                    <a:pt x="1399" y="985"/>
                  </a:lnTo>
                  <a:lnTo>
                    <a:pt x="1399" y="983"/>
                  </a:lnTo>
                  <a:lnTo>
                    <a:pt x="1401" y="980"/>
                  </a:lnTo>
                  <a:lnTo>
                    <a:pt x="1401" y="978"/>
                  </a:lnTo>
                  <a:lnTo>
                    <a:pt x="1403" y="976"/>
                  </a:lnTo>
                  <a:lnTo>
                    <a:pt x="1403" y="974"/>
                  </a:lnTo>
                  <a:lnTo>
                    <a:pt x="1404" y="972"/>
                  </a:lnTo>
                  <a:lnTo>
                    <a:pt x="1404" y="970"/>
                  </a:lnTo>
                  <a:lnTo>
                    <a:pt x="1404" y="968"/>
                  </a:lnTo>
                  <a:lnTo>
                    <a:pt x="1404" y="966"/>
                  </a:lnTo>
                  <a:lnTo>
                    <a:pt x="1406" y="963"/>
                  </a:lnTo>
                  <a:lnTo>
                    <a:pt x="1404" y="961"/>
                  </a:lnTo>
                  <a:lnTo>
                    <a:pt x="1404" y="957"/>
                  </a:lnTo>
                  <a:lnTo>
                    <a:pt x="1404" y="955"/>
                  </a:lnTo>
                  <a:lnTo>
                    <a:pt x="1404" y="953"/>
                  </a:lnTo>
                  <a:lnTo>
                    <a:pt x="1404" y="951"/>
                  </a:lnTo>
                  <a:lnTo>
                    <a:pt x="1404" y="950"/>
                  </a:lnTo>
                  <a:lnTo>
                    <a:pt x="1406" y="948"/>
                  </a:lnTo>
                  <a:lnTo>
                    <a:pt x="1406" y="946"/>
                  </a:lnTo>
                  <a:lnTo>
                    <a:pt x="1408" y="944"/>
                  </a:lnTo>
                  <a:lnTo>
                    <a:pt x="1408" y="942"/>
                  </a:lnTo>
                  <a:lnTo>
                    <a:pt x="1408" y="940"/>
                  </a:lnTo>
                  <a:lnTo>
                    <a:pt x="1408" y="938"/>
                  </a:lnTo>
                  <a:lnTo>
                    <a:pt x="1410" y="936"/>
                  </a:lnTo>
                  <a:lnTo>
                    <a:pt x="1410" y="935"/>
                  </a:lnTo>
                  <a:lnTo>
                    <a:pt x="1408" y="933"/>
                  </a:lnTo>
                  <a:lnTo>
                    <a:pt x="1406" y="933"/>
                  </a:lnTo>
                  <a:lnTo>
                    <a:pt x="1403" y="933"/>
                  </a:lnTo>
                  <a:lnTo>
                    <a:pt x="1401" y="931"/>
                  </a:lnTo>
                  <a:lnTo>
                    <a:pt x="1397" y="929"/>
                  </a:lnTo>
                  <a:lnTo>
                    <a:pt x="1395" y="929"/>
                  </a:lnTo>
                  <a:lnTo>
                    <a:pt x="1393" y="927"/>
                  </a:lnTo>
                  <a:lnTo>
                    <a:pt x="1389" y="927"/>
                  </a:lnTo>
                  <a:lnTo>
                    <a:pt x="1388" y="925"/>
                  </a:lnTo>
                  <a:lnTo>
                    <a:pt x="1384" y="925"/>
                  </a:lnTo>
                  <a:lnTo>
                    <a:pt x="1380" y="923"/>
                  </a:lnTo>
                  <a:lnTo>
                    <a:pt x="1376" y="921"/>
                  </a:lnTo>
                  <a:lnTo>
                    <a:pt x="1374" y="921"/>
                  </a:lnTo>
                  <a:lnTo>
                    <a:pt x="1373" y="921"/>
                  </a:lnTo>
                  <a:lnTo>
                    <a:pt x="1369" y="920"/>
                  </a:lnTo>
                  <a:lnTo>
                    <a:pt x="1367" y="920"/>
                  </a:lnTo>
                  <a:lnTo>
                    <a:pt x="1363" y="920"/>
                  </a:lnTo>
                  <a:lnTo>
                    <a:pt x="1361" y="920"/>
                  </a:lnTo>
                  <a:lnTo>
                    <a:pt x="1358" y="920"/>
                  </a:lnTo>
                  <a:lnTo>
                    <a:pt x="1354" y="921"/>
                  </a:lnTo>
                  <a:lnTo>
                    <a:pt x="1352" y="921"/>
                  </a:lnTo>
                  <a:lnTo>
                    <a:pt x="1350" y="923"/>
                  </a:lnTo>
                  <a:lnTo>
                    <a:pt x="1348" y="925"/>
                  </a:lnTo>
                  <a:lnTo>
                    <a:pt x="1344" y="925"/>
                  </a:lnTo>
                  <a:lnTo>
                    <a:pt x="1344" y="923"/>
                  </a:lnTo>
                  <a:lnTo>
                    <a:pt x="1343" y="923"/>
                  </a:lnTo>
                  <a:lnTo>
                    <a:pt x="1341" y="921"/>
                  </a:lnTo>
                  <a:lnTo>
                    <a:pt x="1339" y="921"/>
                  </a:lnTo>
                  <a:lnTo>
                    <a:pt x="1339" y="920"/>
                  </a:lnTo>
                  <a:lnTo>
                    <a:pt x="1337" y="920"/>
                  </a:lnTo>
                  <a:lnTo>
                    <a:pt x="1335" y="920"/>
                  </a:lnTo>
                  <a:lnTo>
                    <a:pt x="1331" y="920"/>
                  </a:lnTo>
                  <a:lnTo>
                    <a:pt x="1328" y="920"/>
                  </a:lnTo>
                  <a:lnTo>
                    <a:pt x="1326" y="920"/>
                  </a:lnTo>
                  <a:lnTo>
                    <a:pt x="1324" y="920"/>
                  </a:lnTo>
                  <a:lnTo>
                    <a:pt x="1322" y="918"/>
                  </a:lnTo>
                  <a:lnTo>
                    <a:pt x="1320" y="916"/>
                  </a:lnTo>
                  <a:lnTo>
                    <a:pt x="1320" y="914"/>
                  </a:lnTo>
                  <a:lnTo>
                    <a:pt x="1318" y="914"/>
                  </a:lnTo>
                  <a:lnTo>
                    <a:pt x="1316" y="914"/>
                  </a:lnTo>
                  <a:lnTo>
                    <a:pt x="1314" y="916"/>
                  </a:lnTo>
                  <a:lnTo>
                    <a:pt x="1313" y="916"/>
                  </a:lnTo>
                  <a:lnTo>
                    <a:pt x="1311" y="916"/>
                  </a:lnTo>
                  <a:lnTo>
                    <a:pt x="1309" y="918"/>
                  </a:lnTo>
                  <a:lnTo>
                    <a:pt x="1309" y="920"/>
                  </a:lnTo>
                  <a:lnTo>
                    <a:pt x="1309" y="921"/>
                  </a:lnTo>
                  <a:lnTo>
                    <a:pt x="1309" y="923"/>
                  </a:lnTo>
                  <a:lnTo>
                    <a:pt x="1309" y="925"/>
                  </a:lnTo>
                  <a:lnTo>
                    <a:pt x="1307" y="925"/>
                  </a:lnTo>
                  <a:lnTo>
                    <a:pt x="1307" y="929"/>
                  </a:lnTo>
                  <a:lnTo>
                    <a:pt x="1305" y="931"/>
                  </a:lnTo>
                  <a:lnTo>
                    <a:pt x="1303" y="929"/>
                  </a:lnTo>
                  <a:lnTo>
                    <a:pt x="1301" y="927"/>
                  </a:lnTo>
                  <a:lnTo>
                    <a:pt x="1299" y="927"/>
                  </a:lnTo>
                  <a:lnTo>
                    <a:pt x="1299" y="925"/>
                  </a:lnTo>
                  <a:lnTo>
                    <a:pt x="1298" y="927"/>
                  </a:lnTo>
                  <a:lnTo>
                    <a:pt x="1296" y="927"/>
                  </a:lnTo>
                  <a:lnTo>
                    <a:pt x="1294" y="929"/>
                  </a:lnTo>
                  <a:lnTo>
                    <a:pt x="1290" y="929"/>
                  </a:lnTo>
                  <a:lnTo>
                    <a:pt x="1288" y="929"/>
                  </a:lnTo>
                  <a:lnTo>
                    <a:pt x="1286" y="929"/>
                  </a:lnTo>
                  <a:lnTo>
                    <a:pt x="1284" y="931"/>
                  </a:lnTo>
                  <a:lnTo>
                    <a:pt x="1283" y="933"/>
                  </a:lnTo>
                  <a:lnTo>
                    <a:pt x="1281" y="935"/>
                  </a:lnTo>
                  <a:lnTo>
                    <a:pt x="1279" y="936"/>
                  </a:lnTo>
                  <a:lnTo>
                    <a:pt x="1275" y="938"/>
                  </a:lnTo>
                  <a:lnTo>
                    <a:pt x="1273" y="938"/>
                  </a:lnTo>
                  <a:lnTo>
                    <a:pt x="1271" y="938"/>
                  </a:lnTo>
                  <a:lnTo>
                    <a:pt x="1269" y="936"/>
                  </a:lnTo>
                  <a:lnTo>
                    <a:pt x="1268" y="936"/>
                  </a:lnTo>
                  <a:lnTo>
                    <a:pt x="1266" y="938"/>
                  </a:lnTo>
                  <a:lnTo>
                    <a:pt x="1266" y="940"/>
                  </a:lnTo>
                  <a:lnTo>
                    <a:pt x="1266" y="942"/>
                  </a:lnTo>
                  <a:lnTo>
                    <a:pt x="1266" y="944"/>
                  </a:lnTo>
                  <a:lnTo>
                    <a:pt x="1266" y="946"/>
                  </a:lnTo>
                  <a:lnTo>
                    <a:pt x="1264" y="948"/>
                  </a:lnTo>
                  <a:lnTo>
                    <a:pt x="1262" y="950"/>
                  </a:lnTo>
                  <a:lnTo>
                    <a:pt x="1258" y="950"/>
                  </a:lnTo>
                  <a:lnTo>
                    <a:pt x="1258" y="951"/>
                  </a:lnTo>
                  <a:lnTo>
                    <a:pt x="1254" y="953"/>
                  </a:lnTo>
                  <a:lnTo>
                    <a:pt x="1252" y="953"/>
                  </a:lnTo>
                  <a:lnTo>
                    <a:pt x="1251" y="955"/>
                  </a:lnTo>
                  <a:lnTo>
                    <a:pt x="1249" y="955"/>
                  </a:lnTo>
                  <a:lnTo>
                    <a:pt x="1247" y="955"/>
                  </a:lnTo>
                  <a:lnTo>
                    <a:pt x="1245" y="953"/>
                  </a:lnTo>
                  <a:lnTo>
                    <a:pt x="1243" y="953"/>
                  </a:lnTo>
                  <a:lnTo>
                    <a:pt x="1241" y="953"/>
                  </a:lnTo>
                  <a:lnTo>
                    <a:pt x="1239" y="955"/>
                  </a:lnTo>
                  <a:lnTo>
                    <a:pt x="1239" y="957"/>
                  </a:lnTo>
                  <a:lnTo>
                    <a:pt x="1237" y="957"/>
                  </a:lnTo>
                  <a:lnTo>
                    <a:pt x="1237" y="959"/>
                  </a:lnTo>
                  <a:lnTo>
                    <a:pt x="1236" y="961"/>
                  </a:lnTo>
                  <a:lnTo>
                    <a:pt x="1234" y="963"/>
                  </a:lnTo>
                  <a:lnTo>
                    <a:pt x="1232" y="965"/>
                  </a:lnTo>
                  <a:lnTo>
                    <a:pt x="1230" y="966"/>
                  </a:lnTo>
                  <a:lnTo>
                    <a:pt x="1228" y="968"/>
                  </a:lnTo>
                  <a:lnTo>
                    <a:pt x="1228" y="970"/>
                  </a:lnTo>
                  <a:lnTo>
                    <a:pt x="1228" y="972"/>
                  </a:lnTo>
                  <a:lnTo>
                    <a:pt x="1228" y="974"/>
                  </a:lnTo>
                  <a:lnTo>
                    <a:pt x="1226" y="978"/>
                  </a:lnTo>
                  <a:lnTo>
                    <a:pt x="1224" y="978"/>
                  </a:lnTo>
                  <a:lnTo>
                    <a:pt x="1221" y="980"/>
                  </a:lnTo>
                  <a:lnTo>
                    <a:pt x="1219" y="980"/>
                  </a:lnTo>
                  <a:lnTo>
                    <a:pt x="1217" y="981"/>
                  </a:lnTo>
                  <a:lnTo>
                    <a:pt x="1215" y="983"/>
                  </a:lnTo>
                  <a:lnTo>
                    <a:pt x="1213" y="985"/>
                  </a:lnTo>
                  <a:lnTo>
                    <a:pt x="1211" y="987"/>
                  </a:lnTo>
                  <a:lnTo>
                    <a:pt x="1209" y="989"/>
                  </a:lnTo>
                  <a:lnTo>
                    <a:pt x="1207" y="991"/>
                  </a:lnTo>
                  <a:lnTo>
                    <a:pt x="1207" y="993"/>
                  </a:lnTo>
                  <a:lnTo>
                    <a:pt x="1207" y="995"/>
                  </a:lnTo>
                  <a:lnTo>
                    <a:pt x="1207" y="998"/>
                  </a:lnTo>
                  <a:lnTo>
                    <a:pt x="1209" y="1000"/>
                  </a:lnTo>
                  <a:lnTo>
                    <a:pt x="1209" y="1002"/>
                  </a:lnTo>
                  <a:lnTo>
                    <a:pt x="1209" y="1004"/>
                  </a:lnTo>
                  <a:lnTo>
                    <a:pt x="1209" y="1006"/>
                  </a:lnTo>
                  <a:lnTo>
                    <a:pt x="1207" y="1006"/>
                  </a:lnTo>
                  <a:lnTo>
                    <a:pt x="1206" y="1006"/>
                  </a:lnTo>
                  <a:lnTo>
                    <a:pt x="1204" y="1008"/>
                  </a:lnTo>
                  <a:lnTo>
                    <a:pt x="1202" y="1008"/>
                  </a:lnTo>
                  <a:lnTo>
                    <a:pt x="1200" y="1010"/>
                  </a:lnTo>
                  <a:lnTo>
                    <a:pt x="1194" y="1013"/>
                  </a:lnTo>
                  <a:lnTo>
                    <a:pt x="1192" y="1013"/>
                  </a:lnTo>
                  <a:lnTo>
                    <a:pt x="1192" y="1015"/>
                  </a:lnTo>
                  <a:lnTo>
                    <a:pt x="1191" y="1015"/>
                  </a:lnTo>
                  <a:lnTo>
                    <a:pt x="1189" y="1017"/>
                  </a:lnTo>
                  <a:lnTo>
                    <a:pt x="1187" y="1019"/>
                  </a:lnTo>
                  <a:lnTo>
                    <a:pt x="1185" y="1019"/>
                  </a:lnTo>
                  <a:lnTo>
                    <a:pt x="1183" y="1019"/>
                  </a:lnTo>
                  <a:lnTo>
                    <a:pt x="1181" y="1019"/>
                  </a:lnTo>
                  <a:lnTo>
                    <a:pt x="1179" y="1019"/>
                  </a:lnTo>
                  <a:lnTo>
                    <a:pt x="1177" y="1019"/>
                  </a:lnTo>
                  <a:lnTo>
                    <a:pt x="1174" y="1019"/>
                  </a:lnTo>
                  <a:lnTo>
                    <a:pt x="1172" y="1019"/>
                  </a:lnTo>
                  <a:lnTo>
                    <a:pt x="1170" y="1019"/>
                  </a:lnTo>
                  <a:lnTo>
                    <a:pt x="1168" y="1017"/>
                  </a:lnTo>
                  <a:lnTo>
                    <a:pt x="1164" y="1017"/>
                  </a:lnTo>
                  <a:lnTo>
                    <a:pt x="1162" y="1015"/>
                  </a:lnTo>
                  <a:lnTo>
                    <a:pt x="1161" y="1015"/>
                  </a:lnTo>
                  <a:lnTo>
                    <a:pt x="1161" y="1013"/>
                  </a:lnTo>
                  <a:lnTo>
                    <a:pt x="1159" y="1012"/>
                  </a:lnTo>
                  <a:lnTo>
                    <a:pt x="1157" y="1012"/>
                  </a:lnTo>
                  <a:lnTo>
                    <a:pt x="1155" y="1010"/>
                  </a:lnTo>
                  <a:lnTo>
                    <a:pt x="1153" y="1008"/>
                  </a:lnTo>
                  <a:lnTo>
                    <a:pt x="1153" y="1006"/>
                  </a:lnTo>
                  <a:lnTo>
                    <a:pt x="1153" y="1004"/>
                  </a:lnTo>
                  <a:lnTo>
                    <a:pt x="1155" y="1002"/>
                  </a:lnTo>
                  <a:lnTo>
                    <a:pt x="1155" y="998"/>
                  </a:lnTo>
                  <a:lnTo>
                    <a:pt x="1155" y="997"/>
                  </a:lnTo>
                  <a:lnTo>
                    <a:pt x="1153" y="995"/>
                  </a:lnTo>
                  <a:lnTo>
                    <a:pt x="1153" y="993"/>
                  </a:lnTo>
                  <a:lnTo>
                    <a:pt x="1151" y="993"/>
                  </a:lnTo>
                  <a:lnTo>
                    <a:pt x="1149" y="991"/>
                  </a:lnTo>
                  <a:lnTo>
                    <a:pt x="1149" y="989"/>
                  </a:lnTo>
                  <a:lnTo>
                    <a:pt x="1147" y="987"/>
                  </a:lnTo>
                  <a:lnTo>
                    <a:pt x="1146" y="987"/>
                  </a:lnTo>
                  <a:lnTo>
                    <a:pt x="1142" y="985"/>
                  </a:lnTo>
                  <a:lnTo>
                    <a:pt x="1140" y="983"/>
                  </a:lnTo>
                  <a:lnTo>
                    <a:pt x="1138" y="983"/>
                  </a:lnTo>
                  <a:lnTo>
                    <a:pt x="1136" y="981"/>
                  </a:lnTo>
                  <a:lnTo>
                    <a:pt x="1134" y="980"/>
                  </a:lnTo>
                  <a:lnTo>
                    <a:pt x="1132" y="978"/>
                  </a:lnTo>
                  <a:lnTo>
                    <a:pt x="1131" y="978"/>
                  </a:lnTo>
                  <a:lnTo>
                    <a:pt x="1129" y="980"/>
                  </a:lnTo>
                  <a:lnTo>
                    <a:pt x="1127" y="981"/>
                  </a:lnTo>
                  <a:lnTo>
                    <a:pt x="1127" y="983"/>
                  </a:lnTo>
                  <a:lnTo>
                    <a:pt x="1127" y="987"/>
                  </a:lnTo>
                  <a:lnTo>
                    <a:pt x="1125" y="987"/>
                  </a:lnTo>
                  <a:lnTo>
                    <a:pt x="1123" y="989"/>
                  </a:lnTo>
                  <a:lnTo>
                    <a:pt x="1121" y="991"/>
                  </a:lnTo>
                  <a:lnTo>
                    <a:pt x="1119" y="991"/>
                  </a:lnTo>
                  <a:lnTo>
                    <a:pt x="1117" y="991"/>
                  </a:lnTo>
                  <a:lnTo>
                    <a:pt x="1116" y="993"/>
                  </a:lnTo>
                  <a:lnTo>
                    <a:pt x="1114" y="993"/>
                  </a:lnTo>
                  <a:lnTo>
                    <a:pt x="1114" y="995"/>
                  </a:lnTo>
                  <a:lnTo>
                    <a:pt x="1114" y="997"/>
                  </a:lnTo>
                  <a:lnTo>
                    <a:pt x="1112" y="998"/>
                  </a:lnTo>
                  <a:lnTo>
                    <a:pt x="1108" y="1000"/>
                  </a:lnTo>
                  <a:lnTo>
                    <a:pt x="1106" y="1002"/>
                  </a:lnTo>
                  <a:lnTo>
                    <a:pt x="1104" y="1002"/>
                  </a:lnTo>
                  <a:lnTo>
                    <a:pt x="1102" y="1004"/>
                  </a:lnTo>
                  <a:lnTo>
                    <a:pt x="1101" y="1006"/>
                  </a:lnTo>
                  <a:lnTo>
                    <a:pt x="1099" y="1006"/>
                  </a:lnTo>
                  <a:lnTo>
                    <a:pt x="1097" y="1008"/>
                  </a:lnTo>
                  <a:lnTo>
                    <a:pt x="1095" y="1010"/>
                  </a:lnTo>
                  <a:lnTo>
                    <a:pt x="1093" y="1010"/>
                  </a:lnTo>
                  <a:lnTo>
                    <a:pt x="1091" y="1012"/>
                  </a:lnTo>
                  <a:lnTo>
                    <a:pt x="1089" y="1012"/>
                  </a:lnTo>
                  <a:lnTo>
                    <a:pt x="1086" y="1012"/>
                  </a:lnTo>
                  <a:lnTo>
                    <a:pt x="1084" y="1013"/>
                  </a:lnTo>
                  <a:lnTo>
                    <a:pt x="1082" y="1013"/>
                  </a:lnTo>
                  <a:lnTo>
                    <a:pt x="1078" y="1013"/>
                  </a:lnTo>
                  <a:lnTo>
                    <a:pt x="1072" y="1015"/>
                  </a:lnTo>
                  <a:lnTo>
                    <a:pt x="1071" y="1015"/>
                  </a:lnTo>
                  <a:lnTo>
                    <a:pt x="1065" y="1013"/>
                  </a:lnTo>
                  <a:lnTo>
                    <a:pt x="1063" y="1012"/>
                  </a:lnTo>
                  <a:lnTo>
                    <a:pt x="1061" y="1012"/>
                  </a:lnTo>
                  <a:lnTo>
                    <a:pt x="1057" y="1012"/>
                  </a:lnTo>
                  <a:lnTo>
                    <a:pt x="1056" y="1013"/>
                  </a:lnTo>
                  <a:lnTo>
                    <a:pt x="1054" y="1013"/>
                  </a:lnTo>
                  <a:lnTo>
                    <a:pt x="1052" y="1013"/>
                  </a:lnTo>
                  <a:lnTo>
                    <a:pt x="1048" y="1013"/>
                  </a:lnTo>
                  <a:lnTo>
                    <a:pt x="1046" y="1013"/>
                  </a:lnTo>
                  <a:lnTo>
                    <a:pt x="1044" y="1013"/>
                  </a:lnTo>
                  <a:lnTo>
                    <a:pt x="1044" y="1015"/>
                  </a:lnTo>
                  <a:lnTo>
                    <a:pt x="1042" y="1017"/>
                  </a:lnTo>
                  <a:lnTo>
                    <a:pt x="1041" y="1017"/>
                  </a:lnTo>
                  <a:lnTo>
                    <a:pt x="1039" y="1017"/>
                  </a:lnTo>
                  <a:lnTo>
                    <a:pt x="1037" y="1019"/>
                  </a:lnTo>
                  <a:lnTo>
                    <a:pt x="1037" y="1021"/>
                  </a:lnTo>
                  <a:lnTo>
                    <a:pt x="1033" y="1021"/>
                  </a:lnTo>
                  <a:lnTo>
                    <a:pt x="1027" y="1021"/>
                  </a:lnTo>
                  <a:lnTo>
                    <a:pt x="1026" y="1021"/>
                  </a:lnTo>
                  <a:lnTo>
                    <a:pt x="1024" y="1021"/>
                  </a:lnTo>
                  <a:lnTo>
                    <a:pt x="1022" y="1021"/>
                  </a:lnTo>
                  <a:lnTo>
                    <a:pt x="1018" y="1019"/>
                  </a:lnTo>
                  <a:lnTo>
                    <a:pt x="1018" y="1017"/>
                  </a:lnTo>
                  <a:lnTo>
                    <a:pt x="1016" y="1017"/>
                  </a:lnTo>
                  <a:lnTo>
                    <a:pt x="1014" y="1015"/>
                  </a:lnTo>
                  <a:lnTo>
                    <a:pt x="1011" y="1013"/>
                  </a:lnTo>
                  <a:lnTo>
                    <a:pt x="1009" y="1013"/>
                  </a:lnTo>
                  <a:lnTo>
                    <a:pt x="1005" y="1013"/>
                  </a:lnTo>
                  <a:lnTo>
                    <a:pt x="1003" y="1012"/>
                  </a:lnTo>
                  <a:lnTo>
                    <a:pt x="1001" y="1012"/>
                  </a:lnTo>
                  <a:lnTo>
                    <a:pt x="999" y="1010"/>
                  </a:lnTo>
                  <a:lnTo>
                    <a:pt x="997" y="1008"/>
                  </a:lnTo>
                  <a:lnTo>
                    <a:pt x="996" y="1008"/>
                  </a:lnTo>
                  <a:lnTo>
                    <a:pt x="994" y="1006"/>
                  </a:lnTo>
                  <a:lnTo>
                    <a:pt x="992" y="1004"/>
                  </a:lnTo>
                  <a:lnTo>
                    <a:pt x="990" y="1002"/>
                  </a:lnTo>
                  <a:lnTo>
                    <a:pt x="988" y="1000"/>
                  </a:lnTo>
                  <a:lnTo>
                    <a:pt x="986" y="998"/>
                  </a:lnTo>
                  <a:lnTo>
                    <a:pt x="984" y="997"/>
                  </a:lnTo>
                  <a:lnTo>
                    <a:pt x="984" y="995"/>
                  </a:lnTo>
                  <a:lnTo>
                    <a:pt x="982" y="993"/>
                  </a:lnTo>
                  <a:lnTo>
                    <a:pt x="981" y="991"/>
                  </a:lnTo>
                  <a:lnTo>
                    <a:pt x="979" y="989"/>
                  </a:lnTo>
                  <a:lnTo>
                    <a:pt x="975" y="987"/>
                  </a:lnTo>
                  <a:lnTo>
                    <a:pt x="973" y="987"/>
                  </a:lnTo>
                  <a:lnTo>
                    <a:pt x="969" y="987"/>
                  </a:lnTo>
                  <a:lnTo>
                    <a:pt x="967" y="987"/>
                  </a:lnTo>
                  <a:lnTo>
                    <a:pt x="966" y="987"/>
                  </a:lnTo>
                  <a:lnTo>
                    <a:pt x="962" y="989"/>
                  </a:lnTo>
                  <a:lnTo>
                    <a:pt x="960" y="989"/>
                  </a:lnTo>
                  <a:lnTo>
                    <a:pt x="956" y="991"/>
                  </a:lnTo>
                  <a:lnTo>
                    <a:pt x="952" y="993"/>
                  </a:lnTo>
                  <a:lnTo>
                    <a:pt x="949" y="993"/>
                  </a:lnTo>
                  <a:lnTo>
                    <a:pt x="947" y="991"/>
                  </a:lnTo>
                  <a:lnTo>
                    <a:pt x="945" y="991"/>
                  </a:lnTo>
                  <a:lnTo>
                    <a:pt x="943" y="989"/>
                  </a:lnTo>
                  <a:lnTo>
                    <a:pt x="941" y="987"/>
                  </a:lnTo>
                  <a:lnTo>
                    <a:pt x="937" y="985"/>
                  </a:lnTo>
                  <a:lnTo>
                    <a:pt x="936" y="985"/>
                  </a:lnTo>
                  <a:lnTo>
                    <a:pt x="934" y="987"/>
                  </a:lnTo>
                  <a:lnTo>
                    <a:pt x="930" y="987"/>
                  </a:lnTo>
                  <a:lnTo>
                    <a:pt x="928" y="985"/>
                  </a:lnTo>
                  <a:lnTo>
                    <a:pt x="928" y="983"/>
                  </a:lnTo>
                  <a:lnTo>
                    <a:pt x="928" y="981"/>
                  </a:lnTo>
                  <a:lnTo>
                    <a:pt x="926" y="981"/>
                  </a:lnTo>
                  <a:lnTo>
                    <a:pt x="922" y="980"/>
                  </a:lnTo>
                  <a:lnTo>
                    <a:pt x="921" y="978"/>
                  </a:lnTo>
                  <a:lnTo>
                    <a:pt x="919" y="976"/>
                  </a:lnTo>
                  <a:lnTo>
                    <a:pt x="919" y="974"/>
                  </a:lnTo>
                  <a:lnTo>
                    <a:pt x="917" y="972"/>
                  </a:lnTo>
                  <a:lnTo>
                    <a:pt x="915" y="970"/>
                  </a:lnTo>
                  <a:lnTo>
                    <a:pt x="913" y="968"/>
                  </a:lnTo>
                  <a:lnTo>
                    <a:pt x="911" y="966"/>
                  </a:lnTo>
                  <a:lnTo>
                    <a:pt x="907" y="966"/>
                  </a:lnTo>
                  <a:lnTo>
                    <a:pt x="906" y="968"/>
                  </a:lnTo>
                  <a:lnTo>
                    <a:pt x="902" y="968"/>
                  </a:lnTo>
                  <a:lnTo>
                    <a:pt x="898" y="968"/>
                  </a:lnTo>
                  <a:lnTo>
                    <a:pt x="896" y="970"/>
                  </a:lnTo>
                  <a:lnTo>
                    <a:pt x="894" y="970"/>
                  </a:lnTo>
                  <a:lnTo>
                    <a:pt x="892" y="970"/>
                  </a:lnTo>
                  <a:lnTo>
                    <a:pt x="889" y="972"/>
                  </a:lnTo>
                  <a:lnTo>
                    <a:pt x="887" y="972"/>
                  </a:lnTo>
                  <a:lnTo>
                    <a:pt x="885" y="972"/>
                  </a:lnTo>
                  <a:lnTo>
                    <a:pt x="881" y="972"/>
                  </a:lnTo>
                  <a:lnTo>
                    <a:pt x="877" y="972"/>
                  </a:lnTo>
                  <a:lnTo>
                    <a:pt x="875" y="972"/>
                  </a:lnTo>
                  <a:lnTo>
                    <a:pt x="872" y="970"/>
                  </a:lnTo>
                  <a:lnTo>
                    <a:pt x="870" y="970"/>
                  </a:lnTo>
                  <a:lnTo>
                    <a:pt x="866" y="972"/>
                  </a:lnTo>
                  <a:lnTo>
                    <a:pt x="864" y="972"/>
                  </a:lnTo>
                  <a:lnTo>
                    <a:pt x="862" y="972"/>
                  </a:lnTo>
                  <a:lnTo>
                    <a:pt x="860" y="974"/>
                  </a:lnTo>
                  <a:lnTo>
                    <a:pt x="859" y="974"/>
                  </a:lnTo>
                  <a:lnTo>
                    <a:pt x="859" y="976"/>
                  </a:lnTo>
                  <a:lnTo>
                    <a:pt x="857" y="976"/>
                  </a:lnTo>
                  <a:lnTo>
                    <a:pt x="855" y="974"/>
                  </a:lnTo>
                  <a:lnTo>
                    <a:pt x="851" y="972"/>
                  </a:lnTo>
                  <a:lnTo>
                    <a:pt x="849" y="970"/>
                  </a:lnTo>
                  <a:lnTo>
                    <a:pt x="847" y="970"/>
                  </a:lnTo>
                  <a:lnTo>
                    <a:pt x="845" y="968"/>
                  </a:lnTo>
                  <a:lnTo>
                    <a:pt x="842" y="968"/>
                  </a:lnTo>
                  <a:lnTo>
                    <a:pt x="838" y="966"/>
                  </a:lnTo>
                  <a:lnTo>
                    <a:pt x="836" y="966"/>
                  </a:lnTo>
                  <a:lnTo>
                    <a:pt x="834" y="966"/>
                  </a:lnTo>
                  <a:lnTo>
                    <a:pt x="832" y="966"/>
                  </a:lnTo>
                  <a:lnTo>
                    <a:pt x="830" y="966"/>
                  </a:lnTo>
                  <a:lnTo>
                    <a:pt x="829" y="966"/>
                  </a:lnTo>
                  <a:lnTo>
                    <a:pt x="827" y="965"/>
                  </a:lnTo>
                  <a:lnTo>
                    <a:pt x="823" y="961"/>
                  </a:lnTo>
                  <a:lnTo>
                    <a:pt x="823" y="957"/>
                  </a:lnTo>
                  <a:lnTo>
                    <a:pt x="823" y="955"/>
                  </a:lnTo>
                  <a:lnTo>
                    <a:pt x="823" y="953"/>
                  </a:lnTo>
                  <a:lnTo>
                    <a:pt x="823" y="951"/>
                  </a:lnTo>
                  <a:lnTo>
                    <a:pt x="823" y="950"/>
                  </a:lnTo>
                  <a:lnTo>
                    <a:pt x="823" y="948"/>
                  </a:lnTo>
                  <a:lnTo>
                    <a:pt x="825" y="946"/>
                  </a:lnTo>
                  <a:lnTo>
                    <a:pt x="825" y="942"/>
                  </a:lnTo>
                  <a:lnTo>
                    <a:pt x="825" y="940"/>
                  </a:lnTo>
                  <a:lnTo>
                    <a:pt x="825" y="936"/>
                  </a:lnTo>
                  <a:lnTo>
                    <a:pt x="827" y="935"/>
                  </a:lnTo>
                  <a:lnTo>
                    <a:pt x="829" y="933"/>
                  </a:lnTo>
                  <a:lnTo>
                    <a:pt x="830" y="931"/>
                  </a:lnTo>
                  <a:lnTo>
                    <a:pt x="832" y="927"/>
                  </a:lnTo>
                  <a:lnTo>
                    <a:pt x="834" y="925"/>
                  </a:lnTo>
                  <a:lnTo>
                    <a:pt x="834" y="923"/>
                  </a:lnTo>
                  <a:lnTo>
                    <a:pt x="834" y="921"/>
                  </a:lnTo>
                  <a:lnTo>
                    <a:pt x="836" y="920"/>
                  </a:lnTo>
                  <a:lnTo>
                    <a:pt x="836" y="916"/>
                  </a:lnTo>
                  <a:lnTo>
                    <a:pt x="836" y="914"/>
                  </a:lnTo>
                  <a:lnTo>
                    <a:pt x="836" y="912"/>
                  </a:lnTo>
                  <a:lnTo>
                    <a:pt x="834" y="910"/>
                  </a:lnTo>
                  <a:lnTo>
                    <a:pt x="832" y="908"/>
                  </a:lnTo>
                  <a:lnTo>
                    <a:pt x="825" y="912"/>
                  </a:lnTo>
                  <a:lnTo>
                    <a:pt x="823" y="912"/>
                  </a:lnTo>
                  <a:lnTo>
                    <a:pt x="821" y="912"/>
                  </a:lnTo>
                  <a:lnTo>
                    <a:pt x="819" y="912"/>
                  </a:lnTo>
                  <a:lnTo>
                    <a:pt x="815" y="912"/>
                  </a:lnTo>
                  <a:lnTo>
                    <a:pt x="814" y="912"/>
                  </a:lnTo>
                  <a:lnTo>
                    <a:pt x="812" y="910"/>
                  </a:lnTo>
                  <a:lnTo>
                    <a:pt x="810" y="910"/>
                  </a:lnTo>
                  <a:lnTo>
                    <a:pt x="808" y="908"/>
                  </a:lnTo>
                  <a:lnTo>
                    <a:pt x="806" y="908"/>
                  </a:lnTo>
                  <a:lnTo>
                    <a:pt x="804" y="906"/>
                  </a:lnTo>
                  <a:lnTo>
                    <a:pt x="804" y="905"/>
                  </a:lnTo>
                  <a:lnTo>
                    <a:pt x="802" y="901"/>
                  </a:lnTo>
                  <a:lnTo>
                    <a:pt x="800" y="899"/>
                  </a:lnTo>
                  <a:lnTo>
                    <a:pt x="800" y="897"/>
                  </a:lnTo>
                  <a:lnTo>
                    <a:pt x="799" y="897"/>
                  </a:lnTo>
                  <a:lnTo>
                    <a:pt x="797" y="895"/>
                  </a:lnTo>
                  <a:lnTo>
                    <a:pt x="793" y="895"/>
                  </a:lnTo>
                  <a:lnTo>
                    <a:pt x="791" y="895"/>
                  </a:lnTo>
                  <a:lnTo>
                    <a:pt x="789" y="895"/>
                  </a:lnTo>
                  <a:lnTo>
                    <a:pt x="784" y="895"/>
                  </a:lnTo>
                  <a:lnTo>
                    <a:pt x="782" y="895"/>
                  </a:lnTo>
                  <a:lnTo>
                    <a:pt x="780" y="895"/>
                  </a:lnTo>
                  <a:lnTo>
                    <a:pt x="778" y="893"/>
                  </a:lnTo>
                  <a:lnTo>
                    <a:pt x="776" y="891"/>
                  </a:lnTo>
                  <a:lnTo>
                    <a:pt x="776" y="890"/>
                  </a:lnTo>
                  <a:lnTo>
                    <a:pt x="776" y="886"/>
                  </a:lnTo>
                  <a:lnTo>
                    <a:pt x="774" y="884"/>
                  </a:lnTo>
                  <a:lnTo>
                    <a:pt x="772" y="882"/>
                  </a:lnTo>
                  <a:lnTo>
                    <a:pt x="770" y="882"/>
                  </a:lnTo>
                  <a:lnTo>
                    <a:pt x="770" y="880"/>
                  </a:lnTo>
                  <a:lnTo>
                    <a:pt x="770" y="876"/>
                  </a:lnTo>
                  <a:lnTo>
                    <a:pt x="772" y="875"/>
                  </a:lnTo>
                  <a:lnTo>
                    <a:pt x="772" y="873"/>
                  </a:lnTo>
                  <a:lnTo>
                    <a:pt x="770" y="869"/>
                  </a:lnTo>
                  <a:lnTo>
                    <a:pt x="769" y="867"/>
                  </a:lnTo>
                  <a:lnTo>
                    <a:pt x="767" y="865"/>
                  </a:lnTo>
                  <a:lnTo>
                    <a:pt x="767" y="861"/>
                  </a:lnTo>
                  <a:lnTo>
                    <a:pt x="767" y="860"/>
                  </a:lnTo>
                  <a:lnTo>
                    <a:pt x="769" y="858"/>
                  </a:lnTo>
                  <a:lnTo>
                    <a:pt x="769" y="856"/>
                  </a:lnTo>
                  <a:lnTo>
                    <a:pt x="769" y="852"/>
                  </a:lnTo>
                  <a:lnTo>
                    <a:pt x="769" y="850"/>
                  </a:lnTo>
                  <a:lnTo>
                    <a:pt x="770" y="848"/>
                  </a:lnTo>
                  <a:lnTo>
                    <a:pt x="770" y="845"/>
                  </a:lnTo>
                  <a:lnTo>
                    <a:pt x="772" y="843"/>
                  </a:lnTo>
                  <a:lnTo>
                    <a:pt x="774" y="841"/>
                  </a:lnTo>
                  <a:lnTo>
                    <a:pt x="776" y="839"/>
                  </a:lnTo>
                  <a:lnTo>
                    <a:pt x="778" y="837"/>
                  </a:lnTo>
                  <a:lnTo>
                    <a:pt x="778" y="833"/>
                  </a:lnTo>
                  <a:lnTo>
                    <a:pt x="776" y="831"/>
                  </a:lnTo>
                  <a:lnTo>
                    <a:pt x="774" y="830"/>
                  </a:lnTo>
                  <a:lnTo>
                    <a:pt x="774" y="826"/>
                  </a:lnTo>
                  <a:lnTo>
                    <a:pt x="774" y="824"/>
                  </a:lnTo>
                  <a:lnTo>
                    <a:pt x="774" y="822"/>
                  </a:lnTo>
                  <a:lnTo>
                    <a:pt x="774" y="820"/>
                  </a:lnTo>
                  <a:lnTo>
                    <a:pt x="772" y="818"/>
                  </a:lnTo>
                  <a:lnTo>
                    <a:pt x="770" y="818"/>
                  </a:lnTo>
                  <a:lnTo>
                    <a:pt x="769" y="818"/>
                  </a:lnTo>
                  <a:lnTo>
                    <a:pt x="767" y="818"/>
                  </a:lnTo>
                  <a:lnTo>
                    <a:pt x="763" y="818"/>
                  </a:lnTo>
                  <a:lnTo>
                    <a:pt x="759" y="816"/>
                  </a:lnTo>
                  <a:lnTo>
                    <a:pt x="757" y="816"/>
                  </a:lnTo>
                  <a:lnTo>
                    <a:pt x="757" y="815"/>
                  </a:lnTo>
                  <a:lnTo>
                    <a:pt x="757" y="813"/>
                  </a:lnTo>
                  <a:lnTo>
                    <a:pt x="759" y="813"/>
                  </a:lnTo>
                  <a:lnTo>
                    <a:pt x="757" y="813"/>
                  </a:lnTo>
                  <a:lnTo>
                    <a:pt x="755" y="813"/>
                  </a:lnTo>
                  <a:lnTo>
                    <a:pt x="755" y="811"/>
                  </a:lnTo>
                  <a:lnTo>
                    <a:pt x="754" y="811"/>
                  </a:lnTo>
                  <a:lnTo>
                    <a:pt x="754" y="809"/>
                  </a:lnTo>
                  <a:lnTo>
                    <a:pt x="752" y="809"/>
                  </a:lnTo>
                  <a:lnTo>
                    <a:pt x="750" y="807"/>
                  </a:lnTo>
                  <a:lnTo>
                    <a:pt x="748" y="807"/>
                  </a:lnTo>
                  <a:lnTo>
                    <a:pt x="746" y="805"/>
                  </a:lnTo>
                  <a:lnTo>
                    <a:pt x="744" y="805"/>
                  </a:lnTo>
                  <a:lnTo>
                    <a:pt x="740" y="803"/>
                  </a:lnTo>
                  <a:lnTo>
                    <a:pt x="739" y="803"/>
                  </a:lnTo>
                  <a:lnTo>
                    <a:pt x="737" y="803"/>
                  </a:lnTo>
                  <a:lnTo>
                    <a:pt x="735" y="803"/>
                  </a:lnTo>
                  <a:lnTo>
                    <a:pt x="733" y="803"/>
                  </a:lnTo>
                  <a:lnTo>
                    <a:pt x="731" y="805"/>
                  </a:lnTo>
                  <a:lnTo>
                    <a:pt x="729" y="805"/>
                  </a:lnTo>
                  <a:lnTo>
                    <a:pt x="727" y="805"/>
                  </a:lnTo>
                  <a:lnTo>
                    <a:pt x="725" y="807"/>
                  </a:lnTo>
                  <a:lnTo>
                    <a:pt x="724" y="809"/>
                  </a:lnTo>
                  <a:lnTo>
                    <a:pt x="722" y="809"/>
                  </a:lnTo>
                  <a:lnTo>
                    <a:pt x="720" y="807"/>
                  </a:lnTo>
                  <a:lnTo>
                    <a:pt x="718" y="807"/>
                  </a:lnTo>
                  <a:lnTo>
                    <a:pt x="716" y="807"/>
                  </a:lnTo>
                  <a:lnTo>
                    <a:pt x="714" y="805"/>
                  </a:lnTo>
                  <a:lnTo>
                    <a:pt x="712" y="805"/>
                  </a:lnTo>
                  <a:lnTo>
                    <a:pt x="709" y="805"/>
                  </a:lnTo>
                  <a:lnTo>
                    <a:pt x="707" y="803"/>
                  </a:lnTo>
                  <a:lnTo>
                    <a:pt x="705" y="800"/>
                  </a:lnTo>
                  <a:lnTo>
                    <a:pt x="703" y="798"/>
                  </a:lnTo>
                  <a:lnTo>
                    <a:pt x="703" y="796"/>
                  </a:lnTo>
                  <a:lnTo>
                    <a:pt x="701" y="796"/>
                  </a:lnTo>
                  <a:lnTo>
                    <a:pt x="699" y="794"/>
                  </a:lnTo>
                  <a:lnTo>
                    <a:pt x="697" y="792"/>
                  </a:lnTo>
                  <a:lnTo>
                    <a:pt x="694" y="790"/>
                  </a:lnTo>
                  <a:lnTo>
                    <a:pt x="690" y="788"/>
                  </a:lnTo>
                  <a:lnTo>
                    <a:pt x="688" y="785"/>
                  </a:lnTo>
                  <a:lnTo>
                    <a:pt x="684" y="783"/>
                  </a:lnTo>
                  <a:lnTo>
                    <a:pt x="682" y="781"/>
                  </a:lnTo>
                  <a:lnTo>
                    <a:pt x="677" y="777"/>
                  </a:lnTo>
                  <a:lnTo>
                    <a:pt x="675" y="775"/>
                  </a:lnTo>
                  <a:lnTo>
                    <a:pt x="671" y="773"/>
                  </a:lnTo>
                  <a:lnTo>
                    <a:pt x="669" y="773"/>
                  </a:lnTo>
                  <a:lnTo>
                    <a:pt x="667" y="773"/>
                  </a:lnTo>
                  <a:lnTo>
                    <a:pt x="664" y="773"/>
                  </a:lnTo>
                  <a:lnTo>
                    <a:pt x="662" y="775"/>
                  </a:lnTo>
                  <a:lnTo>
                    <a:pt x="658" y="775"/>
                  </a:lnTo>
                  <a:lnTo>
                    <a:pt x="658" y="777"/>
                  </a:lnTo>
                  <a:lnTo>
                    <a:pt x="656" y="777"/>
                  </a:lnTo>
                  <a:lnTo>
                    <a:pt x="654" y="779"/>
                  </a:lnTo>
                  <a:lnTo>
                    <a:pt x="652" y="777"/>
                  </a:lnTo>
                  <a:lnTo>
                    <a:pt x="650" y="777"/>
                  </a:lnTo>
                  <a:lnTo>
                    <a:pt x="649" y="777"/>
                  </a:lnTo>
                  <a:lnTo>
                    <a:pt x="647" y="777"/>
                  </a:lnTo>
                  <a:lnTo>
                    <a:pt x="647" y="779"/>
                  </a:lnTo>
                  <a:lnTo>
                    <a:pt x="645" y="779"/>
                  </a:lnTo>
                  <a:lnTo>
                    <a:pt x="643" y="779"/>
                  </a:lnTo>
                  <a:lnTo>
                    <a:pt x="643" y="781"/>
                  </a:lnTo>
                  <a:lnTo>
                    <a:pt x="641" y="781"/>
                  </a:lnTo>
                  <a:lnTo>
                    <a:pt x="641" y="783"/>
                  </a:lnTo>
                  <a:lnTo>
                    <a:pt x="639" y="785"/>
                  </a:lnTo>
                  <a:lnTo>
                    <a:pt x="639" y="783"/>
                  </a:lnTo>
                  <a:lnTo>
                    <a:pt x="637" y="785"/>
                  </a:lnTo>
                  <a:lnTo>
                    <a:pt x="637" y="786"/>
                  </a:lnTo>
                  <a:lnTo>
                    <a:pt x="637" y="788"/>
                  </a:lnTo>
                  <a:lnTo>
                    <a:pt x="635" y="788"/>
                  </a:lnTo>
                  <a:lnTo>
                    <a:pt x="634" y="788"/>
                  </a:lnTo>
                  <a:lnTo>
                    <a:pt x="632" y="788"/>
                  </a:lnTo>
                  <a:lnTo>
                    <a:pt x="630" y="788"/>
                  </a:lnTo>
                  <a:lnTo>
                    <a:pt x="628" y="788"/>
                  </a:lnTo>
                  <a:lnTo>
                    <a:pt x="626" y="790"/>
                  </a:lnTo>
                  <a:lnTo>
                    <a:pt x="624" y="792"/>
                  </a:lnTo>
                  <a:lnTo>
                    <a:pt x="622" y="792"/>
                  </a:lnTo>
                  <a:lnTo>
                    <a:pt x="620" y="792"/>
                  </a:lnTo>
                  <a:lnTo>
                    <a:pt x="620" y="790"/>
                  </a:lnTo>
                  <a:lnTo>
                    <a:pt x="619" y="790"/>
                  </a:lnTo>
                  <a:lnTo>
                    <a:pt x="619" y="788"/>
                  </a:lnTo>
                  <a:lnTo>
                    <a:pt x="617" y="788"/>
                  </a:lnTo>
                  <a:lnTo>
                    <a:pt x="617" y="786"/>
                  </a:lnTo>
                  <a:lnTo>
                    <a:pt x="615" y="785"/>
                  </a:lnTo>
                  <a:lnTo>
                    <a:pt x="615" y="783"/>
                  </a:lnTo>
                  <a:lnTo>
                    <a:pt x="613" y="781"/>
                  </a:lnTo>
                  <a:lnTo>
                    <a:pt x="613" y="779"/>
                  </a:lnTo>
                  <a:lnTo>
                    <a:pt x="611" y="777"/>
                  </a:lnTo>
                  <a:lnTo>
                    <a:pt x="611" y="775"/>
                  </a:lnTo>
                  <a:lnTo>
                    <a:pt x="611" y="773"/>
                  </a:lnTo>
                  <a:lnTo>
                    <a:pt x="613" y="771"/>
                  </a:lnTo>
                  <a:lnTo>
                    <a:pt x="613" y="770"/>
                  </a:lnTo>
                  <a:lnTo>
                    <a:pt x="613" y="768"/>
                  </a:lnTo>
                  <a:lnTo>
                    <a:pt x="611" y="766"/>
                  </a:lnTo>
                  <a:lnTo>
                    <a:pt x="611" y="764"/>
                  </a:lnTo>
                  <a:lnTo>
                    <a:pt x="609" y="764"/>
                  </a:lnTo>
                  <a:lnTo>
                    <a:pt x="609" y="762"/>
                  </a:lnTo>
                  <a:lnTo>
                    <a:pt x="607" y="760"/>
                  </a:lnTo>
                  <a:lnTo>
                    <a:pt x="607" y="758"/>
                  </a:lnTo>
                  <a:lnTo>
                    <a:pt x="605" y="758"/>
                  </a:lnTo>
                  <a:lnTo>
                    <a:pt x="605" y="756"/>
                  </a:lnTo>
                  <a:lnTo>
                    <a:pt x="604" y="756"/>
                  </a:lnTo>
                  <a:lnTo>
                    <a:pt x="604" y="755"/>
                  </a:lnTo>
                  <a:lnTo>
                    <a:pt x="602" y="755"/>
                  </a:lnTo>
                  <a:lnTo>
                    <a:pt x="600" y="755"/>
                  </a:lnTo>
                  <a:lnTo>
                    <a:pt x="598" y="755"/>
                  </a:lnTo>
                  <a:lnTo>
                    <a:pt x="598" y="753"/>
                  </a:lnTo>
                  <a:lnTo>
                    <a:pt x="596" y="753"/>
                  </a:lnTo>
                  <a:lnTo>
                    <a:pt x="594" y="753"/>
                  </a:lnTo>
                  <a:lnTo>
                    <a:pt x="594" y="751"/>
                  </a:lnTo>
                  <a:lnTo>
                    <a:pt x="592" y="751"/>
                  </a:lnTo>
                  <a:lnTo>
                    <a:pt x="590" y="751"/>
                  </a:lnTo>
                  <a:lnTo>
                    <a:pt x="589" y="749"/>
                  </a:lnTo>
                  <a:lnTo>
                    <a:pt x="587" y="749"/>
                  </a:lnTo>
                  <a:lnTo>
                    <a:pt x="585" y="749"/>
                  </a:lnTo>
                  <a:lnTo>
                    <a:pt x="583" y="749"/>
                  </a:lnTo>
                  <a:lnTo>
                    <a:pt x="581" y="749"/>
                  </a:lnTo>
                  <a:lnTo>
                    <a:pt x="579" y="749"/>
                  </a:lnTo>
                  <a:lnTo>
                    <a:pt x="577" y="747"/>
                  </a:lnTo>
                  <a:lnTo>
                    <a:pt x="575" y="747"/>
                  </a:lnTo>
                  <a:lnTo>
                    <a:pt x="574" y="747"/>
                  </a:lnTo>
                  <a:lnTo>
                    <a:pt x="572" y="745"/>
                  </a:lnTo>
                  <a:lnTo>
                    <a:pt x="570" y="745"/>
                  </a:lnTo>
                  <a:lnTo>
                    <a:pt x="570" y="743"/>
                  </a:lnTo>
                  <a:lnTo>
                    <a:pt x="568" y="743"/>
                  </a:lnTo>
                  <a:lnTo>
                    <a:pt x="568" y="741"/>
                  </a:lnTo>
                  <a:lnTo>
                    <a:pt x="566" y="741"/>
                  </a:lnTo>
                  <a:lnTo>
                    <a:pt x="566" y="740"/>
                  </a:lnTo>
                  <a:lnTo>
                    <a:pt x="564" y="740"/>
                  </a:lnTo>
                  <a:lnTo>
                    <a:pt x="564" y="738"/>
                  </a:lnTo>
                  <a:lnTo>
                    <a:pt x="564" y="736"/>
                  </a:lnTo>
                  <a:lnTo>
                    <a:pt x="562" y="736"/>
                  </a:lnTo>
                  <a:lnTo>
                    <a:pt x="562" y="734"/>
                  </a:lnTo>
                  <a:lnTo>
                    <a:pt x="560" y="734"/>
                  </a:lnTo>
                  <a:lnTo>
                    <a:pt x="560" y="732"/>
                  </a:lnTo>
                  <a:lnTo>
                    <a:pt x="559" y="732"/>
                  </a:lnTo>
                  <a:lnTo>
                    <a:pt x="557" y="732"/>
                  </a:lnTo>
                  <a:lnTo>
                    <a:pt x="555" y="730"/>
                  </a:lnTo>
                  <a:lnTo>
                    <a:pt x="553" y="730"/>
                  </a:lnTo>
                  <a:lnTo>
                    <a:pt x="553" y="732"/>
                  </a:lnTo>
                  <a:lnTo>
                    <a:pt x="551" y="732"/>
                  </a:lnTo>
                  <a:lnTo>
                    <a:pt x="549" y="732"/>
                  </a:lnTo>
                  <a:lnTo>
                    <a:pt x="547" y="732"/>
                  </a:lnTo>
                  <a:lnTo>
                    <a:pt x="545" y="732"/>
                  </a:lnTo>
                  <a:lnTo>
                    <a:pt x="543" y="734"/>
                  </a:lnTo>
                  <a:lnTo>
                    <a:pt x="542" y="734"/>
                  </a:lnTo>
                  <a:lnTo>
                    <a:pt x="540" y="734"/>
                  </a:lnTo>
                  <a:lnTo>
                    <a:pt x="538" y="732"/>
                  </a:lnTo>
                  <a:lnTo>
                    <a:pt x="536" y="732"/>
                  </a:lnTo>
                  <a:lnTo>
                    <a:pt x="532" y="732"/>
                  </a:lnTo>
                  <a:lnTo>
                    <a:pt x="530" y="732"/>
                  </a:lnTo>
                  <a:lnTo>
                    <a:pt x="528" y="732"/>
                  </a:lnTo>
                  <a:lnTo>
                    <a:pt x="527" y="732"/>
                  </a:lnTo>
                  <a:lnTo>
                    <a:pt x="525" y="732"/>
                  </a:lnTo>
                  <a:lnTo>
                    <a:pt x="525" y="730"/>
                  </a:lnTo>
                  <a:lnTo>
                    <a:pt x="525" y="728"/>
                  </a:lnTo>
                  <a:lnTo>
                    <a:pt x="525" y="726"/>
                  </a:lnTo>
                  <a:lnTo>
                    <a:pt x="525" y="725"/>
                  </a:lnTo>
                  <a:lnTo>
                    <a:pt x="525" y="723"/>
                  </a:lnTo>
                  <a:lnTo>
                    <a:pt x="521" y="721"/>
                  </a:lnTo>
                  <a:lnTo>
                    <a:pt x="519" y="723"/>
                  </a:lnTo>
                  <a:lnTo>
                    <a:pt x="519" y="725"/>
                  </a:lnTo>
                  <a:lnTo>
                    <a:pt x="519" y="726"/>
                  </a:lnTo>
                  <a:lnTo>
                    <a:pt x="517" y="726"/>
                  </a:lnTo>
                  <a:lnTo>
                    <a:pt x="513" y="726"/>
                  </a:lnTo>
                  <a:lnTo>
                    <a:pt x="513" y="725"/>
                  </a:lnTo>
                  <a:lnTo>
                    <a:pt x="512" y="725"/>
                  </a:lnTo>
                  <a:lnTo>
                    <a:pt x="510" y="723"/>
                  </a:lnTo>
                  <a:lnTo>
                    <a:pt x="508" y="721"/>
                  </a:lnTo>
                  <a:lnTo>
                    <a:pt x="506" y="721"/>
                  </a:lnTo>
                  <a:lnTo>
                    <a:pt x="504" y="719"/>
                  </a:lnTo>
                  <a:lnTo>
                    <a:pt x="502" y="719"/>
                  </a:lnTo>
                  <a:lnTo>
                    <a:pt x="498" y="719"/>
                  </a:lnTo>
                  <a:lnTo>
                    <a:pt x="495" y="719"/>
                  </a:lnTo>
                  <a:lnTo>
                    <a:pt x="493" y="719"/>
                  </a:lnTo>
                  <a:lnTo>
                    <a:pt x="489" y="719"/>
                  </a:lnTo>
                  <a:lnTo>
                    <a:pt x="485" y="719"/>
                  </a:lnTo>
                  <a:lnTo>
                    <a:pt x="483" y="719"/>
                  </a:lnTo>
                  <a:lnTo>
                    <a:pt x="480" y="719"/>
                  </a:lnTo>
                  <a:lnTo>
                    <a:pt x="478" y="719"/>
                  </a:lnTo>
                  <a:lnTo>
                    <a:pt x="474" y="719"/>
                  </a:lnTo>
                  <a:lnTo>
                    <a:pt x="470" y="717"/>
                  </a:lnTo>
                  <a:lnTo>
                    <a:pt x="467" y="717"/>
                  </a:lnTo>
                  <a:lnTo>
                    <a:pt x="465" y="717"/>
                  </a:lnTo>
                  <a:lnTo>
                    <a:pt x="463" y="717"/>
                  </a:lnTo>
                  <a:lnTo>
                    <a:pt x="461" y="715"/>
                  </a:lnTo>
                  <a:lnTo>
                    <a:pt x="459" y="715"/>
                  </a:lnTo>
                  <a:lnTo>
                    <a:pt x="457" y="713"/>
                  </a:lnTo>
                  <a:lnTo>
                    <a:pt x="455" y="713"/>
                  </a:lnTo>
                  <a:lnTo>
                    <a:pt x="452" y="711"/>
                  </a:lnTo>
                  <a:lnTo>
                    <a:pt x="450" y="711"/>
                  </a:lnTo>
                  <a:lnTo>
                    <a:pt x="446" y="710"/>
                  </a:lnTo>
                  <a:lnTo>
                    <a:pt x="444" y="710"/>
                  </a:lnTo>
                  <a:lnTo>
                    <a:pt x="440" y="710"/>
                  </a:lnTo>
                  <a:lnTo>
                    <a:pt x="438" y="711"/>
                  </a:lnTo>
                  <a:lnTo>
                    <a:pt x="437" y="713"/>
                  </a:lnTo>
                  <a:lnTo>
                    <a:pt x="435" y="715"/>
                  </a:lnTo>
                  <a:lnTo>
                    <a:pt x="433" y="717"/>
                  </a:lnTo>
                  <a:lnTo>
                    <a:pt x="431" y="719"/>
                  </a:lnTo>
                  <a:lnTo>
                    <a:pt x="427" y="719"/>
                  </a:lnTo>
                  <a:lnTo>
                    <a:pt x="423" y="723"/>
                  </a:lnTo>
                  <a:lnTo>
                    <a:pt x="420" y="723"/>
                  </a:lnTo>
                  <a:lnTo>
                    <a:pt x="416" y="725"/>
                  </a:lnTo>
                  <a:lnTo>
                    <a:pt x="410" y="725"/>
                  </a:lnTo>
                  <a:lnTo>
                    <a:pt x="407" y="725"/>
                  </a:lnTo>
                  <a:lnTo>
                    <a:pt x="401" y="725"/>
                  </a:lnTo>
                  <a:lnTo>
                    <a:pt x="397" y="726"/>
                  </a:lnTo>
                  <a:lnTo>
                    <a:pt x="393" y="726"/>
                  </a:lnTo>
                  <a:lnTo>
                    <a:pt x="392" y="726"/>
                  </a:lnTo>
                  <a:lnTo>
                    <a:pt x="390" y="725"/>
                  </a:lnTo>
                  <a:lnTo>
                    <a:pt x="390" y="723"/>
                  </a:lnTo>
                  <a:lnTo>
                    <a:pt x="388" y="721"/>
                  </a:lnTo>
                  <a:lnTo>
                    <a:pt x="388" y="719"/>
                  </a:lnTo>
                  <a:lnTo>
                    <a:pt x="388" y="717"/>
                  </a:lnTo>
                  <a:lnTo>
                    <a:pt x="388" y="715"/>
                  </a:lnTo>
                  <a:lnTo>
                    <a:pt x="386" y="713"/>
                  </a:lnTo>
                  <a:lnTo>
                    <a:pt x="386" y="711"/>
                  </a:lnTo>
                  <a:lnTo>
                    <a:pt x="386" y="710"/>
                  </a:lnTo>
                  <a:lnTo>
                    <a:pt x="384" y="708"/>
                  </a:lnTo>
                  <a:lnTo>
                    <a:pt x="382" y="706"/>
                  </a:lnTo>
                  <a:lnTo>
                    <a:pt x="380" y="706"/>
                  </a:lnTo>
                  <a:lnTo>
                    <a:pt x="378" y="704"/>
                  </a:lnTo>
                  <a:lnTo>
                    <a:pt x="377" y="702"/>
                  </a:lnTo>
                  <a:lnTo>
                    <a:pt x="375" y="698"/>
                  </a:lnTo>
                  <a:lnTo>
                    <a:pt x="375" y="696"/>
                  </a:lnTo>
                  <a:lnTo>
                    <a:pt x="373" y="696"/>
                  </a:lnTo>
                  <a:lnTo>
                    <a:pt x="371" y="696"/>
                  </a:lnTo>
                  <a:lnTo>
                    <a:pt x="371" y="695"/>
                  </a:lnTo>
                  <a:lnTo>
                    <a:pt x="369" y="695"/>
                  </a:lnTo>
                  <a:lnTo>
                    <a:pt x="369" y="693"/>
                  </a:lnTo>
                  <a:lnTo>
                    <a:pt x="367" y="693"/>
                  </a:lnTo>
                  <a:lnTo>
                    <a:pt x="365" y="693"/>
                  </a:lnTo>
                  <a:lnTo>
                    <a:pt x="363" y="695"/>
                  </a:lnTo>
                  <a:lnTo>
                    <a:pt x="362" y="695"/>
                  </a:lnTo>
                  <a:lnTo>
                    <a:pt x="360" y="695"/>
                  </a:lnTo>
                  <a:lnTo>
                    <a:pt x="358" y="695"/>
                  </a:lnTo>
                  <a:lnTo>
                    <a:pt x="356" y="695"/>
                  </a:lnTo>
                  <a:lnTo>
                    <a:pt x="354" y="695"/>
                  </a:lnTo>
                  <a:lnTo>
                    <a:pt x="352" y="691"/>
                  </a:lnTo>
                  <a:lnTo>
                    <a:pt x="352" y="689"/>
                  </a:lnTo>
                  <a:lnTo>
                    <a:pt x="350" y="687"/>
                  </a:lnTo>
                  <a:lnTo>
                    <a:pt x="350" y="685"/>
                  </a:lnTo>
                  <a:lnTo>
                    <a:pt x="348" y="683"/>
                  </a:lnTo>
                  <a:lnTo>
                    <a:pt x="348" y="681"/>
                  </a:lnTo>
                  <a:lnTo>
                    <a:pt x="347" y="679"/>
                  </a:lnTo>
                  <a:lnTo>
                    <a:pt x="345" y="679"/>
                  </a:lnTo>
                  <a:lnTo>
                    <a:pt x="343" y="679"/>
                  </a:lnTo>
                  <a:lnTo>
                    <a:pt x="343" y="678"/>
                  </a:lnTo>
                  <a:lnTo>
                    <a:pt x="341" y="678"/>
                  </a:lnTo>
                  <a:lnTo>
                    <a:pt x="339" y="678"/>
                  </a:lnTo>
                  <a:lnTo>
                    <a:pt x="337" y="678"/>
                  </a:lnTo>
                  <a:lnTo>
                    <a:pt x="335" y="676"/>
                  </a:lnTo>
                  <a:lnTo>
                    <a:pt x="333" y="674"/>
                  </a:lnTo>
                  <a:lnTo>
                    <a:pt x="332" y="672"/>
                  </a:lnTo>
                  <a:lnTo>
                    <a:pt x="332" y="670"/>
                  </a:lnTo>
                  <a:lnTo>
                    <a:pt x="330" y="668"/>
                  </a:lnTo>
                  <a:lnTo>
                    <a:pt x="330" y="666"/>
                  </a:lnTo>
                  <a:lnTo>
                    <a:pt x="328" y="664"/>
                  </a:lnTo>
                  <a:lnTo>
                    <a:pt x="328" y="663"/>
                  </a:lnTo>
                  <a:lnTo>
                    <a:pt x="326" y="663"/>
                  </a:lnTo>
                  <a:lnTo>
                    <a:pt x="324" y="661"/>
                  </a:lnTo>
                  <a:lnTo>
                    <a:pt x="320" y="659"/>
                  </a:lnTo>
                  <a:lnTo>
                    <a:pt x="318" y="659"/>
                  </a:lnTo>
                  <a:lnTo>
                    <a:pt x="317" y="657"/>
                  </a:lnTo>
                  <a:lnTo>
                    <a:pt x="315" y="655"/>
                  </a:lnTo>
                  <a:lnTo>
                    <a:pt x="311" y="653"/>
                  </a:lnTo>
                  <a:lnTo>
                    <a:pt x="309" y="653"/>
                  </a:lnTo>
                  <a:lnTo>
                    <a:pt x="307" y="653"/>
                  </a:lnTo>
                  <a:lnTo>
                    <a:pt x="305" y="655"/>
                  </a:lnTo>
                  <a:lnTo>
                    <a:pt x="303" y="655"/>
                  </a:lnTo>
                  <a:lnTo>
                    <a:pt x="302" y="655"/>
                  </a:lnTo>
                  <a:lnTo>
                    <a:pt x="300" y="655"/>
                  </a:lnTo>
                  <a:lnTo>
                    <a:pt x="298" y="657"/>
                  </a:lnTo>
                  <a:lnTo>
                    <a:pt x="296" y="657"/>
                  </a:lnTo>
                  <a:lnTo>
                    <a:pt x="294" y="657"/>
                  </a:lnTo>
                  <a:lnTo>
                    <a:pt x="292" y="657"/>
                  </a:lnTo>
                  <a:lnTo>
                    <a:pt x="290" y="657"/>
                  </a:lnTo>
                  <a:lnTo>
                    <a:pt x="290" y="655"/>
                  </a:lnTo>
                  <a:lnTo>
                    <a:pt x="288" y="653"/>
                  </a:lnTo>
                  <a:lnTo>
                    <a:pt x="288" y="651"/>
                  </a:lnTo>
                  <a:lnTo>
                    <a:pt x="287" y="651"/>
                  </a:lnTo>
                  <a:lnTo>
                    <a:pt x="285" y="648"/>
                  </a:lnTo>
                  <a:lnTo>
                    <a:pt x="283" y="646"/>
                  </a:lnTo>
                  <a:lnTo>
                    <a:pt x="283" y="644"/>
                  </a:lnTo>
                  <a:lnTo>
                    <a:pt x="281" y="642"/>
                  </a:lnTo>
                  <a:lnTo>
                    <a:pt x="281" y="640"/>
                  </a:lnTo>
                  <a:lnTo>
                    <a:pt x="279" y="640"/>
                  </a:lnTo>
                  <a:lnTo>
                    <a:pt x="279" y="638"/>
                  </a:lnTo>
                  <a:lnTo>
                    <a:pt x="277" y="636"/>
                  </a:lnTo>
                  <a:lnTo>
                    <a:pt x="275" y="636"/>
                  </a:lnTo>
                  <a:lnTo>
                    <a:pt x="273" y="636"/>
                  </a:lnTo>
                  <a:lnTo>
                    <a:pt x="272" y="636"/>
                  </a:lnTo>
                  <a:lnTo>
                    <a:pt x="270" y="636"/>
                  </a:lnTo>
                  <a:lnTo>
                    <a:pt x="268" y="634"/>
                  </a:lnTo>
                  <a:lnTo>
                    <a:pt x="264" y="634"/>
                  </a:lnTo>
                  <a:lnTo>
                    <a:pt x="262" y="633"/>
                  </a:lnTo>
                  <a:lnTo>
                    <a:pt x="260" y="633"/>
                  </a:lnTo>
                  <a:lnTo>
                    <a:pt x="258" y="633"/>
                  </a:lnTo>
                  <a:lnTo>
                    <a:pt x="258" y="631"/>
                  </a:lnTo>
                  <a:lnTo>
                    <a:pt x="257" y="629"/>
                  </a:lnTo>
                  <a:lnTo>
                    <a:pt x="255" y="627"/>
                  </a:lnTo>
                  <a:lnTo>
                    <a:pt x="257" y="625"/>
                  </a:lnTo>
                  <a:lnTo>
                    <a:pt x="257" y="623"/>
                  </a:lnTo>
                  <a:lnTo>
                    <a:pt x="257" y="621"/>
                  </a:lnTo>
                  <a:lnTo>
                    <a:pt x="258" y="619"/>
                  </a:lnTo>
                  <a:lnTo>
                    <a:pt x="260" y="618"/>
                  </a:lnTo>
                  <a:lnTo>
                    <a:pt x="262" y="618"/>
                  </a:lnTo>
                  <a:lnTo>
                    <a:pt x="264" y="616"/>
                  </a:lnTo>
                  <a:lnTo>
                    <a:pt x="266" y="616"/>
                  </a:lnTo>
                  <a:lnTo>
                    <a:pt x="268" y="618"/>
                  </a:lnTo>
                  <a:lnTo>
                    <a:pt x="270" y="618"/>
                  </a:lnTo>
                  <a:lnTo>
                    <a:pt x="272" y="618"/>
                  </a:lnTo>
                  <a:lnTo>
                    <a:pt x="275" y="618"/>
                  </a:lnTo>
                  <a:lnTo>
                    <a:pt x="277" y="618"/>
                  </a:lnTo>
                  <a:lnTo>
                    <a:pt x="277" y="616"/>
                  </a:lnTo>
                  <a:lnTo>
                    <a:pt x="279" y="614"/>
                  </a:lnTo>
                  <a:lnTo>
                    <a:pt x="279" y="612"/>
                  </a:lnTo>
                  <a:lnTo>
                    <a:pt x="279" y="610"/>
                  </a:lnTo>
                  <a:lnTo>
                    <a:pt x="279" y="608"/>
                  </a:lnTo>
                  <a:lnTo>
                    <a:pt x="281" y="606"/>
                  </a:lnTo>
                  <a:lnTo>
                    <a:pt x="281" y="604"/>
                  </a:lnTo>
                  <a:lnTo>
                    <a:pt x="279" y="603"/>
                  </a:lnTo>
                  <a:lnTo>
                    <a:pt x="279" y="601"/>
                  </a:lnTo>
                  <a:lnTo>
                    <a:pt x="279" y="599"/>
                  </a:lnTo>
                  <a:lnTo>
                    <a:pt x="281" y="597"/>
                  </a:lnTo>
                  <a:lnTo>
                    <a:pt x="281" y="595"/>
                  </a:lnTo>
                  <a:lnTo>
                    <a:pt x="283" y="593"/>
                  </a:lnTo>
                  <a:lnTo>
                    <a:pt x="283" y="591"/>
                  </a:lnTo>
                  <a:lnTo>
                    <a:pt x="285" y="588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7" y="584"/>
                  </a:lnTo>
                  <a:lnTo>
                    <a:pt x="287" y="582"/>
                  </a:lnTo>
                  <a:lnTo>
                    <a:pt x="287" y="580"/>
                  </a:lnTo>
                  <a:lnTo>
                    <a:pt x="287" y="578"/>
                  </a:lnTo>
                  <a:lnTo>
                    <a:pt x="287" y="574"/>
                  </a:lnTo>
                  <a:lnTo>
                    <a:pt x="285" y="573"/>
                  </a:lnTo>
                  <a:lnTo>
                    <a:pt x="285" y="571"/>
                  </a:lnTo>
                  <a:lnTo>
                    <a:pt x="283" y="569"/>
                  </a:lnTo>
                  <a:lnTo>
                    <a:pt x="283" y="567"/>
                  </a:lnTo>
                  <a:lnTo>
                    <a:pt x="283" y="565"/>
                  </a:lnTo>
                  <a:lnTo>
                    <a:pt x="283" y="563"/>
                  </a:lnTo>
                  <a:lnTo>
                    <a:pt x="283" y="561"/>
                  </a:lnTo>
                  <a:lnTo>
                    <a:pt x="281" y="559"/>
                  </a:lnTo>
                  <a:lnTo>
                    <a:pt x="281" y="558"/>
                  </a:lnTo>
                  <a:lnTo>
                    <a:pt x="279" y="556"/>
                  </a:lnTo>
                  <a:lnTo>
                    <a:pt x="277" y="556"/>
                  </a:lnTo>
                  <a:lnTo>
                    <a:pt x="273" y="554"/>
                  </a:lnTo>
                  <a:lnTo>
                    <a:pt x="272" y="554"/>
                  </a:lnTo>
                  <a:lnTo>
                    <a:pt x="270" y="552"/>
                  </a:lnTo>
                  <a:lnTo>
                    <a:pt x="270" y="550"/>
                  </a:lnTo>
                  <a:lnTo>
                    <a:pt x="270" y="548"/>
                  </a:lnTo>
                  <a:lnTo>
                    <a:pt x="270" y="546"/>
                  </a:lnTo>
                  <a:lnTo>
                    <a:pt x="270" y="544"/>
                  </a:lnTo>
                  <a:lnTo>
                    <a:pt x="272" y="543"/>
                  </a:lnTo>
                  <a:lnTo>
                    <a:pt x="272" y="541"/>
                  </a:lnTo>
                  <a:lnTo>
                    <a:pt x="273" y="541"/>
                  </a:lnTo>
                  <a:lnTo>
                    <a:pt x="273" y="539"/>
                  </a:lnTo>
                  <a:lnTo>
                    <a:pt x="275" y="539"/>
                  </a:lnTo>
                  <a:lnTo>
                    <a:pt x="275" y="537"/>
                  </a:lnTo>
                  <a:lnTo>
                    <a:pt x="277" y="535"/>
                  </a:lnTo>
                  <a:lnTo>
                    <a:pt x="277" y="533"/>
                  </a:lnTo>
                  <a:lnTo>
                    <a:pt x="279" y="533"/>
                  </a:lnTo>
                  <a:lnTo>
                    <a:pt x="279" y="531"/>
                  </a:lnTo>
                  <a:lnTo>
                    <a:pt x="281" y="531"/>
                  </a:lnTo>
                  <a:lnTo>
                    <a:pt x="283" y="529"/>
                  </a:lnTo>
                  <a:lnTo>
                    <a:pt x="285" y="529"/>
                  </a:lnTo>
                  <a:lnTo>
                    <a:pt x="287" y="529"/>
                  </a:lnTo>
                  <a:lnTo>
                    <a:pt x="288" y="528"/>
                  </a:lnTo>
                  <a:lnTo>
                    <a:pt x="290" y="526"/>
                  </a:lnTo>
                  <a:lnTo>
                    <a:pt x="290" y="524"/>
                  </a:lnTo>
                  <a:lnTo>
                    <a:pt x="288" y="522"/>
                  </a:lnTo>
                  <a:lnTo>
                    <a:pt x="288" y="520"/>
                  </a:lnTo>
                  <a:lnTo>
                    <a:pt x="287" y="518"/>
                  </a:lnTo>
                  <a:lnTo>
                    <a:pt x="285" y="516"/>
                  </a:lnTo>
                  <a:lnTo>
                    <a:pt x="283" y="516"/>
                  </a:lnTo>
                  <a:lnTo>
                    <a:pt x="281" y="516"/>
                  </a:lnTo>
                  <a:lnTo>
                    <a:pt x="279" y="514"/>
                  </a:lnTo>
                  <a:lnTo>
                    <a:pt x="277" y="514"/>
                  </a:lnTo>
                  <a:lnTo>
                    <a:pt x="275" y="514"/>
                  </a:lnTo>
                  <a:lnTo>
                    <a:pt x="272" y="514"/>
                  </a:lnTo>
                  <a:lnTo>
                    <a:pt x="270" y="514"/>
                  </a:lnTo>
                  <a:lnTo>
                    <a:pt x="270" y="513"/>
                  </a:lnTo>
                  <a:lnTo>
                    <a:pt x="268" y="513"/>
                  </a:lnTo>
                  <a:lnTo>
                    <a:pt x="266" y="513"/>
                  </a:lnTo>
                  <a:lnTo>
                    <a:pt x="264" y="513"/>
                  </a:lnTo>
                  <a:lnTo>
                    <a:pt x="262" y="513"/>
                  </a:lnTo>
                  <a:lnTo>
                    <a:pt x="260" y="513"/>
                  </a:lnTo>
                  <a:lnTo>
                    <a:pt x="257" y="513"/>
                  </a:lnTo>
                  <a:lnTo>
                    <a:pt x="255" y="513"/>
                  </a:lnTo>
                  <a:lnTo>
                    <a:pt x="251" y="513"/>
                  </a:lnTo>
                  <a:lnTo>
                    <a:pt x="249" y="513"/>
                  </a:lnTo>
                  <a:lnTo>
                    <a:pt x="245" y="513"/>
                  </a:lnTo>
                  <a:lnTo>
                    <a:pt x="243" y="514"/>
                  </a:lnTo>
                  <a:lnTo>
                    <a:pt x="242" y="514"/>
                  </a:lnTo>
                  <a:lnTo>
                    <a:pt x="240" y="514"/>
                  </a:lnTo>
                  <a:lnTo>
                    <a:pt x="238" y="514"/>
                  </a:lnTo>
                  <a:lnTo>
                    <a:pt x="236" y="514"/>
                  </a:lnTo>
                  <a:lnTo>
                    <a:pt x="234" y="514"/>
                  </a:lnTo>
                  <a:lnTo>
                    <a:pt x="232" y="514"/>
                  </a:lnTo>
                  <a:lnTo>
                    <a:pt x="230" y="514"/>
                  </a:lnTo>
                  <a:lnTo>
                    <a:pt x="228" y="513"/>
                  </a:lnTo>
                  <a:lnTo>
                    <a:pt x="227" y="513"/>
                  </a:lnTo>
                  <a:lnTo>
                    <a:pt x="223" y="513"/>
                  </a:lnTo>
                  <a:lnTo>
                    <a:pt x="221" y="513"/>
                  </a:lnTo>
                  <a:lnTo>
                    <a:pt x="219" y="513"/>
                  </a:lnTo>
                  <a:lnTo>
                    <a:pt x="217" y="513"/>
                  </a:lnTo>
                  <a:lnTo>
                    <a:pt x="213" y="513"/>
                  </a:lnTo>
                  <a:lnTo>
                    <a:pt x="213" y="514"/>
                  </a:lnTo>
                  <a:lnTo>
                    <a:pt x="213" y="516"/>
                  </a:lnTo>
                  <a:lnTo>
                    <a:pt x="213" y="518"/>
                  </a:lnTo>
                  <a:lnTo>
                    <a:pt x="213" y="520"/>
                  </a:lnTo>
                  <a:lnTo>
                    <a:pt x="213" y="522"/>
                  </a:lnTo>
                  <a:lnTo>
                    <a:pt x="212" y="522"/>
                  </a:lnTo>
                  <a:lnTo>
                    <a:pt x="212" y="524"/>
                  </a:lnTo>
                  <a:lnTo>
                    <a:pt x="210" y="526"/>
                  </a:lnTo>
                  <a:lnTo>
                    <a:pt x="208" y="528"/>
                  </a:lnTo>
                  <a:lnTo>
                    <a:pt x="206" y="528"/>
                  </a:lnTo>
                  <a:lnTo>
                    <a:pt x="204" y="528"/>
                  </a:lnTo>
                  <a:lnTo>
                    <a:pt x="202" y="528"/>
                  </a:lnTo>
                  <a:lnTo>
                    <a:pt x="202" y="529"/>
                  </a:lnTo>
                  <a:lnTo>
                    <a:pt x="200" y="529"/>
                  </a:lnTo>
                  <a:lnTo>
                    <a:pt x="198" y="529"/>
                  </a:lnTo>
                  <a:lnTo>
                    <a:pt x="196" y="529"/>
                  </a:lnTo>
                  <a:lnTo>
                    <a:pt x="195" y="529"/>
                  </a:lnTo>
                  <a:lnTo>
                    <a:pt x="193" y="529"/>
                  </a:lnTo>
                  <a:lnTo>
                    <a:pt x="191" y="529"/>
                  </a:lnTo>
                  <a:lnTo>
                    <a:pt x="189" y="529"/>
                  </a:lnTo>
                  <a:lnTo>
                    <a:pt x="187" y="528"/>
                  </a:lnTo>
                  <a:lnTo>
                    <a:pt x="185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8" y="526"/>
                  </a:lnTo>
                  <a:lnTo>
                    <a:pt x="176" y="526"/>
                  </a:lnTo>
                  <a:lnTo>
                    <a:pt x="174" y="526"/>
                  </a:lnTo>
                  <a:lnTo>
                    <a:pt x="172" y="526"/>
                  </a:lnTo>
                  <a:lnTo>
                    <a:pt x="170" y="526"/>
                  </a:lnTo>
                  <a:lnTo>
                    <a:pt x="168" y="526"/>
                  </a:lnTo>
                  <a:lnTo>
                    <a:pt x="166" y="528"/>
                  </a:lnTo>
                  <a:lnTo>
                    <a:pt x="165" y="528"/>
                  </a:lnTo>
                  <a:lnTo>
                    <a:pt x="163" y="528"/>
                  </a:lnTo>
                  <a:lnTo>
                    <a:pt x="163" y="526"/>
                  </a:lnTo>
                  <a:lnTo>
                    <a:pt x="161" y="526"/>
                  </a:lnTo>
                  <a:lnTo>
                    <a:pt x="159" y="524"/>
                  </a:lnTo>
                  <a:lnTo>
                    <a:pt x="157" y="524"/>
                  </a:lnTo>
                  <a:lnTo>
                    <a:pt x="155" y="524"/>
                  </a:lnTo>
                  <a:lnTo>
                    <a:pt x="153" y="524"/>
                  </a:lnTo>
                  <a:lnTo>
                    <a:pt x="151" y="524"/>
                  </a:lnTo>
                  <a:lnTo>
                    <a:pt x="150" y="526"/>
                  </a:lnTo>
                  <a:lnTo>
                    <a:pt x="148" y="526"/>
                  </a:lnTo>
                  <a:lnTo>
                    <a:pt x="144" y="526"/>
                  </a:lnTo>
                  <a:lnTo>
                    <a:pt x="142" y="526"/>
                  </a:lnTo>
                  <a:lnTo>
                    <a:pt x="140" y="528"/>
                  </a:lnTo>
                  <a:lnTo>
                    <a:pt x="138" y="528"/>
                  </a:lnTo>
                  <a:lnTo>
                    <a:pt x="136" y="529"/>
                  </a:lnTo>
                  <a:lnTo>
                    <a:pt x="136" y="531"/>
                  </a:lnTo>
                  <a:lnTo>
                    <a:pt x="135" y="531"/>
                  </a:lnTo>
                  <a:lnTo>
                    <a:pt x="135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7"/>
                  </a:lnTo>
                  <a:lnTo>
                    <a:pt x="127" y="539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1" y="541"/>
                  </a:lnTo>
                  <a:lnTo>
                    <a:pt x="120" y="541"/>
                  </a:lnTo>
                  <a:lnTo>
                    <a:pt x="118" y="541"/>
                  </a:lnTo>
                  <a:lnTo>
                    <a:pt x="116" y="543"/>
                  </a:lnTo>
                  <a:lnTo>
                    <a:pt x="114" y="543"/>
                  </a:lnTo>
                  <a:lnTo>
                    <a:pt x="112" y="544"/>
                  </a:lnTo>
                  <a:lnTo>
                    <a:pt x="110" y="544"/>
                  </a:lnTo>
                  <a:lnTo>
                    <a:pt x="108" y="546"/>
                  </a:lnTo>
                  <a:lnTo>
                    <a:pt x="108" y="548"/>
                  </a:lnTo>
                  <a:lnTo>
                    <a:pt x="106" y="548"/>
                  </a:lnTo>
                  <a:lnTo>
                    <a:pt x="105" y="548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52"/>
                  </a:lnTo>
                  <a:lnTo>
                    <a:pt x="97" y="552"/>
                  </a:lnTo>
                  <a:lnTo>
                    <a:pt x="95" y="554"/>
                  </a:lnTo>
                  <a:lnTo>
                    <a:pt x="93" y="554"/>
                  </a:lnTo>
                  <a:lnTo>
                    <a:pt x="93" y="556"/>
                  </a:lnTo>
                  <a:lnTo>
                    <a:pt x="91" y="556"/>
                  </a:lnTo>
                  <a:lnTo>
                    <a:pt x="91" y="558"/>
                  </a:lnTo>
                  <a:lnTo>
                    <a:pt x="91" y="559"/>
                  </a:lnTo>
                  <a:lnTo>
                    <a:pt x="91" y="561"/>
                  </a:lnTo>
                  <a:lnTo>
                    <a:pt x="90" y="563"/>
                  </a:lnTo>
                  <a:lnTo>
                    <a:pt x="88" y="565"/>
                  </a:lnTo>
                  <a:lnTo>
                    <a:pt x="88" y="567"/>
                  </a:lnTo>
                  <a:lnTo>
                    <a:pt x="86" y="567"/>
                  </a:lnTo>
                  <a:lnTo>
                    <a:pt x="86" y="569"/>
                  </a:lnTo>
                  <a:lnTo>
                    <a:pt x="84" y="569"/>
                  </a:lnTo>
                  <a:lnTo>
                    <a:pt x="82" y="569"/>
                  </a:lnTo>
                  <a:lnTo>
                    <a:pt x="80" y="569"/>
                  </a:lnTo>
                  <a:lnTo>
                    <a:pt x="76" y="569"/>
                  </a:lnTo>
                  <a:lnTo>
                    <a:pt x="75" y="571"/>
                  </a:lnTo>
                  <a:lnTo>
                    <a:pt x="73" y="571"/>
                  </a:lnTo>
                  <a:lnTo>
                    <a:pt x="71" y="571"/>
                  </a:lnTo>
                  <a:lnTo>
                    <a:pt x="69" y="573"/>
                  </a:lnTo>
                  <a:lnTo>
                    <a:pt x="67" y="573"/>
                  </a:lnTo>
                  <a:lnTo>
                    <a:pt x="65" y="573"/>
                  </a:lnTo>
                  <a:lnTo>
                    <a:pt x="65" y="571"/>
                  </a:lnTo>
                  <a:lnTo>
                    <a:pt x="63" y="571"/>
                  </a:lnTo>
                  <a:lnTo>
                    <a:pt x="61" y="571"/>
                  </a:lnTo>
                  <a:lnTo>
                    <a:pt x="61" y="569"/>
                  </a:lnTo>
                  <a:lnTo>
                    <a:pt x="60" y="569"/>
                  </a:lnTo>
                  <a:lnTo>
                    <a:pt x="58" y="569"/>
                  </a:lnTo>
                  <a:lnTo>
                    <a:pt x="56" y="569"/>
                  </a:lnTo>
                  <a:lnTo>
                    <a:pt x="54" y="571"/>
                  </a:lnTo>
                  <a:lnTo>
                    <a:pt x="52" y="571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6" y="573"/>
                  </a:lnTo>
                  <a:lnTo>
                    <a:pt x="45" y="573"/>
                  </a:lnTo>
                  <a:lnTo>
                    <a:pt x="43" y="573"/>
                  </a:lnTo>
                  <a:lnTo>
                    <a:pt x="41" y="573"/>
                  </a:lnTo>
                  <a:lnTo>
                    <a:pt x="39" y="574"/>
                  </a:lnTo>
                  <a:lnTo>
                    <a:pt x="39" y="576"/>
                  </a:lnTo>
                  <a:lnTo>
                    <a:pt x="24" y="580"/>
                  </a:lnTo>
                  <a:lnTo>
                    <a:pt x="24" y="576"/>
                  </a:lnTo>
                  <a:lnTo>
                    <a:pt x="24" y="573"/>
                  </a:lnTo>
                  <a:lnTo>
                    <a:pt x="26" y="569"/>
                  </a:lnTo>
                  <a:lnTo>
                    <a:pt x="28" y="567"/>
                  </a:lnTo>
                  <a:lnTo>
                    <a:pt x="30" y="563"/>
                  </a:lnTo>
                  <a:lnTo>
                    <a:pt x="30" y="559"/>
                  </a:lnTo>
                  <a:lnTo>
                    <a:pt x="30" y="556"/>
                  </a:lnTo>
                  <a:lnTo>
                    <a:pt x="28" y="552"/>
                  </a:lnTo>
                  <a:lnTo>
                    <a:pt x="24" y="548"/>
                  </a:lnTo>
                  <a:lnTo>
                    <a:pt x="22" y="546"/>
                  </a:lnTo>
                  <a:lnTo>
                    <a:pt x="18" y="544"/>
                  </a:lnTo>
                  <a:lnTo>
                    <a:pt x="15" y="543"/>
                  </a:lnTo>
                  <a:lnTo>
                    <a:pt x="13" y="541"/>
                  </a:lnTo>
                  <a:lnTo>
                    <a:pt x="9" y="537"/>
                  </a:lnTo>
                  <a:lnTo>
                    <a:pt x="9" y="533"/>
                  </a:lnTo>
                  <a:lnTo>
                    <a:pt x="7" y="529"/>
                  </a:lnTo>
                  <a:lnTo>
                    <a:pt x="5" y="524"/>
                  </a:lnTo>
                  <a:lnTo>
                    <a:pt x="5" y="520"/>
                  </a:lnTo>
                  <a:lnTo>
                    <a:pt x="5" y="516"/>
                  </a:lnTo>
                  <a:lnTo>
                    <a:pt x="3" y="511"/>
                  </a:lnTo>
                  <a:lnTo>
                    <a:pt x="1" y="507"/>
                  </a:lnTo>
                  <a:lnTo>
                    <a:pt x="1" y="501"/>
                  </a:lnTo>
                  <a:lnTo>
                    <a:pt x="0" y="498"/>
                  </a:lnTo>
                  <a:lnTo>
                    <a:pt x="0" y="494"/>
                  </a:lnTo>
                  <a:lnTo>
                    <a:pt x="0" y="488"/>
                  </a:lnTo>
                  <a:lnTo>
                    <a:pt x="0" y="486"/>
                  </a:lnTo>
                  <a:lnTo>
                    <a:pt x="1" y="483"/>
                  </a:lnTo>
                  <a:lnTo>
                    <a:pt x="5" y="481"/>
                  </a:lnTo>
                  <a:lnTo>
                    <a:pt x="7" y="477"/>
                  </a:lnTo>
                  <a:lnTo>
                    <a:pt x="11" y="475"/>
                  </a:lnTo>
                  <a:lnTo>
                    <a:pt x="13" y="473"/>
                  </a:lnTo>
                  <a:lnTo>
                    <a:pt x="16" y="469"/>
                  </a:lnTo>
                  <a:lnTo>
                    <a:pt x="18" y="468"/>
                  </a:lnTo>
                  <a:lnTo>
                    <a:pt x="20" y="466"/>
                  </a:lnTo>
                  <a:lnTo>
                    <a:pt x="24" y="462"/>
                  </a:lnTo>
                  <a:lnTo>
                    <a:pt x="26" y="460"/>
                  </a:lnTo>
                  <a:lnTo>
                    <a:pt x="28" y="456"/>
                  </a:lnTo>
                  <a:lnTo>
                    <a:pt x="31" y="454"/>
                  </a:lnTo>
                  <a:lnTo>
                    <a:pt x="35" y="453"/>
                  </a:lnTo>
                  <a:lnTo>
                    <a:pt x="41" y="451"/>
                  </a:lnTo>
                  <a:lnTo>
                    <a:pt x="45" y="449"/>
                  </a:lnTo>
                  <a:lnTo>
                    <a:pt x="50" y="449"/>
                  </a:lnTo>
                  <a:lnTo>
                    <a:pt x="54" y="449"/>
                  </a:lnTo>
                  <a:lnTo>
                    <a:pt x="60" y="449"/>
                  </a:lnTo>
                  <a:lnTo>
                    <a:pt x="63" y="451"/>
                  </a:lnTo>
                  <a:lnTo>
                    <a:pt x="69" y="451"/>
                  </a:lnTo>
                  <a:lnTo>
                    <a:pt x="73" y="449"/>
                  </a:lnTo>
                  <a:lnTo>
                    <a:pt x="78" y="449"/>
                  </a:lnTo>
                  <a:lnTo>
                    <a:pt x="80" y="445"/>
                  </a:lnTo>
                  <a:lnTo>
                    <a:pt x="84" y="443"/>
                  </a:lnTo>
                  <a:lnTo>
                    <a:pt x="86" y="439"/>
                  </a:lnTo>
                  <a:lnTo>
                    <a:pt x="88" y="439"/>
                  </a:lnTo>
                  <a:lnTo>
                    <a:pt x="88" y="438"/>
                  </a:lnTo>
                  <a:lnTo>
                    <a:pt x="90" y="434"/>
                  </a:lnTo>
                  <a:lnTo>
                    <a:pt x="93" y="432"/>
                  </a:lnTo>
                  <a:lnTo>
                    <a:pt x="95" y="430"/>
                  </a:lnTo>
                  <a:lnTo>
                    <a:pt x="99" y="426"/>
                  </a:lnTo>
                  <a:lnTo>
                    <a:pt x="103" y="424"/>
                  </a:lnTo>
                  <a:lnTo>
                    <a:pt x="105" y="423"/>
                  </a:lnTo>
                  <a:lnTo>
                    <a:pt x="108" y="421"/>
                  </a:lnTo>
                  <a:lnTo>
                    <a:pt x="112" y="417"/>
                  </a:lnTo>
                  <a:lnTo>
                    <a:pt x="114" y="415"/>
                  </a:lnTo>
                  <a:lnTo>
                    <a:pt x="116" y="411"/>
                  </a:lnTo>
                  <a:lnTo>
                    <a:pt x="118" y="409"/>
                  </a:lnTo>
                  <a:lnTo>
                    <a:pt x="120" y="406"/>
                  </a:lnTo>
                  <a:lnTo>
                    <a:pt x="121" y="402"/>
                  </a:lnTo>
                  <a:lnTo>
                    <a:pt x="121" y="398"/>
                  </a:lnTo>
                  <a:lnTo>
                    <a:pt x="125" y="396"/>
                  </a:lnTo>
                  <a:lnTo>
                    <a:pt x="125" y="393"/>
                  </a:lnTo>
                  <a:lnTo>
                    <a:pt x="127" y="389"/>
                  </a:lnTo>
                  <a:lnTo>
                    <a:pt x="129" y="387"/>
                  </a:lnTo>
                  <a:lnTo>
                    <a:pt x="131" y="383"/>
                  </a:lnTo>
                  <a:lnTo>
                    <a:pt x="133" y="379"/>
                  </a:lnTo>
                  <a:lnTo>
                    <a:pt x="135" y="377"/>
                  </a:lnTo>
                  <a:lnTo>
                    <a:pt x="136" y="374"/>
                  </a:lnTo>
                  <a:lnTo>
                    <a:pt x="138" y="370"/>
                  </a:lnTo>
                  <a:lnTo>
                    <a:pt x="140" y="368"/>
                  </a:lnTo>
                  <a:lnTo>
                    <a:pt x="142" y="364"/>
                  </a:lnTo>
                  <a:lnTo>
                    <a:pt x="144" y="362"/>
                  </a:lnTo>
                  <a:lnTo>
                    <a:pt x="146" y="359"/>
                  </a:lnTo>
                  <a:lnTo>
                    <a:pt x="146" y="355"/>
                  </a:lnTo>
                  <a:lnTo>
                    <a:pt x="148" y="351"/>
                  </a:lnTo>
                  <a:lnTo>
                    <a:pt x="150" y="347"/>
                  </a:lnTo>
                  <a:lnTo>
                    <a:pt x="150" y="346"/>
                  </a:lnTo>
                  <a:lnTo>
                    <a:pt x="153" y="342"/>
                  </a:lnTo>
                  <a:lnTo>
                    <a:pt x="155" y="340"/>
                  </a:lnTo>
                  <a:lnTo>
                    <a:pt x="159" y="338"/>
                  </a:lnTo>
                  <a:lnTo>
                    <a:pt x="163" y="336"/>
                  </a:lnTo>
                  <a:lnTo>
                    <a:pt x="168" y="334"/>
                  </a:lnTo>
                  <a:lnTo>
                    <a:pt x="174" y="334"/>
                  </a:lnTo>
                  <a:lnTo>
                    <a:pt x="178" y="334"/>
                  </a:lnTo>
                  <a:lnTo>
                    <a:pt x="183" y="334"/>
                  </a:lnTo>
                  <a:lnTo>
                    <a:pt x="187" y="334"/>
                  </a:lnTo>
                  <a:lnTo>
                    <a:pt x="193" y="334"/>
                  </a:lnTo>
                  <a:lnTo>
                    <a:pt x="196" y="334"/>
                  </a:lnTo>
                  <a:lnTo>
                    <a:pt x="202" y="332"/>
                  </a:lnTo>
                  <a:lnTo>
                    <a:pt x="206" y="331"/>
                  </a:lnTo>
                  <a:lnTo>
                    <a:pt x="210" y="329"/>
                  </a:lnTo>
                  <a:lnTo>
                    <a:pt x="213" y="327"/>
                  </a:lnTo>
                  <a:lnTo>
                    <a:pt x="215" y="323"/>
                  </a:lnTo>
                  <a:lnTo>
                    <a:pt x="219" y="321"/>
                  </a:lnTo>
                  <a:lnTo>
                    <a:pt x="221" y="319"/>
                  </a:lnTo>
                  <a:lnTo>
                    <a:pt x="223" y="316"/>
                  </a:lnTo>
                  <a:lnTo>
                    <a:pt x="227" y="314"/>
                  </a:lnTo>
                  <a:lnTo>
                    <a:pt x="228" y="310"/>
                  </a:lnTo>
                  <a:lnTo>
                    <a:pt x="228" y="308"/>
                  </a:lnTo>
                  <a:lnTo>
                    <a:pt x="236" y="302"/>
                  </a:lnTo>
                  <a:lnTo>
                    <a:pt x="240" y="301"/>
                  </a:lnTo>
                  <a:lnTo>
                    <a:pt x="245" y="301"/>
                  </a:lnTo>
                  <a:lnTo>
                    <a:pt x="255" y="297"/>
                  </a:lnTo>
                  <a:lnTo>
                    <a:pt x="257" y="293"/>
                  </a:lnTo>
                  <a:lnTo>
                    <a:pt x="258" y="291"/>
                  </a:lnTo>
                  <a:lnTo>
                    <a:pt x="262" y="286"/>
                  </a:lnTo>
                  <a:lnTo>
                    <a:pt x="264" y="282"/>
                  </a:lnTo>
                  <a:lnTo>
                    <a:pt x="264" y="278"/>
                  </a:lnTo>
                  <a:lnTo>
                    <a:pt x="266" y="274"/>
                  </a:lnTo>
                  <a:lnTo>
                    <a:pt x="266" y="271"/>
                  </a:lnTo>
                  <a:lnTo>
                    <a:pt x="270" y="269"/>
                  </a:lnTo>
                  <a:lnTo>
                    <a:pt x="272" y="267"/>
                  </a:lnTo>
                  <a:lnTo>
                    <a:pt x="277" y="265"/>
                  </a:lnTo>
                  <a:lnTo>
                    <a:pt x="281" y="263"/>
                  </a:lnTo>
                  <a:lnTo>
                    <a:pt x="285" y="261"/>
                  </a:lnTo>
                  <a:lnTo>
                    <a:pt x="287" y="257"/>
                  </a:lnTo>
                  <a:lnTo>
                    <a:pt x="288" y="254"/>
                  </a:lnTo>
                  <a:lnTo>
                    <a:pt x="290" y="252"/>
                  </a:lnTo>
                  <a:lnTo>
                    <a:pt x="292" y="248"/>
                  </a:lnTo>
                  <a:lnTo>
                    <a:pt x="294" y="246"/>
                  </a:lnTo>
                  <a:lnTo>
                    <a:pt x="296" y="242"/>
                  </a:lnTo>
                  <a:lnTo>
                    <a:pt x="300" y="241"/>
                  </a:lnTo>
                  <a:lnTo>
                    <a:pt x="302" y="239"/>
                  </a:lnTo>
                  <a:lnTo>
                    <a:pt x="307" y="237"/>
                  </a:lnTo>
                  <a:lnTo>
                    <a:pt x="311" y="235"/>
                  </a:lnTo>
                  <a:lnTo>
                    <a:pt x="317" y="233"/>
                  </a:lnTo>
                  <a:lnTo>
                    <a:pt x="320" y="233"/>
                  </a:lnTo>
                  <a:lnTo>
                    <a:pt x="324" y="229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32" y="222"/>
                  </a:lnTo>
                  <a:lnTo>
                    <a:pt x="335" y="220"/>
                  </a:lnTo>
                  <a:lnTo>
                    <a:pt x="339" y="218"/>
                  </a:lnTo>
                  <a:lnTo>
                    <a:pt x="341" y="214"/>
                  </a:lnTo>
                  <a:lnTo>
                    <a:pt x="345" y="212"/>
                  </a:lnTo>
                  <a:lnTo>
                    <a:pt x="347" y="211"/>
                  </a:lnTo>
                  <a:lnTo>
                    <a:pt x="347" y="207"/>
                  </a:lnTo>
                  <a:lnTo>
                    <a:pt x="347" y="201"/>
                  </a:lnTo>
                  <a:lnTo>
                    <a:pt x="345" y="197"/>
                  </a:lnTo>
                  <a:lnTo>
                    <a:pt x="343" y="196"/>
                  </a:lnTo>
                  <a:lnTo>
                    <a:pt x="343" y="194"/>
                  </a:lnTo>
                  <a:lnTo>
                    <a:pt x="339" y="194"/>
                  </a:lnTo>
                  <a:lnTo>
                    <a:pt x="337" y="192"/>
                  </a:lnTo>
                  <a:lnTo>
                    <a:pt x="339" y="190"/>
                  </a:lnTo>
                  <a:lnTo>
                    <a:pt x="343" y="188"/>
                  </a:lnTo>
                  <a:lnTo>
                    <a:pt x="345" y="186"/>
                  </a:lnTo>
                  <a:lnTo>
                    <a:pt x="347" y="184"/>
                  </a:lnTo>
                  <a:lnTo>
                    <a:pt x="348" y="184"/>
                  </a:lnTo>
                  <a:lnTo>
                    <a:pt x="348" y="182"/>
                  </a:lnTo>
                  <a:lnTo>
                    <a:pt x="350" y="181"/>
                  </a:lnTo>
                  <a:lnTo>
                    <a:pt x="352" y="179"/>
                  </a:lnTo>
                  <a:lnTo>
                    <a:pt x="352" y="175"/>
                  </a:lnTo>
                  <a:lnTo>
                    <a:pt x="354" y="171"/>
                  </a:lnTo>
                  <a:lnTo>
                    <a:pt x="358" y="167"/>
                  </a:lnTo>
                  <a:lnTo>
                    <a:pt x="360" y="164"/>
                  </a:lnTo>
                  <a:lnTo>
                    <a:pt x="362" y="162"/>
                  </a:lnTo>
                  <a:lnTo>
                    <a:pt x="365" y="162"/>
                  </a:lnTo>
                  <a:lnTo>
                    <a:pt x="365" y="158"/>
                  </a:lnTo>
                  <a:lnTo>
                    <a:pt x="367" y="158"/>
                  </a:lnTo>
                  <a:lnTo>
                    <a:pt x="369" y="156"/>
                  </a:lnTo>
                  <a:lnTo>
                    <a:pt x="369" y="154"/>
                  </a:lnTo>
                  <a:lnTo>
                    <a:pt x="371" y="154"/>
                  </a:lnTo>
                  <a:lnTo>
                    <a:pt x="373" y="154"/>
                  </a:lnTo>
                  <a:lnTo>
                    <a:pt x="375" y="152"/>
                  </a:lnTo>
                  <a:lnTo>
                    <a:pt x="377" y="152"/>
                  </a:lnTo>
                  <a:lnTo>
                    <a:pt x="380" y="156"/>
                  </a:lnTo>
                  <a:lnTo>
                    <a:pt x="380" y="158"/>
                  </a:lnTo>
                  <a:lnTo>
                    <a:pt x="382" y="158"/>
                  </a:lnTo>
                  <a:lnTo>
                    <a:pt x="382" y="162"/>
                  </a:lnTo>
                  <a:lnTo>
                    <a:pt x="380" y="164"/>
                  </a:lnTo>
                  <a:lnTo>
                    <a:pt x="380" y="166"/>
                  </a:lnTo>
                  <a:lnTo>
                    <a:pt x="380" y="169"/>
                  </a:lnTo>
                  <a:lnTo>
                    <a:pt x="380" y="175"/>
                  </a:lnTo>
                  <a:lnTo>
                    <a:pt x="382" y="179"/>
                  </a:lnTo>
                  <a:lnTo>
                    <a:pt x="386" y="182"/>
                  </a:lnTo>
                  <a:lnTo>
                    <a:pt x="392" y="184"/>
                  </a:lnTo>
                  <a:lnTo>
                    <a:pt x="399" y="182"/>
                  </a:lnTo>
                  <a:lnTo>
                    <a:pt x="405" y="181"/>
                  </a:lnTo>
                  <a:lnTo>
                    <a:pt x="410" y="181"/>
                  </a:lnTo>
                  <a:lnTo>
                    <a:pt x="414" y="179"/>
                  </a:lnTo>
                  <a:lnTo>
                    <a:pt x="423" y="181"/>
                  </a:lnTo>
                  <a:lnTo>
                    <a:pt x="429" y="181"/>
                  </a:lnTo>
                  <a:lnTo>
                    <a:pt x="435" y="179"/>
                  </a:lnTo>
                  <a:lnTo>
                    <a:pt x="440" y="175"/>
                  </a:lnTo>
                  <a:lnTo>
                    <a:pt x="448" y="173"/>
                  </a:lnTo>
                  <a:lnTo>
                    <a:pt x="450" y="173"/>
                  </a:lnTo>
                  <a:lnTo>
                    <a:pt x="452" y="173"/>
                  </a:lnTo>
                  <a:lnTo>
                    <a:pt x="453" y="173"/>
                  </a:lnTo>
                  <a:lnTo>
                    <a:pt x="455" y="173"/>
                  </a:lnTo>
                  <a:lnTo>
                    <a:pt x="457" y="173"/>
                  </a:lnTo>
                  <a:lnTo>
                    <a:pt x="459" y="173"/>
                  </a:lnTo>
                  <a:lnTo>
                    <a:pt x="461" y="175"/>
                  </a:lnTo>
                  <a:lnTo>
                    <a:pt x="463" y="175"/>
                  </a:lnTo>
                  <a:lnTo>
                    <a:pt x="463" y="177"/>
                  </a:lnTo>
                  <a:lnTo>
                    <a:pt x="463" y="179"/>
                  </a:lnTo>
                  <a:lnTo>
                    <a:pt x="463" y="182"/>
                  </a:lnTo>
                  <a:lnTo>
                    <a:pt x="463" y="184"/>
                  </a:lnTo>
                  <a:lnTo>
                    <a:pt x="467" y="184"/>
                  </a:lnTo>
                  <a:lnTo>
                    <a:pt x="468" y="184"/>
                  </a:lnTo>
                  <a:lnTo>
                    <a:pt x="470" y="188"/>
                  </a:lnTo>
                  <a:lnTo>
                    <a:pt x="470" y="190"/>
                  </a:lnTo>
                  <a:lnTo>
                    <a:pt x="470" y="192"/>
                  </a:lnTo>
                  <a:lnTo>
                    <a:pt x="472" y="192"/>
                  </a:lnTo>
                  <a:lnTo>
                    <a:pt x="474" y="192"/>
                  </a:lnTo>
                  <a:lnTo>
                    <a:pt x="474" y="194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6" y="199"/>
                  </a:lnTo>
                  <a:lnTo>
                    <a:pt x="478" y="199"/>
                  </a:lnTo>
                  <a:lnTo>
                    <a:pt x="480" y="199"/>
                  </a:lnTo>
                  <a:lnTo>
                    <a:pt x="482" y="201"/>
                  </a:lnTo>
                  <a:lnTo>
                    <a:pt x="482" y="199"/>
                  </a:lnTo>
                  <a:lnTo>
                    <a:pt x="487" y="201"/>
                  </a:lnTo>
                  <a:lnTo>
                    <a:pt x="487" y="203"/>
                  </a:lnTo>
                  <a:lnTo>
                    <a:pt x="489" y="205"/>
                  </a:lnTo>
                  <a:lnTo>
                    <a:pt x="491" y="205"/>
                  </a:lnTo>
                  <a:lnTo>
                    <a:pt x="491" y="207"/>
                  </a:lnTo>
                  <a:lnTo>
                    <a:pt x="489" y="207"/>
                  </a:lnTo>
                  <a:lnTo>
                    <a:pt x="489" y="209"/>
                  </a:lnTo>
                  <a:lnTo>
                    <a:pt x="489" y="211"/>
                  </a:lnTo>
                  <a:lnTo>
                    <a:pt x="489" y="214"/>
                  </a:lnTo>
                  <a:lnTo>
                    <a:pt x="489" y="216"/>
                  </a:lnTo>
                  <a:lnTo>
                    <a:pt x="489" y="218"/>
                  </a:lnTo>
                  <a:lnTo>
                    <a:pt x="489" y="222"/>
                  </a:lnTo>
                  <a:lnTo>
                    <a:pt x="487" y="224"/>
                  </a:lnTo>
                  <a:lnTo>
                    <a:pt x="489" y="224"/>
                  </a:lnTo>
                  <a:lnTo>
                    <a:pt x="489" y="226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1" y="231"/>
                  </a:lnTo>
                  <a:lnTo>
                    <a:pt x="491" y="233"/>
                  </a:lnTo>
                  <a:lnTo>
                    <a:pt x="491" y="235"/>
                  </a:lnTo>
                  <a:lnTo>
                    <a:pt x="491" y="237"/>
                  </a:lnTo>
                  <a:lnTo>
                    <a:pt x="489" y="241"/>
                  </a:lnTo>
                  <a:lnTo>
                    <a:pt x="491" y="241"/>
                  </a:lnTo>
                  <a:lnTo>
                    <a:pt x="493" y="241"/>
                  </a:lnTo>
                  <a:lnTo>
                    <a:pt x="495" y="241"/>
                  </a:lnTo>
                  <a:lnTo>
                    <a:pt x="497" y="241"/>
                  </a:lnTo>
                  <a:lnTo>
                    <a:pt x="498" y="239"/>
                  </a:lnTo>
                  <a:lnTo>
                    <a:pt x="500" y="239"/>
                  </a:lnTo>
                  <a:lnTo>
                    <a:pt x="502" y="241"/>
                  </a:lnTo>
                  <a:lnTo>
                    <a:pt x="504" y="242"/>
                  </a:lnTo>
                  <a:lnTo>
                    <a:pt x="504" y="244"/>
                  </a:lnTo>
                  <a:lnTo>
                    <a:pt x="506" y="246"/>
                  </a:lnTo>
                  <a:lnTo>
                    <a:pt x="508" y="248"/>
                  </a:lnTo>
                  <a:lnTo>
                    <a:pt x="508" y="250"/>
                  </a:lnTo>
                  <a:lnTo>
                    <a:pt x="508" y="252"/>
                  </a:lnTo>
                  <a:lnTo>
                    <a:pt x="506" y="254"/>
                  </a:lnTo>
                  <a:lnTo>
                    <a:pt x="506" y="256"/>
                  </a:lnTo>
                  <a:lnTo>
                    <a:pt x="502" y="256"/>
                  </a:lnTo>
                  <a:lnTo>
                    <a:pt x="502" y="257"/>
                  </a:lnTo>
                  <a:lnTo>
                    <a:pt x="502" y="259"/>
                  </a:lnTo>
                  <a:lnTo>
                    <a:pt x="502" y="261"/>
                  </a:lnTo>
                  <a:lnTo>
                    <a:pt x="500" y="263"/>
                  </a:lnTo>
                  <a:lnTo>
                    <a:pt x="500" y="265"/>
                  </a:lnTo>
                  <a:lnTo>
                    <a:pt x="498" y="265"/>
                  </a:lnTo>
                  <a:lnTo>
                    <a:pt x="497" y="269"/>
                  </a:lnTo>
                  <a:lnTo>
                    <a:pt x="497" y="272"/>
                  </a:lnTo>
                  <a:lnTo>
                    <a:pt x="498" y="272"/>
                  </a:lnTo>
                  <a:lnTo>
                    <a:pt x="502" y="276"/>
                  </a:lnTo>
                  <a:lnTo>
                    <a:pt x="508" y="278"/>
                  </a:lnTo>
                  <a:lnTo>
                    <a:pt x="508" y="280"/>
                  </a:lnTo>
                  <a:lnTo>
                    <a:pt x="510" y="286"/>
                  </a:lnTo>
                  <a:lnTo>
                    <a:pt x="513" y="286"/>
                  </a:lnTo>
                  <a:lnTo>
                    <a:pt x="517" y="289"/>
                  </a:lnTo>
                  <a:lnTo>
                    <a:pt x="519" y="295"/>
                  </a:lnTo>
                  <a:lnTo>
                    <a:pt x="525" y="299"/>
                  </a:lnTo>
                  <a:lnTo>
                    <a:pt x="530" y="297"/>
                  </a:lnTo>
                  <a:lnTo>
                    <a:pt x="532" y="297"/>
                  </a:lnTo>
                  <a:lnTo>
                    <a:pt x="534" y="299"/>
                  </a:lnTo>
                  <a:lnTo>
                    <a:pt x="536" y="301"/>
                  </a:lnTo>
                  <a:lnTo>
                    <a:pt x="542" y="301"/>
                  </a:lnTo>
                  <a:lnTo>
                    <a:pt x="547" y="301"/>
                  </a:lnTo>
                  <a:lnTo>
                    <a:pt x="549" y="301"/>
                  </a:lnTo>
                  <a:lnTo>
                    <a:pt x="549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7" y="299"/>
                  </a:lnTo>
                  <a:lnTo>
                    <a:pt x="559" y="299"/>
                  </a:lnTo>
                  <a:lnTo>
                    <a:pt x="559" y="301"/>
                  </a:lnTo>
                  <a:lnTo>
                    <a:pt x="560" y="301"/>
                  </a:lnTo>
                  <a:lnTo>
                    <a:pt x="564" y="297"/>
                  </a:lnTo>
                  <a:lnTo>
                    <a:pt x="568" y="293"/>
                  </a:lnTo>
                  <a:lnTo>
                    <a:pt x="572" y="293"/>
                  </a:lnTo>
                  <a:lnTo>
                    <a:pt x="574" y="293"/>
                  </a:lnTo>
                  <a:lnTo>
                    <a:pt x="575" y="293"/>
                  </a:lnTo>
                  <a:lnTo>
                    <a:pt x="575" y="295"/>
                  </a:lnTo>
                  <a:lnTo>
                    <a:pt x="577" y="295"/>
                  </a:lnTo>
                  <a:lnTo>
                    <a:pt x="577" y="297"/>
                  </a:lnTo>
                  <a:lnTo>
                    <a:pt x="579" y="299"/>
                  </a:lnTo>
                  <a:lnTo>
                    <a:pt x="581" y="301"/>
                  </a:lnTo>
                  <a:lnTo>
                    <a:pt x="583" y="302"/>
                  </a:lnTo>
                  <a:lnTo>
                    <a:pt x="583" y="304"/>
                  </a:lnTo>
                  <a:lnTo>
                    <a:pt x="585" y="302"/>
                  </a:lnTo>
                  <a:lnTo>
                    <a:pt x="587" y="302"/>
                  </a:lnTo>
                  <a:lnTo>
                    <a:pt x="589" y="302"/>
                  </a:lnTo>
                  <a:lnTo>
                    <a:pt x="590" y="302"/>
                  </a:lnTo>
                  <a:lnTo>
                    <a:pt x="594" y="302"/>
                  </a:lnTo>
                  <a:lnTo>
                    <a:pt x="596" y="301"/>
                  </a:lnTo>
                  <a:lnTo>
                    <a:pt x="598" y="301"/>
                  </a:lnTo>
                  <a:lnTo>
                    <a:pt x="600" y="301"/>
                  </a:lnTo>
                  <a:lnTo>
                    <a:pt x="602" y="301"/>
                  </a:lnTo>
                  <a:lnTo>
                    <a:pt x="604" y="301"/>
                  </a:lnTo>
                  <a:lnTo>
                    <a:pt x="605" y="299"/>
                  </a:lnTo>
                  <a:lnTo>
                    <a:pt x="607" y="297"/>
                  </a:lnTo>
                  <a:lnTo>
                    <a:pt x="607" y="293"/>
                  </a:lnTo>
                  <a:lnTo>
                    <a:pt x="605" y="291"/>
                  </a:lnTo>
                  <a:lnTo>
                    <a:pt x="604" y="289"/>
                  </a:lnTo>
                  <a:lnTo>
                    <a:pt x="600" y="289"/>
                  </a:lnTo>
                  <a:lnTo>
                    <a:pt x="596" y="287"/>
                  </a:lnTo>
                  <a:lnTo>
                    <a:pt x="598" y="286"/>
                  </a:lnTo>
                  <a:lnTo>
                    <a:pt x="602" y="286"/>
                  </a:lnTo>
                  <a:lnTo>
                    <a:pt x="605" y="282"/>
                  </a:lnTo>
                  <a:lnTo>
                    <a:pt x="609" y="282"/>
                  </a:lnTo>
                  <a:lnTo>
                    <a:pt x="611" y="282"/>
                  </a:lnTo>
                  <a:lnTo>
                    <a:pt x="613" y="282"/>
                  </a:lnTo>
                  <a:lnTo>
                    <a:pt x="615" y="280"/>
                  </a:lnTo>
                  <a:lnTo>
                    <a:pt x="619" y="278"/>
                  </a:lnTo>
                  <a:lnTo>
                    <a:pt x="620" y="278"/>
                  </a:lnTo>
                  <a:lnTo>
                    <a:pt x="620" y="276"/>
                  </a:lnTo>
                  <a:lnTo>
                    <a:pt x="620" y="272"/>
                  </a:lnTo>
                  <a:lnTo>
                    <a:pt x="622" y="271"/>
                  </a:lnTo>
                  <a:lnTo>
                    <a:pt x="622" y="267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3"/>
                  </a:lnTo>
                  <a:lnTo>
                    <a:pt x="628" y="261"/>
                  </a:lnTo>
                  <a:lnTo>
                    <a:pt x="630" y="261"/>
                  </a:lnTo>
                  <a:lnTo>
                    <a:pt x="632" y="261"/>
                  </a:lnTo>
                  <a:lnTo>
                    <a:pt x="632" y="259"/>
                  </a:lnTo>
                  <a:lnTo>
                    <a:pt x="632" y="257"/>
                  </a:lnTo>
                  <a:lnTo>
                    <a:pt x="632" y="256"/>
                  </a:lnTo>
                  <a:lnTo>
                    <a:pt x="630" y="254"/>
                  </a:lnTo>
                  <a:lnTo>
                    <a:pt x="632" y="254"/>
                  </a:lnTo>
                  <a:lnTo>
                    <a:pt x="632" y="252"/>
                  </a:lnTo>
                  <a:lnTo>
                    <a:pt x="632" y="250"/>
                  </a:lnTo>
                  <a:lnTo>
                    <a:pt x="632" y="248"/>
                  </a:lnTo>
                  <a:lnTo>
                    <a:pt x="632" y="244"/>
                  </a:lnTo>
                  <a:lnTo>
                    <a:pt x="634" y="242"/>
                  </a:lnTo>
                  <a:lnTo>
                    <a:pt x="632" y="241"/>
                  </a:lnTo>
                  <a:lnTo>
                    <a:pt x="632" y="239"/>
                  </a:lnTo>
                  <a:lnTo>
                    <a:pt x="630" y="237"/>
                  </a:lnTo>
                  <a:lnTo>
                    <a:pt x="630" y="235"/>
                  </a:lnTo>
                  <a:lnTo>
                    <a:pt x="632" y="235"/>
                  </a:lnTo>
                  <a:lnTo>
                    <a:pt x="632" y="233"/>
                  </a:lnTo>
                  <a:lnTo>
                    <a:pt x="632" y="231"/>
                  </a:lnTo>
                  <a:lnTo>
                    <a:pt x="630" y="229"/>
                  </a:lnTo>
                  <a:lnTo>
                    <a:pt x="628" y="227"/>
                  </a:lnTo>
                  <a:lnTo>
                    <a:pt x="628" y="226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6" y="222"/>
                  </a:lnTo>
                  <a:lnTo>
                    <a:pt x="624" y="222"/>
                  </a:lnTo>
                  <a:lnTo>
                    <a:pt x="624" y="220"/>
                  </a:lnTo>
                  <a:lnTo>
                    <a:pt x="622" y="220"/>
                  </a:lnTo>
                  <a:lnTo>
                    <a:pt x="620" y="218"/>
                  </a:lnTo>
                  <a:lnTo>
                    <a:pt x="620" y="216"/>
                  </a:lnTo>
                  <a:lnTo>
                    <a:pt x="615" y="214"/>
                  </a:lnTo>
                  <a:lnTo>
                    <a:pt x="613" y="214"/>
                  </a:lnTo>
                  <a:lnTo>
                    <a:pt x="613" y="212"/>
                  </a:lnTo>
                  <a:lnTo>
                    <a:pt x="611" y="211"/>
                  </a:lnTo>
                  <a:lnTo>
                    <a:pt x="611" y="209"/>
                  </a:lnTo>
                  <a:lnTo>
                    <a:pt x="609" y="209"/>
                  </a:lnTo>
                  <a:lnTo>
                    <a:pt x="611" y="205"/>
                  </a:lnTo>
                  <a:lnTo>
                    <a:pt x="613" y="203"/>
                  </a:lnTo>
                  <a:lnTo>
                    <a:pt x="615" y="203"/>
                  </a:lnTo>
                  <a:lnTo>
                    <a:pt x="617" y="203"/>
                  </a:lnTo>
                  <a:lnTo>
                    <a:pt x="619" y="201"/>
                  </a:lnTo>
                  <a:lnTo>
                    <a:pt x="622" y="201"/>
                  </a:lnTo>
                  <a:lnTo>
                    <a:pt x="626" y="201"/>
                  </a:lnTo>
                  <a:lnTo>
                    <a:pt x="630" y="201"/>
                  </a:lnTo>
                  <a:lnTo>
                    <a:pt x="632" y="201"/>
                  </a:lnTo>
                  <a:lnTo>
                    <a:pt x="634" y="199"/>
                  </a:lnTo>
                  <a:lnTo>
                    <a:pt x="635" y="199"/>
                  </a:lnTo>
                  <a:lnTo>
                    <a:pt x="637" y="199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6"/>
                  </a:lnTo>
                  <a:lnTo>
                    <a:pt x="645" y="196"/>
                  </a:lnTo>
                  <a:lnTo>
                    <a:pt x="647" y="197"/>
                  </a:lnTo>
                  <a:lnTo>
                    <a:pt x="647" y="199"/>
                  </a:lnTo>
                  <a:lnTo>
                    <a:pt x="649" y="201"/>
                  </a:lnTo>
                  <a:lnTo>
                    <a:pt x="650" y="201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6" y="203"/>
                  </a:lnTo>
                  <a:lnTo>
                    <a:pt x="658" y="203"/>
                  </a:lnTo>
                  <a:lnTo>
                    <a:pt x="664" y="203"/>
                  </a:lnTo>
                  <a:lnTo>
                    <a:pt x="664" y="197"/>
                  </a:lnTo>
                  <a:lnTo>
                    <a:pt x="667" y="194"/>
                  </a:lnTo>
                  <a:lnTo>
                    <a:pt x="675" y="186"/>
                  </a:lnTo>
                  <a:lnTo>
                    <a:pt x="679" y="184"/>
                  </a:lnTo>
                  <a:lnTo>
                    <a:pt x="680" y="184"/>
                  </a:lnTo>
                  <a:lnTo>
                    <a:pt x="680" y="182"/>
                  </a:lnTo>
                  <a:lnTo>
                    <a:pt x="682" y="182"/>
                  </a:lnTo>
                  <a:lnTo>
                    <a:pt x="684" y="181"/>
                  </a:lnTo>
                  <a:lnTo>
                    <a:pt x="686" y="181"/>
                  </a:lnTo>
                  <a:lnTo>
                    <a:pt x="688" y="181"/>
                  </a:lnTo>
                  <a:lnTo>
                    <a:pt x="690" y="179"/>
                  </a:lnTo>
                  <a:lnTo>
                    <a:pt x="690" y="177"/>
                  </a:lnTo>
                  <a:lnTo>
                    <a:pt x="692" y="175"/>
                  </a:lnTo>
                  <a:lnTo>
                    <a:pt x="692" y="173"/>
                  </a:lnTo>
                  <a:lnTo>
                    <a:pt x="694" y="171"/>
                  </a:lnTo>
                  <a:lnTo>
                    <a:pt x="697" y="169"/>
                  </a:lnTo>
                  <a:lnTo>
                    <a:pt x="701" y="167"/>
                  </a:lnTo>
                  <a:lnTo>
                    <a:pt x="703" y="167"/>
                  </a:lnTo>
                  <a:lnTo>
                    <a:pt x="707" y="166"/>
                  </a:lnTo>
                  <a:lnTo>
                    <a:pt x="705" y="162"/>
                  </a:lnTo>
                  <a:lnTo>
                    <a:pt x="707" y="160"/>
                  </a:lnTo>
                  <a:lnTo>
                    <a:pt x="707" y="158"/>
                  </a:lnTo>
                  <a:lnTo>
                    <a:pt x="707" y="156"/>
                  </a:lnTo>
                  <a:lnTo>
                    <a:pt x="705" y="154"/>
                  </a:lnTo>
                  <a:lnTo>
                    <a:pt x="703" y="151"/>
                  </a:lnTo>
                  <a:lnTo>
                    <a:pt x="703" y="149"/>
                  </a:lnTo>
                  <a:lnTo>
                    <a:pt x="703" y="147"/>
                  </a:lnTo>
                  <a:lnTo>
                    <a:pt x="705" y="145"/>
                  </a:lnTo>
                  <a:lnTo>
                    <a:pt x="707" y="143"/>
                  </a:lnTo>
                  <a:lnTo>
                    <a:pt x="707" y="141"/>
                  </a:lnTo>
                  <a:lnTo>
                    <a:pt x="707" y="139"/>
                  </a:lnTo>
                  <a:lnTo>
                    <a:pt x="705" y="137"/>
                  </a:lnTo>
                  <a:lnTo>
                    <a:pt x="705" y="136"/>
                  </a:lnTo>
                  <a:lnTo>
                    <a:pt x="707" y="136"/>
                  </a:lnTo>
                  <a:lnTo>
                    <a:pt x="709" y="134"/>
                  </a:lnTo>
                  <a:lnTo>
                    <a:pt x="709" y="132"/>
                  </a:lnTo>
                  <a:lnTo>
                    <a:pt x="710" y="130"/>
                  </a:lnTo>
                  <a:lnTo>
                    <a:pt x="712" y="130"/>
                  </a:lnTo>
                  <a:lnTo>
                    <a:pt x="714" y="128"/>
                  </a:lnTo>
                  <a:lnTo>
                    <a:pt x="716" y="126"/>
                  </a:lnTo>
                  <a:lnTo>
                    <a:pt x="716" y="124"/>
                  </a:lnTo>
                  <a:lnTo>
                    <a:pt x="718" y="122"/>
                  </a:lnTo>
                  <a:lnTo>
                    <a:pt x="718" y="121"/>
                  </a:lnTo>
                  <a:lnTo>
                    <a:pt x="720" y="119"/>
                  </a:lnTo>
                  <a:lnTo>
                    <a:pt x="720" y="117"/>
                  </a:lnTo>
                  <a:lnTo>
                    <a:pt x="720" y="113"/>
                  </a:lnTo>
                  <a:lnTo>
                    <a:pt x="718" y="113"/>
                  </a:lnTo>
                  <a:lnTo>
                    <a:pt x="716" y="113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09" y="113"/>
                  </a:lnTo>
                  <a:lnTo>
                    <a:pt x="710" y="111"/>
                  </a:lnTo>
                  <a:lnTo>
                    <a:pt x="710" y="109"/>
                  </a:lnTo>
                  <a:lnTo>
                    <a:pt x="710" y="106"/>
                  </a:lnTo>
                  <a:lnTo>
                    <a:pt x="712" y="106"/>
                  </a:lnTo>
                  <a:lnTo>
                    <a:pt x="714" y="106"/>
                  </a:lnTo>
                  <a:lnTo>
                    <a:pt x="714" y="104"/>
                  </a:lnTo>
                  <a:lnTo>
                    <a:pt x="716" y="104"/>
                  </a:lnTo>
                  <a:lnTo>
                    <a:pt x="716" y="102"/>
                  </a:lnTo>
                  <a:lnTo>
                    <a:pt x="718" y="102"/>
                  </a:lnTo>
                  <a:lnTo>
                    <a:pt x="720" y="100"/>
                  </a:lnTo>
                  <a:lnTo>
                    <a:pt x="722" y="100"/>
                  </a:lnTo>
                  <a:lnTo>
                    <a:pt x="724" y="98"/>
                  </a:lnTo>
                  <a:lnTo>
                    <a:pt x="725" y="98"/>
                  </a:lnTo>
                  <a:lnTo>
                    <a:pt x="724" y="96"/>
                  </a:lnTo>
                  <a:lnTo>
                    <a:pt x="724" y="94"/>
                  </a:lnTo>
                  <a:lnTo>
                    <a:pt x="722" y="94"/>
                  </a:lnTo>
                  <a:lnTo>
                    <a:pt x="722" y="92"/>
                  </a:lnTo>
                  <a:lnTo>
                    <a:pt x="720" y="91"/>
                  </a:lnTo>
                  <a:lnTo>
                    <a:pt x="718" y="91"/>
                  </a:lnTo>
                  <a:lnTo>
                    <a:pt x="716" y="91"/>
                  </a:lnTo>
                  <a:lnTo>
                    <a:pt x="714" y="91"/>
                  </a:lnTo>
                  <a:lnTo>
                    <a:pt x="712" y="91"/>
                  </a:lnTo>
                  <a:lnTo>
                    <a:pt x="710" y="89"/>
                  </a:lnTo>
                  <a:lnTo>
                    <a:pt x="709" y="87"/>
                  </a:lnTo>
                  <a:lnTo>
                    <a:pt x="709" y="85"/>
                  </a:lnTo>
                  <a:lnTo>
                    <a:pt x="707" y="85"/>
                  </a:lnTo>
                  <a:lnTo>
                    <a:pt x="709" y="83"/>
                  </a:lnTo>
                  <a:lnTo>
                    <a:pt x="709" y="81"/>
                  </a:lnTo>
                  <a:lnTo>
                    <a:pt x="709" y="79"/>
                  </a:lnTo>
                  <a:lnTo>
                    <a:pt x="710" y="79"/>
                  </a:lnTo>
                  <a:lnTo>
                    <a:pt x="712" y="75"/>
                  </a:lnTo>
                  <a:lnTo>
                    <a:pt x="712" y="74"/>
                  </a:lnTo>
                  <a:lnTo>
                    <a:pt x="710" y="72"/>
                  </a:lnTo>
                  <a:lnTo>
                    <a:pt x="710" y="70"/>
                  </a:lnTo>
                  <a:lnTo>
                    <a:pt x="712" y="66"/>
                  </a:lnTo>
                  <a:lnTo>
                    <a:pt x="712" y="64"/>
                  </a:lnTo>
                  <a:lnTo>
                    <a:pt x="709" y="60"/>
                  </a:lnTo>
                  <a:lnTo>
                    <a:pt x="709" y="59"/>
                  </a:lnTo>
                  <a:lnTo>
                    <a:pt x="709" y="57"/>
                  </a:lnTo>
                  <a:lnTo>
                    <a:pt x="707" y="55"/>
                  </a:lnTo>
                  <a:lnTo>
                    <a:pt x="707" y="53"/>
                  </a:lnTo>
                  <a:lnTo>
                    <a:pt x="709" y="53"/>
                  </a:lnTo>
                  <a:lnTo>
                    <a:pt x="710" y="53"/>
                  </a:lnTo>
                  <a:lnTo>
                    <a:pt x="712" y="53"/>
                  </a:lnTo>
                  <a:lnTo>
                    <a:pt x="714" y="51"/>
                  </a:lnTo>
                  <a:lnTo>
                    <a:pt x="714" y="53"/>
                  </a:lnTo>
                  <a:lnTo>
                    <a:pt x="716" y="53"/>
                  </a:lnTo>
                  <a:lnTo>
                    <a:pt x="718" y="51"/>
                  </a:lnTo>
                  <a:lnTo>
                    <a:pt x="718" y="53"/>
                  </a:lnTo>
                  <a:lnTo>
                    <a:pt x="720" y="53"/>
                  </a:lnTo>
                  <a:lnTo>
                    <a:pt x="722" y="53"/>
                  </a:lnTo>
                  <a:lnTo>
                    <a:pt x="724" y="51"/>
                  </a:lnTo>
                  <a:lnTo>
                    <a:pt x="725" y="51"/>
                  </a:lnTo>
                  <a:lnTo>
                    <a:pt x="725" y="49"/>
                  </a:lnTo>
                  <a:lnTo>
                    <a:pt x="727" y="45"/>
                  </a:lnTo>
                  <a:lnTo>
                    <a:pt x="729" y="44"/>
                  </a:lnTo>
                  <a:lnTo>
                    <a:pt x="729" y="42"/>
                  </a:lnTo>
                  <a:lnTo>
                    <a:pt x="727" y="44"/>
                  </a:lnTo>
                  <a:lnTo>
                    <a:pt x="724" y="42"/>
                  </a:lnTo>
                  <a:lnTo>
                    <a:pt x="724" y="40"/>
                  </a:lnTo>
                  <a:lnTo>
                    <a:pt x="722" y="40"/>
                  </a:lnTo>
                  <a:lnTo>
                    <a:pt x="720" y="40"/>
                  </a:lnTo>
                  <a:lnTo>
                    <a:pt x="718" y="38"/>
                  </a:lnTo>
                  <a:lnTo>
                    <a:pt x="718" y="36"/>
                  </a:lnTo>
                  <a:lnTo>
                    <a:pt x="716" y="36"/>
                  </a:lnTo>
                  <a:lnTo>
                    <a:pt x="714" y="36"/>
                  </a:lnTo>
                  <a:lnTo>
                    <a:pt x="714" y="34"/>
                  </a:lnTo>
                  <a:lnTo>
                    <a:pt x="712" y="34"/>
                  </a:lnTo>
                  <a:lnTo>
                    <a:pt x="710" y="34"/>
                  </a:lnTo>
                  <a:lnTo>
                    <a:pt x="710" y="32"/>
                  </a:lnTo>
                  <a:lnTo>
                    <a:pt x="712" y="30"/>
                  </a:lnTo>
                  <a:lnTo>
                    <a:pt x="712" y="29"/>
                  </a:lnTo>
                  <a:lnTo>
                    <a:pt x="712" y="27"/>
                  </a:lnTo>
                  <a:lnTo>
                    <a:pt x="710" y="27"/>
                  </a:lnTo>
                  <a:lnTo>
                    <a:pt x="710" y="25"/>
                  </a:lnTo>
                  <a:lnTo>
                    <a:pt x="712" y="23"/>
                  </a:lnTo>
                  <a:lnTo>
                    <a:pt x="714" y="23"/>
                  </a:lnTo>
                  <a:lnTo>
                    <a:pt x="714" y="21"/>
                  </a:lnTo>
                  <a:lnTo>
                    <a:pt x="714" y="19"/>
                  </a:lnTo>
                  <a:lnTo>
                    <a:pt x="714" y="17"/>
                  </a:lnTo>
                  <a:lnTo>
                    <a:pt x="720" y="17"/>
                  </a:lnTo>
                  <a:lnTo>
                    <a:pt x="727" y="17"/>
                  </a:lnTo>
                  <a:lnTo>
                    <a:pt x="729" y="17"/>
                  </a:lnTo>
                  <a:lnTo>
                    <a:pt x="731" y="19"/>
                  </a:lnTo>
                  <a:lnTo>
                    <a:pt x="731" y="21"/>
                  </a:lnTo>
                  <a:lnTo>
                    <a:pt x="731" y="23"/>
                  </a:lnTo>
                  <a:lnTo>
                    <a:pt x="733" y="23"/>
                  </a:lnTo>
                  <a:lnTo>
                    <a:pt x="735" y="23"/>
                  </a:lnTo>
                  <a:lnTo>
                    <a:pt x="735" y="21"/>
                  </a:lnTo>
                  <a:lnTo>
                    <a:pt x="735" y="19"/>
                  </a:lnTo>
                  <a:lnTo>
                    <a:pt x="739" y="21"/>
                  </a:lnTo>
                  <a:lnTo>
                    <a:pt x="740" y="21"/>
                  </a:lnTo>
                  <a:lnTo>
                    <a:pt x="740" y="23"/>
                  </a:lnTo>
                  <a:lnTo>
                    <a:pt x="744" y="25"/>
                  </a:lnTo>
                  <a:lnTo>
                    <a:pt x="746" y="25"/>
                  </a:lnTo>
                  <a:lnTo>
                    <a:pt x="748" y="27"/>
                  </a:lnTo>
                  <a:lnTo>
                    <a:pt x="750" y="27"/>
                  </a:lnTo>
                  <a:lnTo>
                    <a:pt x="752" y="27"/>
                  </a:lnTo>
                  <a:lnTo>
                    <a:pt x="754" y="27"/>
                  </a:lnTo>
                  <a:lnTo>
                    <a:pt x="755" y="29"/>
                  </a:lnTo>
                  <a:lnTo>
                    <a:pt x="757" y="29"/>
                  </a:lnTo>
                  <a:lnTo>
                    <a:pt x="757" y="30"/>
                  </a:lnTo>
                  <a:lnTo>
                    <a:pt x="759" y="32"/>
                  </a:lnTo>
                  <a:lnTo>
                    <a:pt x="761" y="36"/>
                  </a:lnTo>
                  <a:lnTo>
                    <a:pt x="761" y="40"/>
                  </a:lnTo>
                  <a:lnTo>
                    <a:pt x="763" y="42"/>
                  </a:lnTo>
                  <a:lnTo>
                    <a:pt x="767" y="42"/>
                  </a:lnTo>
                  <a:lnTo>
                    <a:pt x="769" y="44"/>
                  </a:lnTo>
                  <a:lnTo>
                    <a:pt x="770" y="45"/>
                  </a:lnTo>
                  <a:lnTo>
                    <a:pt x="772" y="45"/>
                  </a:lnTo>
                  <a:lnTo>
                    <a:pt x="776" y="44"/>
                  </a:lnTo>
                  <a:lnTo>
                    <a:pt x="780" y="45"/>
                  </a:lnTo>
                  <a:lnTo>
                    <a:pt x="784" y="45"/>
                  </a:lnTo>
                  <a:lnTo>
                    <a:pt x="787" y="45"/>
                  </a:lnTo>
                  <a:lnTo>
                    <a:pt x="791" y="47"/>
                  </a:lnTo>
                  <a:lnTo>
                    <a:pt x="795" y="49"/>
                  </a:lnTo>
                  <a:lnTo>
                    <a:pt x="799" y="49"/>
                  </a:lnTo>
                  <a:lnTo>
                    <a:pt x="802" y="51"/>
                  </a:lnTo>
                  <a:lnTo>
                    <a:pt x="806" y="51"/>
                  </a:lnTo>
                  <a:lnTo>
                    <a:pt x="808" y="51"/>
                  </a:lnTo>
                  <a:lnTo>
                    <a:pt x="810" y="51"/>
                  </a:lnTo>
                  <a:lnTo>
                    <a:pt x="812" y="51"/>
                  </a:lnTo>
                  <a:lnTo>
                    <a:pt x="814" y="51"/>
                  </a:lnTo>
                  <a:lnTo>
                    <a:pt x="815" y="51"/>
                  </a:lnTo>
                  <a:lnTo>
                    <a:pt x="817" y="49"/>
                  </a:lnTo>
                  <a:lnTo>
                    <a:pt x="815" y="49"/>
                  </a:lnTo>
                  <a:lnTo>
                    <a:pt x="815" y="47"/>
                  </a:lnTo>
                  <a:lnTo>
                    <a:pt x="814" y="47"/>
                  </a:lnTo>
                  <a:lnTo>
                    <a:pt x="814" y="45"/>
                  </a:lnTo>
                  <a:lnTo>
                    <a:pt x="814" y="44"/>
                  </a:lnTo>
                  <a:lnTo>
                    <a:pt x="814" y="34"/>
                  </a:lnTo>
                  <a:lnTo>
                    <a:pt x="814" y="30"/>
                  </a:lnTo>
                  <a:lnTo>
                    <a:pt x="814" y="29"/>
                  </a:lnTo>
                  <a:lnTo>
                    <a:pt x="815" y="27"/>
                  </a:lnTo>
                  <a:lnTo>
                    <a:pt x="819" y="27"/>
                  </a:lnTo>
                  <a:lnTo>
                    <a:pt x="819" y="25"/>
                  </a:lnTo>
                  <a:lnTo>
                    <a:pt x="819" y="21"/>
                  </a:lnTo>
                  <a:lnTo>
                    <a:pt x="819" y="17"/>
                  </a:lnTo>
                  <a:lnTo>
                    <a:pt x="819" y="15"/>
                  </a:lnTo>
                  <a:lnTo>
                    <a:pt x="821" y="14"/>
                  </a:lnTo>
                  <a:lnTo>
                    <a:pt x="823" y="12"/>
                  </a:lnTo>
                  <a:lnTo>
                    <a:pt x="830" y="14"/>
                  </a:lnTo>
                  <a:lnTo>
                    <a:pt x="832" y="15"/>
                  </a:lnTo>
                  <a:lnTo>
                    <a:pt x="834" y="15"/>
                  </a:lnTo>
                  <a:lnTo>
                    <a:pt x="836" y="15"/>
                  </a:lnTo>
                  <a:lnTo>
                    <a:pt x="838" y="17"/>
                  </a:lnTo>
                  <a:lnTo>
                    <a:pt x="840" y="19"/>
                  </a:lnTo>
                  <a:lnTo>
                    <a:pt x="842" y="21"/>
                  </a:lnTo>
                  <a:lnTo>
                    <a:pt x="844" y="21"/>
                  </a:lnTo>
                  <a:lnTo>
                    <a:pt x="845" y="21"/>
                  </a:lnTo>
                  <a:lnTo>
                    <a:pt x="847" y="23"/>
                  </a:lnTo>
                  <a:lnTo>
                    <a:pt x="849" y="23"/>
                  </a:lnTo>
                  <a:lnTo>
                    <a:pt x="851" y="23"/>
                  </a:lnTo>
                  <a:lnTo>
                    <a:pt x="851" y="25"/>
                  </a:lnTo>
                  <a:lnTo>
                    <a:pt x="853" y="23"/>
                  </a:lnTo>
                  <a:lnTo>
                    <a:pt x="855" y="23"/>
                  </a:lnTo>
                  <a:lnTo>
                    <a:pt x="857" y="21"/>
                  </a:lnTo>
                  <a:lnTo>
                    <a:pt x="857" y="19"/>
                  </a:lnTo>
                  <a:lnTo>
                    <a:pt x="859" y="17"/>
                  </a:lnTo>
                  <a:lnTo>
                    <a:pt x="860" y="17"/>
                  </a:lnTo>
                  <a:lnTo>
                    <a:pt x="862" y="15"/>
                  </a:lnTo>
                  <a:lnTo>
                    <a:pt x="862" y="14"/>
                  </a:lnTo>
                  <a:lnTo>
                    <a:pt x="860" y="12"/>
                  </a:lnTo>
                  <a:lnTo>
                    <a:pt x="860" y="8"/>
                  </a:lnTo>
                  <a:lnTo>
                    <a:pt x="860" y="4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8" y="0"/>
                  </a:lnTo>
                  <a:lnTo>
                    <a:pt x="872" y="0"/>
                  </a:lnTo>
                  <a:lnTo>
                    <a:pt x="874" y="2"/>
                  </a:lnTo>
                  <a:lnTo>
                    <a:pt x="874" y="4"/>
                  </a:lnTo>
                  <a:lnTo>
                    <a:pt x="875" y="4"/>
                  </a:lnTo>
                  <a:lnTo>
                    <a:pt x="877" y="4"/>
                  </a:lnTo>
                  <a:lnTo>
                    <a:pt x="879" y="6"/>
                  </a:lnTo>
                  <a:lnTo>
                    <a:pt x="881" y="8"/>
                  </a:lnTo>
                  <a:lnTo>
                    <a:pt x="885" y="8"/>
                  </a:lnTo>
                  <a:lnTo>
                    <a:pt x="887" y="10"/>
                  </a:lnTo>
                  <a:lnTo>
                    <a:pt x="890" y="10"/>
                  </a:lnTo>
                  <a:lnTo>
                    <a:pt x="892" y="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956" y="2153"/>
              <a:ext cx="1380" cy="400"/>
            </a:xfrm>
            <a:custGeom>
              <a:avLst/>
              <a:gdLst>
                <a:gd name="T0" fmla="*/ 9 w 1380"/>
                <a:gd name="T1" fmla="*/ 23 h 400"/>
                <a:gd name="T2" fmla="*/ 15 w 1380"/>
                <a:gd name="T3" fmla="*/ 56 h 400"/>
                <a:gd name="T4" fmla="*/ 20 w 1380"/>
                <a:gd name="T5" fmla="*/ 88 h 400"/>
                <a:gd name="T6" fmla="*/ 43 w 1380"/>
                <a:gd name="T7" fmla="*/ 118 h 400"/>
                <a:gd name="T8" fmla="*/ 73 w 1380"/>
                <a:gd name="T9" fmla="*/ 129 h 400"/>
                <a:gd name="T10" fmla="*/ 94 w 1380"/>
                <a:gd name="T11" fmla="*/ 146 h 400"/>
                <a:gd name="T12" fmla="*/ 109 w 1380"/>
                <a:gd name="T13" fmla="*/ 176 h 400"/>
                <a:gd name="T14" fmla="*/ 127 w 1380"/>
                <a:gd name="T15" fmla="*/ 216 h 400"/>
                <a:gd name="T16" fmla="*/ 154 w 1380"/>
                <a:gd name="T17" fmla="*/ 250 h 400"/>
                <a:gd name="T18" fmla="*/ 182 w 1380"/>
                <a:gd name="T19" fmla="*/ 272 h 400"/>
                <a:gd name="T20" fmla="*/ 165 w 1380"/>
                <a:gd name="T21" fmla="*/ 298 h 400"/>
                <a:gd name="T22" fmla="*/ 184 w 1380"/>
                <a:gd name="T23" fmla="*/ 317 h 400"/>
                <a:gd name="T24" fmla="*/ 208 w 1380"/>
                <a:gd name="T25" fmla="*/ 325 h 400"/>
                <a:gd name="T26" fmla="*/ 244 w 1380"/>
                <a:gd name="T27" fmla="*/ 334 h 400"/>
                <a:gd name="T28" fmla="*/ 279 w 1380"/>
                <a:gd name="T29" fmla="*/ 315 h 400"/>
                <a:gd name="T30" fmla="*/ 274 w 1380"/>
                <a:gd name="T31" fmla="*/ 291 h 400"/>
                <a:gd name="T32" fmla="*/ 259 w 1380"/>
                <a:gd name="T33" fmla="*/ 246 h 400"/>
                <a:gd name="T34" fmla="*/ 257 w 1380"/>
                <a:gd name="T35" fmla="*/ 205 h 400"/>
                <a:gd name="T36" fmla="*/ 285 w 1380"/>
                <a:gd name="T37" fmla="*/ 199 h 400"/>
                <a:gd name="T38" fmla="*/ 306 w 1380"/>
                <a:gd name="T39" fmla="*/ 173 h 400"/>
                <a:gd name="T40" fmla="*/ 322 w 1380"/>
                <a:gd name="T41" fmla="*/ 146 h 400"/>
                <a:gd name="T42" fmla="*/ 337 w 1380"/>
                <a:gd name="T43" fmla="*/ 173 h 400"/>
                <a:gd name="T44" fmla="*/ 341 w 1380"/>
                <a:gd name="T45" fmla="*/ 201 h 400"/>
                <a:gd name="T46" fmla="*/ 347 w 1380"/>
                <a:gd name="T47" fmla="*/ 233 h 400"/>
                <a:gd name="T48" fmla="*/ 351 w 1380"/>
                <a:gd name="T49" fmla="*/ 259 h 400"/>
                <a:gd name="T50" fmla="*/ 369 w 1380"/>
                <a:gd name="T51" fmla="*/ 281 h 400"/>
                <a:gd name="T52" fmla="*/ 414 w 1380"/>
                <a:gd name="T53" fmla="*/ 296 h 400"/>
                <a:gd name="T54" fmla="*/ 456 w 1380"/>
                <a:gd name="T55" fmla="*/ 306 h 400"/>
                <a:gd name="T56" fmla="*/ 482 w 1380"/>
                <a:gd name="T57" fmla="*/ 328 h 400"/>
                <a:gd name="T58" fmla="*/ 518 w 1380"/>
                <a:gd name="T59" fmla="*/ 317 h 400"/>
                <a:gd name="T60" fmla="*/ 540 w 1380"/>
                <a:gd name="T61" fmla="*/ 298 h 400"/>
                <a:gd name="T62" fmla="*/ 553 w 1380"/>
                <a:gd name="T63" fmla="*/ 274 h 400"/>
                <a:gd name="T64" fmla="*/ 568 w 1380"/>
                <a:gd name="T65" fmla="*/ 236 h 400"/>
                <a:gd name="T66" fmla="*/ 585 w 1380"/>
                <a:gd name="T67" fmla="*/ 208 h 400"/>
                <a:gd name="T68" fmla="*/ 596 w 1380"/>
                <a:gd name="T69" fmla="*/ 188 h 400"/>
                <a:gd name="T70" fmla="*/ 632 w 1380"/>
                <a:gd name="T71" fmla="*/ 214 h 400"/>
                <a:gd name="T72" fmla="*/ 673 w 1380"/>
                <a:gd name="T73" fmla="*/ 190 h 400"/>
                <a:gd name="T74" fmla="*/ 716 w 1380"/>
                <a:gd name="T75" fmla="*/ 206 h 400"/>
                <a:gd name="T76" fmla="*/ 716 w 1380"/>
                <a:gd name="T77" fmla="*/ 233 h 400"/>
                <a:gd name="T78" fmla="*/ 754 w 1380"/>
                <a:gd name="T79" fmla="*/ 250 h 400"/>
                <a:gd name="T80" fmla="*/ 784 w 1380"/>
                <a:gd name="T81" fmla="*/ 248 h 400"/>
                <a:gd name="T82" fmla="*/ 803 w 1380"/>
                <a:gd name="T83" fmla="*/ 259 h 400"/>
                <a:gd name="T84" fmla="*/ 838 w 1380"/>
                <a:gd name="T85" fmla="*/ 278 h 400"/>
                <a:gd name="T86" fmla="*/ 863 w 1380"/>
                <a:gd name="T87" fmla="*/ 296 h 400"/>
                <a:gd name="T88" fmla="*/ 913 w 1380"/>
                <a:gd name="T89" fmla="*/ 300 h 400"/>
                <a:gd name="T90" fmla="*/ 945 w 1380"/>
                <a:gd name="T91" fmla="*/ 325 h 400"/>
                <a:gd name="T92" fmla="*/ 964 w 1380"/>
                <a:gd name="T93" fmla="*/ 366 h 400"/>
                <a:gd name="T94" fmla="*/ 1003 w 1380"/>
                <a:gd name="T95" fmla="*/ 386 h 400"/>
                <a:gd name="T96" fmla="*/ 1048 w 1380"/>
                <a:gd name="T97" fmla="*/ 386 h 400"/>
                <a:gd name="T98" fmla="*/ 1088 w 1380"/>
                <a:gd name="T99" fmla="*/ 373 h 400"/>
                <a:gd name="T100" fmla="*/ 1122 w 1380"/>
                <a:gd name="T101" fmla="*/ 385 h 400"/>
                <a:gd name="T102" fmla="*/ 1157 w 1380"/>
                <a:gd name="T103" fmla="*/ 370 h 400"/>
                <a:gd name="T104" fmla="*/ 1183 w 1380"/>
                <a:gd name="T105" fmla="*/ 366 h 400"/>
                <a:gd name="T106" fmla="*/ 1178 w 1380"/>
                <a:gd name="T107" fmla="*/ 381 h 400"/>
                <a:gd name="T108" fmla="*/ 1225 w 1380"/>
                <a:gd name="T109" fmla="*/ 373 h 400"/>
                <a:gd name="T110" fmla="*/ 1262 w 1380"/>
                <a:gd name="T111" fmla="*/ 373 h 400"/>
                <a:gd name="T112" fmla="*/ 1294 w 1380"/>
                <a:gd name="T113" fmla="*/ 366 h 400"/>
                <a:gd name="T114" fmla="*/ 1315 w 1380"/>
                <a:gd name="T115" fmla="*/ 392 h 400"/>
                <a:gd name="T116" fmla="*/ 1350 w 1380"/>
                <a:gd name="T117" fmla="*/ 385 h 400"/>
                <a:gd name="T118" fmla="*/ 1369 w 1380"/>
                <a:gd name="T119" fmla="*/ 39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0" h="400">
                  <a:moveTo>
                    <a:pt x="0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5" y="8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5" y="15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5" y="19"/>
                  </a:lnTo>
                  <a:lnTo>
                    <a:pt x="5" y="21"/>
                  </a:lnTo>
                  <a:lnTo>
                    <a:pt x="7" y="21"/>
                  </a:lnTo>
                  <a:lnTo>
                    <a:pt x="9" y="23"/>
                  </a:lnTo>
                  <a:lnTo>
                    <a:pt x="9" y="24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11" y="30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1" y="34"/>
                  </a:lnTo>
                  <a:lnTo>
                    <a:pt x="9" y="39"/>
                  </a:lnTo>
                  <a:lnTo>
                    <a:pt x="15" y="39"/>
                  </a:lnTo>
                  <a:lnTo>
                    <a:pt x="15" y="41"/>
                  </a:lnTo>
                  <a:lnTo>
                    <a:pt x="17" y="43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17" y="51"/>
                  </a:lnTo>
                  <a:lnTo>
                    <a:pt x="15" y="54"/>
                  </a:lnTo>
                  <a:lnTo>
                    <a:pt x="15" y="56"/>
                  </a:lnTo>
                  <a:lnTo>
                    <a:pt x="15" y="58"/>
                  </a:lnTo>
                  <a:lnTo>
                    <a:pt x="15" y="62"/>
                  </a:lnTo>
                  <a:lnTo>
                    <a:pt x="13" y="62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3" y="64"/>
                  </a:lnTo>
                  <a:lnTo>
                    <a:pt x="15" y="64"/>
                  </a:lnTo>
                  <a:lnTo>
                    <a:pt x="15" y="66"/>
                  </a:lnTo>
                  <a:lnTo>
                    <a:pt x="15" y="68"/>
                  </a:lnTo>
                  <a:lnTo>
                    <a:pt x="17" y="68"/>
                  </a:lnTo>
                  <a:lnTo>
                    <a:pt x="17" y="69"/>
                  </a:lnTo>
                  <a:lnTo>
                    <a:pt x="17" y="71"/>
                  </a:lnTo>
                  <a:lnTo>
                    <a:pt x="19" y="73"/>
                  </a:lnTo>
                  <a:lnTo>
                    <a:pt x="20" y="75"/>
                  </a:lnTo>
                  <a:lnTo>
                    <a:pt x="20" y="79"/>
                  </a:lnTo>
                  <a:lnTo>
                    <a:pt x="20" y="81"/>
                  </a:lnTo>
                  <a:lnTo>
                    <a:pt x="20" y="88"/>
                  </a:lnTo>
                  <a:lnTo>
                    <a:pt x="22" y="90"/>
                  </a:lnTo>
                  <a:lnTo>
                    <a:pt x="24" y="92"/>
                  </a:lnTo>
                  <a:lnTo>
                    <a:pt x="24" y="94"/>
                  </a:lnTo>
                  <a:lnTo>
                    <a:pt x="24" y="96"/>
                  </a:lnTo>
                  <a:lnTo>
                    <a:pt x="26" y="101"/>
                  </a:lnTo>
                  <a:lnTo>
                    <a:pt x="28" y="103"/>
                  </a:lnTo>
                  <a:lnTo>
                    <a:pt x="30" y="103"/>
                  </a:lnTo>
                  <a:lnTo>
                    <a:pt x="30" y="105"/>
                  </a:lnTo>
                  <a:lnTo>
                    <a:pt x="30" y="107"/>
                  </a:lnTo>
                  <a:lnTo>
                    <a:pt x="32" y="109"/>
                  </a:lnTo>
                  <a:lnTo>
                    <a:pt x="34" y="109"/>
                  </a:lnTo>
                  <a:lnTo>
                    <a:pt x="37" y="113"/>
                  </a:lnTo>
                  <a:lnTo>
                    <a:pt x="39" y="113"/>
                  </a:lnTo>
                  <a:lnTo>
                    <a:pt x="41" y="113"/>
                  </a:lnTo>
                  <a:lnTo>
                    <a:pt x="41" y="114"/>
                  </a:lnTo>
                  <a:lnTo>
                    <a:pt x="43" y="116"/>
                  </a:lnTo>
                  <a:lnTo>
                    <a:pt x="43" y="118"/>
                  </a:lnTo>
                  <a:lnTo>
                    <a:pt x="43" y="120"/>
                  </a:lnTo>
                  <a:lnTo>
                    <a:pt x="45" y="122"/>
                  </a:lnTo>
                  <a:lnTo>
                    <a:pt x="47" y="122"/>
                  </a:lnTo>
                  <a:lnTo>
                    <a:pt x="49" y="122"/>
                  </a:lnTo>
                  <a:lnTo>
                    <a:pt x="49" y="124"/>
                  </a:lnTo>
                  <a:lnTo>
                    <a:pt x="54" y="126"/>
                  </a:lnTo>
                  <a:lnTo>
                    <a:pt x="56" y="128"/>
                  </a:lnTo>
                  <a:lnTo>
                    <a:pt x="60" y="128"/>
                  </a:lnTo>
                  <a:lnTo>
                    <a:pt x="60" y="129"/>
                  </a:lnTo>
                  <a:lnTo>
                    <a:pt x="62" y="128"/>
                  </a:lnTo>
                  <a:lnTo>
                    <a:pt x="64" y="128"/>
                  </a:lnTo>
                  <a:lnTo>
                    <a:pt x="66" y="128"/>
                  </a:lnTo>
                  <a:lnTo>
                    <a:pt x="67" y="128"/>
                  </a:lnTo>
                  <a:lnTo>
                    <a:pt x="69" y="126"/>
                  </a:lnTo>
                  <a:lnTo>
                    <a:pt x="71" y="126"/>
                  </a:lnTo>
                  <a:lnTo>
                    <a:pt x="71" y="128"/>
                  </a:lnTo>
                  <a:lnTo>
                    <a:pt x="73" y="129"/>
                  </a:lnTo>
                  <a:lnTo>
                    <a:pt x="73" y="131"/>
                  </a:lnTo>
                  <a:lnTo>
                    <a:pt x="73" y="133"/>
                  </a:lnTo>
                  <a:lnTo>
                    <a:pt x="75" y="133"/>
                  </a:lnTo>
                  <a:lnTo>
                    <a:pt x="77" y="135"/>
                  </a:lnTo>
                  <a:lnTo>
                    <a:pt x="77" y="137"/>
                  </a:lnTo>
                  <a:lnTo>
                    <a:pt x="81" y="137"/>
                  </a:lnTo>
                  <a:lnTo>
                    <a:pt x="81" y="139"/>
                  </a:lnTo>
                  <a:lnTo>
                    <a:pt x="82" y="139"/>
                  </a:lnTo>
                  <a:lnTo>
                    <a:pt x="84" y="137"/>
                  </a:lnTo>
                  <a:lnTo>
                    <a:pt x="84" y="139"/>
                  </a:lnTo>
                  <a:lnTo>
                    <a:pt x="86" y="139"/>
                  </a:lnTo>
                  <a:lnTo>
                    <a:pt x="88" y="139"/>
                  </a:lnTo>
                  <a:lnTo>
                    <a:pt x="90" y="139"/>
                  </a:lnTo>
                  <a:lnTo>
                    <a:pt x="94" y="139"/>
                  </a:lnTo>
                  <a:lnTo>
                    <a:pt x="94" y="143"/>
                  </a:lnTo>
                  <a:lnTo>
                    <a:pt x="94" y="144"/>
                  </a:lnTo>
                  <a:lnTo>
                    <a:pt x="94" y="146"/>
                  </a:lnTo>
                  <a:lnTo>
                    <a:pt x="96" y="148"/>
                  </a:lnTo>
                  <a:lnTo>
                    <a:pt x="96" y="150"/>
                  </a:lnTo>
                  <a:lnTo>
                    <a:pt x="97" y="152"/>
                  </a:lnTo>
                  <a:lnTo>
                    <a:pt x="99" y="152"/>
                  </a:lnTo>
                  <a:lnTo>
                    <a:pt x="99" y="154"/>
                  </a:lnTo>
                  <a:lnTo>
                    <a:pt x="101" y="154"/>
                  </a:lnTo>
                  <a:lnTo>
                    <a:pt x="101" y="156"/>
                  </a:lnTo>
                  <a:lnTo>
                    <a:pt x="101" y="158"/>
                  </a:lnTo>
                  <a:lnTo>
                    <a:pt x="103" y="161"/>
                  </a:lnTo>
                  <a:lnTo>
                    <a:pt x="105" y="161"/>
                  </a:lnTo>
                  <a:lnTo>
                    <a:pt x="107" y="163"/>
                  </a:lnTo>
                  <a:lnTo>
                    <a:pt x="109" y="163"/>
                  </a:lnTo>
                  <a:lnTo>
                    <a:pt x="111" y="167"/>
                  </a:lnTo>
                  <a:lnTo>
                    <a:pt x="109" y="169"/>
                  </a:lnTo>
                  <a:lnTo>
                    <a:pt x="109" y="173"/>
                  </a:lnTo>
                  <a:lnTo>
                    <a:pt x="109" y="175"/>
                  </a:lnTo>
                  <a:lnTo>
                    <a:pt x="109" y="176"/>
                  </a:lnTo>
                  <a:lnTo>
                    <a:pt x="109" y="180"/>
                  </a:lnTo>
                  <a:lnTo>
                    <a:pt x="114" y="184"/>
                  </a:lnTo>
                  <a:lnTo>
                    <a:pt x="118" y="184"/>
                  </a:lnTo>
                  <a:lnTo>
                    <a:pt x="120" y="184"/>
                  </a:lnTo>
                  <a:lnTo>
                    <a:pt x="122" y="184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6" y="188"/>
                  </a:lnTo>
                  <a:lnTo>
                    <a:pt x="127" y="190"/>
                  </a:lnTo>
                  <a:lnTo>
                    <a:pt x="129" y="197"/>
                  </a:lnTo>
                  <a:lnTo>
                    <a:pt x="129" y="199"/>
                  </a:lnTo>
                  <a:lnTo>
                    <a:pt x="131" y="203"/>
                  </a:lnTo>
                  <a:lnTo>
                    <a:pt x="129" y="205"/>
                  </a:lnTo>
                  <a:lnTo>
                    <a:pt x="129" y="206"/>
                  </a:lnTo>
                  <a:lnTo>
                    <a:pt x="129" y="212"/>
                  </a:lnTo>
                  <a:lnTo>
                    <a:pt x="127" y="214"/>
                  </a:lnTo>
                  <a:lnTo>
                    <a:pt x="127" y="216"/>
                  </a:lnTo>
                  <a:lnTo>
                    <a:pt x="127" y="220"/>
                  </a:lnTo>
                  <a:lnTo>
                    <a:pt x="127" y="221"/>
                  </a:lnTo>
                  <a:lnTo>
                    <a:pt x="129" y="223"/>
                  </a:lnTo>
                  <a:lnTo>
                    <a:pt x="129" y="225"/>
                  </a:lnTo>
                  <a:lnTo>
                    <a:pt x="129" y="227"/>
                  </a:lnTo>
                  <a:lnTo>
                    <a:pt x="129" y="229"/>
                  </a:lnTo>
                  <a:lnTo>
                    <a:pt x="131" y="229"/>
                  </a:lnTo>
                  <a:lnTo>
                    <a:pt x="133" y="229"/>
                  </a:lnTo>
                  <a:lnTo>
                    <a:pt x="135" y="231"/>
                  </a:lnTo>
                  <a:lnTo>
                    <a:pt x="137" y="231"/>
                  </a:lnTo>
                  <a:lnTo>
                    <a:pt x="139" y="231"/>
                  </a:lnTo>
                  <a:lnTo>
                    <a:pt x="144" y="236"/>
                  </a:lnTo>
                  <a:lnTo>
                    <a:pt x="146" y="242"/>
                  </a:lnTo>
                  <a:lnTo>
                    <a:pt x="148" y="244"/>
                  </a:lnTo>
                  <a:lnTo>
                    <a:pt x="152" y="246"/>
                  </a:lnTo>
                  <a:lnTo>
                    <a:pt x="152" y="248"/>
                  </a:lnTo>
                  <a:lnTo>
                    <a:pt x="154" y="250"/>
                  </a:lnTo>
                  <a:lnTo>
                    <a:pt x="156" y="250"/>
                  </a:lnTo>
                  <a:lnTo>
                    <a:pt x="157" y="250"/>
                  </a:lnTo>
                  <a:lnTo>
                    <a:pt x="161" y="251"/>
                  </a:lnTo>
                  <a:lnTo>
                    <a:pt x="163" y="253"/>
                  </a:lnTo>
                  <a:lnTo>
                    <a:pt x="165" y="255"/>
                  </a:lnTo>
                  <a:lnTo>
                    <a:pt x="167" y="255"/>
                  </a:lnTo>
                  <a:lnTo>
                    <a:pt x="169" y="259"/>
                  </a:lnTo>
                  <a:lnTo>
                    <a:pt x="172" y="263"/>
                  </a:lnTo>
                  <a:lnTo>
                    <a:pt x="174" y="265"/>
                  </a:lnTo>
                  <a:lnTo>
                    <a:pt x="176" y="265"/>
                  </a:lnTo>
                  <a:lnTo>
                    <a:pt x="176" y="266"/>
                  </a:lnTo>
                  <a:lnTo>
                    <a:pt x="178" y="266"/>
                  </a:lnTo>
                  <a:lnTo>
                    <a:pt x="180" y="265"/>
                  </a:lnTo>
                  <a:lnTo>
                    <a:pt x="180" y="266"/>
                  </a:lnTo>
                  <a:lnTo>
                    <a:pt x="182" y="268"/>
                  </a:lnTo>
                  <a:lnTo>
                    <a:pt x="182" y="270"/>
                  </a:lnTo>
                  <a:lnTo>
                    <a:pt x="182" y="272"/>
                  </a:lnTo>
                  <a:lnTo>
                    <a:pt x="184" y="272"/>
                  </a:lnTo>
                  <a:lnTo>
                    <a:pt x="182" y="274"/>
                  </a:lnTo>
                  <a:lnTo>
                    <a:pt x="180" y="276"/>
                  </a:lnTo>
                  <a:lnTo>
                    <a:pt x="180" y="278"/>
                  </a:lnTo>
                  <a:lnTo>
                    <a:pt x="178" y="278"/>
                  </a:lnTo>
                  <a:lnTo>
                    <a:pt x="176" y="280"/>
                  </a:lnTo>
                  <a:lnTo>
                    <a:pt x="174" y="281"/>
                  </a:lnTo>
                  <a:lnTo>
                    <a:pt x="172" y="283"/>
                  </a:lnTo>
                  <a:lnTo>
                    <a:pt x="172" y="285"/>
                  </a:lnTo>
                  <a:lnTo>
                    <a:pt x="171" y="285"/>
                  </a:lnTo>
                  <a:lnTo>
                    <a:pt x="171" y="287"/>
                  </a:lnTo>
                  <a:lnTo>
                    <a:pt x="171" y="289"/>
                  </a:lnTo>
                  <a:lnTo>
                    <a:pt x="169" y="291"/>
                  </a:lnTo>
                  <a:lnTo>
                    <a:pt x="169" y="293"/>
                  </a:lnTo>
                  <a:lnTo>
                    <a:pt x="169" y="295"/>
                  </a:lnTo>
                  <a:lnTo>
                    <a:pt x="167" y="295"/>
                  </a:lnTo>
                  <a:lnTo>
                    <a:pt x="165" y="298"/>
                  </a:lnTo>
                  <a:lnTo>
                    <a:pt x="165" y="300"/>
                  </a:lnTo>
                  <a:lnTo>
                    <a:pt x="163" y="302"/>
                  </a:lnTo>
                  <a:lnTo>
                    <a:pt x="163" y="304"/>
                  </a:lnTo>
                  <a:lnTo>
                    <a:pt x="161" y="306"/>
                  </a:lnTo>
                  <a:lnTo>
                    <a:pt x="163" y="306"/>
                  </a:lnTo>
                  <a:lnTo>
                    <a:pt x="165" y="308"/>
                  </a:lnTo>
                  <a:lnTo>
                    <a:pt x="167" y="308"/>
                  </a:lnTo>
                  <a:lnTo>
                    <a:pt x="169" y="310"/>
                  </a:lnTo>
                  <a:lnTo>
                    <a:pt x="171" y="310"/>
                  </a:lnTo>
                  <a:lnTo>
                    <a:pt x="172" y="311"/>
                  </a:lnTo>
                  <a:lnTo>
                    <a:pt x="174" y="311"/>
                  </a:lnTo>
                  <a:lnTo>
                    <a:pt x="176" y="311"/>
                  </a:lnTo>
                  <a:lnTo>
                    <a:pt x="176" y="313"/>
                  </a:lnTo>
                  <a:lnTo>
                    <a:pt x="178" y="313"/>
                  </a:lnTo>
                  <a:lnTo>
                    <a:pt x="180" y="315"/>
                  </a:lnTo>
                  <a:lnTo>
                    <a:pt x="182" y="317"/>
                  </a:lnTo>
                  <a:lnTo>
                    <a:pt x="184" y="317"/>
                  </a:lnTo>
                  <a:lnTo>
                    <a:pt x="184" y="319"/>
                  </a:lnTo>
                  <a:lnTo>
                    <a:pt x="186" y="319"/>
                  </a:lnTo>
                  <a:lnTo>
                    <a:pt x="186" y="321"/>
                  </a:lnTo>
                  <a:lnTo>
                    <a:pt x="187" y="321"/>
                  </a:lnTo>
                  <a:lnTo>
                    <a:pt x="189" y="321"/>
                  </a:lnTo>
                  <a:lnTo>
                    <a:pt x="189" y="323"/>
                  </a:lnTo>
                  <a:lnTo>
                    <a:pt x="191" y="323"/>
                  </a:lnTo>
                  <a:lnTo>
                    <a:pt x="193" y="323"/>
                  </a:lnTo>
                  <a:lnTo>
                    <a:pt x="195" y="325"/>
                  </a:lnTo>
                  <a:lnTo>
                    <a:pt x="197" y="325"/>
                  </a:lnTo>
                  <a:lnTo>
                    <a:pt x="199" y="326"/>
                  </a:lnTo>
                  <a:lnTo>
                    <a:pt x="201" y="326"/>
                  </a:lnTo>
                  <a:lnTo>
                    <a:pt x="202" y="326"/>
                  </a:lnTo>
                  <a:lnTo>
                    <a:pt x="204" y="326"/>
                  </a:lnTo>
                  <a:lnTo>
                    <a:pt x="204" y="325"/>
                  </a:lnTo>
                  <a:lnTo>
                    <a:pt x="206" y="325"/>
                  </a:lnTo>
                  <a:lnTo>
                    <a:pt x="208" y="325"/>
                  </a:lnTo>
                  <a:lnTo>
                    <a:pt x="210" y="326"/>
                  </a:lnTo>
                  <a:lnTo>
                    <a:pt x="212" y="328"/>
                  </a:lnTo>
                  <a:lnTo>
                    <a:pt x="214" y="328"/>
                  </a:lnTo>
                  <a:lnTo>
                    <a:pt x="216" y="328"/>
                  </a:lnTo>
                  <a:lnTo>
                    <a:pt x="217" y="330"/>
                  </a:lnTo>
                  <a:lnTo>
                    <a:pt x="219" y="330"/>
                  </a:lnTo>
                  <a:lnTo>
                    <a:pt x="221" y="330"/>
                  </a:lnTo>
                  <a:lnTo>
                    <a:pt x="225" y="332"/>
                  </a:lnTo>
                  <a:lnTo>
                    <a:pt x="227" y="332"/>
                  </a:lnTo>
                  <a:lnTo>
                    <a:pt x="229" y="330"/>
                  </a:lnTo>
                  <a:lnTo>
                    <a:pt x="231" y="330"/>
                  </a:lnTo>
                  <a:lnTo>
                    <a:pt x="232" y="330"/>
                  </a:lnTo>
                  <a:lnTo>
                    <a:pt x="236" y="332"/>
                  </a:lnTo>
                  <a:lnTo>
                    <a:pt x="238" y="332"/>
                  </a:lnTo>
                  <a:lnTo>
                    <a:pt x="240" y="332"/>
                  </a:lnTo>
                  <a:lnTo>
                    <a:pt x="242" y="334"/>
                  </a:lnTo>
                  <a:lnTo>
                    <a:pt x="244" y="334"/>
                  </a:lnTo>
                  <a:lnTo>
                    <a:pt x="244" y="332"/>
                  </a:lnTo>
                  <a:lnTo>
                    <a:pt x="246" y="330"/>
                  </a:lnTo>
                  <a:lnTo>
                    <a:pt x="246" y="328"/>
                  </a:lnTo>
                  <a:lnTo>
                    <a:pt x="246" y="326"/>
                  </a:lnTo>
                  <a:lnTo>
                    <a:pt x="247" y="326"/>
                  </a:lnTo>
                  <a:lnTo>
                    <a:pt x="249" y="326"/>
                  </a:lnTo>
                  <a:lnTo>
                    <a:pt x="255" y="325"/>
                  </a:lnTo>
                  <a:lnTo>
                    <a:pt x="261" y="323"/>
                  </a:lnTo>
                  <a:lnTo>
                    <a:pt x="261" y="321"/>
                  </a:lnTo>
                  <a:lnTo>
                    <a:pt x="262" y="321"/>
                  </a:lnTo>
                  <a:lnTo>
                    <a:pt x="264" y="319"/>
                  </a:lnTo>
                  <a:lnTo>
                    <a:pt x="266" y="319"/>
                  </a:lnTo>
                  <a:lnTo>
                    <a:pt x="268" y="319"/>
                  </a:lnTo>
                  <a:lnTo>
                    <a:pt x="270" y="317"/>
                  </a:lnTo>
                  <a:lnTo>
                    <a:pt x="274" y="317"/>
                  </a:lnTo>
                  <a:lnTo>
                    <a:pt x="276" y="317"/>
                  </a:lnTo>
                  <a:lnTo>
                    <a:pt x="279" y="315"/>
                  </a:lnTo>
                  <a:lnTo>
                    <a:pt x="281" y="315"/>
                  </a:lnTo>
                  <a:lnTo>
                    <a:pt x="285" y="315"/>
                  </a:lnTo>
                  <a:lnTo>
                    <a:pt x="285" y="313"/>
                  </a:lnTo>
                  <a:lnTo>
                    <a:pt x="285" y="311"/>
                  </a:lnTo>
                  <a:lnTo>
                    <a:pt x="285" y="310"/>
                  </a:lnTo>
                  <a:lnTo>
                    <a:pt x="285" y="306"/>
                  </a:lnTo>
                  <a:lnTo>
                    <a:pt x="283" y="306"/>
                  </a:lnTo>
                  <a:lnTo>
                    <a:pt x="281" y="304"/>
                  </a:lnTo>
                  <a:lnTo>
                    <a:pt x="279" y="304"/>
                  </a:lnTo>
                  <a:lnTo>
                    <a:pt x="277" y="302"/>
                  </a:lnTo>
                  <a:lnTo>
                    <a:pt x="277" y="300"/>
                  </a:lnTo>
                  <a:lnTo>
                    <a:pt x="276" y="300"/>
                  </a:lnTo>
                  <a:lnTo>
                    <a:pt x="276" y="298"/>
                  </a:lnTo>
                  <a:lnTo>
                    <a:pt x="274" y="296"/>
                  </a:lnTo>
                  <a:lnTo>
                    <a:pt x="274" y="295"/>
                  </a:lnTo>
                  <a:lnTo>
                    <a:pt x="274" y="293"/>
                  </a:lnTo>
                  <a:lnTo>
                    <a:pt x="274" y="291"/>
                  </a:lnTo>
                  <a:lnTo>
                    <a:pt x="274" y="289"/>
                  </a:lnTo>
                  <a:lnTo>
                    <a:pt x="270" y="280"/>
                  </a:lnTo>
                  <a:lnTo>
                    <a:pt x="270" y="278"/>
                  </a:lnTo>
                  <a:lnTo>
                    <a:pt x="268" y="276"/>
                  </a:lnTo>
                  <a:lnTo>
                    <a:pt x="268" y="274"/>
                  </a:lnTo>
                  <a:lnTo>
                    <a:pt x="266" y="270"/>
                  </a:lnTo>
                  <a:lnTo>
                    <a:pt x="264" y="268"/>
                  </a:lnTo>
                  <a:lnTo>
                    <a:pt x="264" y="266"/>
                  </a:lnTo>
                  <a:lnTo>
                    <a:pt x="262" y="265"/>
                  </a:lnTo>
                  <a:lnTo>
                    <a:pt x="261" y="263"/>
                  </a:lnTo>
                  <a:lnTo>
                    <a:pt x="261" y="261"/>
                  </a:lnTo>
                  <a:lnTo>
                    <a:pt x="259" y="261"/>
                  </a:lnTo>
                  <a:lnTo>
                    <a:pt x="257" y="257"/>
                  </a:lnTo>
                  <a:lnTo>
                    <a:pt x="255" y="255"/>
                  </a:lnTo>
                  <a:lnTo>
                    <a:pt x="253" y="250"/>
                  </a:lnTo>
                  <a:lnTo>
                    <a:pt x="257" y="248"/>
                  </a:lnTo>
                  <a:lnTo>
                    <a:pt x="259" y="246"/>
                  </a:lnTo>
                  <a:lnTo>
                    <a:pt x="262" y="242"/>
                  </a:lnTo>
                  <a:lnTo>
                    <a:pt x="261" y="242"/>
                  </a:lnTo>
                  <a:lnTo>
                    <a:pt x="261" y="238"/>
                  </a:lnTo>
                  <a:lnTo>
                    <a:pt x="261" y="236"/>
                  </a:lnTo>
                  <a:lnTo>
                    <a:pt x="261" y="233"/>
                  </a:lnTo>
                  <a:lnTo>
                    <a:pt x="261" y="231"/>
                  </a:lnTo>
                  <a:lnTo>
                    <a:pt x="261" y="225"/>
                  </a:lnTo>
                  <a:lnTo>
                    <a:pt x="262" y="223"/>
                  </a:lnTo>
                  <a:lnTo>
                    <a:pt x="264" y="223"/>
                  </a:lnTo>
                  <a:lnTo>
                    <a:pt x="262" y="220"/>
                  </a:lnTo>
                  <a:lnTo>
                    <a:pt x="262" y="216"/>
                  </a:lnTo>
                  <a:lnTo>
                    <a:pt x="261" y="216"/>
                  </a:lnTo>
                  <a:lnTo>
                    <a:pt x="261" y="214"/>
                  </a:lnTo>
                  <a:lnTo>
                    <a:pt x="259" y="214"/>
                  </a:lnTo>
                  <a:lnTo>
                    <a:pt x="257" y="208"/>
                  </a:lnTo>
                  <a:lnTo>
                    <a:pt x="257" y="206"/>
                  </a:lnTo>
                  <a:lnTo>
                    <a:pt x="257" y="205"/>
                  </a:lnTo>
                  <a:lnTo>
                    <a:pt x="255" y="203"/>
                  </a:lnTo>
                  <a:lnTo>
                    <a:pt x="257" y="203"/>
                  </a:lnTo>
                  <a:lnTo>
                    <a:pt x="259" y="201"/>
                  </a:lnTo>
                  <a:lnTo>
                    <a:pt x="261" y="201"/>
                  </a:lnTo>
                  <a:lnTo>
                    <a:pt x="261" y="199"/>
                  </a:lnTo>
                  <a:lnTo>
                    <a:pt x="262" y="197"/>
                  </a:lnTo>
                  <a:lnTo>
                    <a:pt x="264" y="199"/>
                  </a:lnTo>
                  <a:lnTo>
                    <a:pt x="266" y="199"/>
                  </a:lnTo>
                  <a:lnTo>
                    <a:pt x="270" y="201"/>
                  </a:lnTo>
                  <a:lnTo>
                    <a:pt x="272" y="201"/>
                  </a:lnTo>
                  <a:lnTo>
                    <a:pt x="274" y="201"/>
                  </a:lnTo>
                  <a:lnTo>
                    <a:pt x="276" y="203"/>
                  </a:lnTo>
                  <a:lnTo>
                    <a:pt x="277" y="203"/>
                  </a:lnTo>
                  <a:lnTo>
                    <a:pt x="279" y="203"/>
                  </a:lnTo>
                  <a:lnTo>
                    <a:pt x="281" y="203"/>
                  </a:lnTo>
                  <a:lnTo>
                    <a:pt x="283" y="201"/>
                  </a:lnTo>
                  <a:lnTo>
                    <a:pt x="285" y="199"/>
                  </a:lnTo>
                  <a:lnTo>
                    <a:pt x="287" y="197"/>
                  </a:lnTo>
                  <a:lnTo>
                    <a:pt x="289" y="197"/>
                  </a:lnTo>
                  <a:lnTo>
                    <a:pt x="289" y="195"/>
                  </a:lnTo>
                  <a:lnTo>
                    <a:pt x="289" y="193"/>
                  </a:lnTo>
                  <a:lnTo>
                    <a:pt x="291" y="193"/>
                  </a:lnTo>
                  <a:lnTo>
                    <a:pt x="291" y="191"/>
                  </a:lnTo>
                  <a:lnTo>
                    <a:pt x="291" y="190"/>
                  </a:lnTo>
                  <a:lnTo>
                    <a:pt x="291" y="186"/>
                  </a:lnTo>
                  <a:lnTo>
                    <a:pt x="291" y="184"/>
                  </a:lnTo>
                  <a:lnTo>
                    <a:pt x="294" y="184"/>
                  </a:lnTo>
                  <a:lnTo>
                    <a:pt x="296" y="184"/>
                  </a:lnTo>
                  <a:lnTo>
                    <a:pt x="296" y="180"/>
                  </a:lnTo>
                  <a:lnTo>
                    <a:pt x="296" y="178"/>
                  </a:lnTo>
                  <a:lnTo>
                    <a:pt x="298" y="178"/>
                  </a:lnTo>
                  <a:lnTo>
                    <a:pt x="298" y="176"/>
                  </a:lnTo>
                  <a:lnTo>
                    <a:pt x="304" y="176"/>
                  </a:lnTo>
                  <a:lnTo>
                    <a:pt x="306" y="173"/>
                  </a:lnTo>
                  <a:lnTo>
                    <a:pt x="307" y="173"/>
                  </a:lnTo>
                  <a:lnTo>
                    <a:pt x="309" y="169"/>
                  </a:lnTo>
                  <a:lnTo>
                    <a:pt x="311" y="169"/>
                  </a:lnTo>
                  <a:lnTo>
                    <a:pt x="313" y="169"/>
                  </a:lnTo>
                  <a:lnTo>
                    <a:pt x="315" y="169"/>
                  </a:lnTo>
                  <a:lnTo>
                    <a:pt x="319" y="167"/>
                  </a:lnTo>
                  <a:lnTo>
                    <a:pt x="321" y="167"/>
                  </a:lnTo>
                  <a:lnTo>
                    <a:pt x="322" y="165"/>
                  </a:lnTo>
                  <a:lnTo>
                    <a:pt x="322" y="161"/>
                  </a:lnTo>
                  <a:lnTo>
                    <a:pt x="321" y="160"/>
                  </a:lnTo>
                  <a:lnTo>
                    <a:pt x="321" y="158"/>
                  </a:lnTo>
                  <a:lnTo>
                    <a:pt x="321" y="156"/>
                  </a:lnTo>
                  <a:lnTo>
                    <a:pt x="321" y="154"/>
                  </a:lnTo>
                  <a:lnTo>
                    <a:pt x="319" y="150"/>
                  </a:lnTo>
                  <a:lnTo>
                    <a:pt x="319" y="148"/>
                  </a:lnTo>
                  <a:lnTo>
                    <a:pt x="321" y="148"/>
                  </a:lnTo>
                  <a:lnTo>
                    <a:pt x="322" y="146"/>
                  </a:lnTo>
                  <a:lnTo>
                    <a:pt x="324" y="146"/>
                  </a:lnTo>
                  <a:lnTo>
                    <a:pt x="328" y="144"/>
                  </a:lnTo>
                  <a:lnTo>
                    <a:pt x="328" y="146"/>
                  </a:lnTo>
                  <a:lnTo>
                    <a:pt x="328" y="148"/>
                  </a:lnTo>
                  <a:lnTo>
                    <a:pt x="332" y="150"/>
                  </a:lnTo>
                  <a:lnTo>
                    <a:pt x="332" y="152"/>
                  </a:lnTo>
                  <a:lnTo>
                    <a:pt x="332" y="154"/>
                  </a:lnTo>
                  <a:lnTo>
                    <a:pt x="332" y="156"/>
                  </a:lnTo>
                  <a:lnTo>
                    <a:pt x="334" y="156"/>
                  </a:lnTo>
                  <a:lnTo>
                    <a:pt x="336" y="158"/>
                  </a:lnTo>
                  <a:lnTo>
                    <a:pt x="336" y="160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6" y="167"/>
                  </a:lnTo>
                  <a:lnTo>
                    <a:pt x="336" y="169"/>
                  </a:lnTo>
                  <a:lnTo>
                    <a:pt x="337" y="171"/>
                  </a:lnTo>
                  <a:lnTo>
                    <a:pt x="337" y="173"/>
                  </a:lnTo>
                  <a:lnTo>
                    <a:pt x="339" y="173"/>
                  </a:lnTo>
                  <a:lnTo>
                    <a:pt x="341" y="176"/>
                  </a:lnTo>
                  <a:lnTo>
                    <a:pt x="343" y="176"/>
                  </a:lnTo>
                  <a:lnTo>
                    <a:pt x="343" y="178"/>
                  </a:lnTo>
                  <a:lnTo>
                    <a:pt x="345" y="180"/>
                  </a:lnTo>
                  <a:lnTo>
                    <a:pt x="347" y="182"/>
                  </a:lnTo>
                  <a:lnTo>
                    <a:pt x="349" y="184"/>
                  </a:lnTo>
                  <a:lnTo>
                    <a:pt x="349" y="188"/>
                  </a:lnTo>
                  <a:lnTo>
                    <a:pt x="349" y="190"/>
                  </a:lnTo>
                  <a:lnTo>
                    <a:pt x="351" y="191"/>
                  </a:lnTo>
                  <a:lnTo>
                    <a:pt x="351" y="193"/>
                  </a:lnTo>
                  <a:lnTo>
                    <a:pt x="352" y="197"/>
                  </a:lnTo>
                  <a:lnTo>
                    <a:pt x="352" y="199"/>
                  </a:lnTo>
                  <a:lnTo>
                    <a:pt x="349" y="199"/>
                  </a:lnTo>
                  <a:lnTo>
                    <a:pt x="345" y="199"/>
                  </a:lnTo>
                  <a:lnTo>
                    <a:pt x="343" y="199"/>
                  </a:lnTo>
                  <a:lnTo>
                    <a:pt x="341" y="201"/>
                  </a:lnTo>
                  <a:lnTo>
                    <a:pt x="341" y="203"/>
                  </a:lnTo>
                  <a:lnTo>
                    <a:pt x="341" y="205"/>
                  </a:lnTo>
                  <a:lnTo>
                    <a:pt x="339" y="206"/>
                  </a:lnTo>
                  <a:lnTo>
                    <a:pt x="339" y="208"/>
                  </a:lnTo>
                  <a:lnTo>
                    <a:pt x="339" y="212"/>
                  </a:lnTo>
                  <a:lnTo>
                    <a:pt x="341" y="212"/>
                  </a:lnTo>
                  <a:lnTo>
                    <a:pt x="343" y="214"/>
                  </a:lnTo>
                  <a:lnTo>
                    <a:pt x="343" y="216"/>
                  </a:lnTo>
                  <a:lnTo>
                    <a:pt x="345" y="216"/>
                  </a:lnTo>
                  <a:lnTo>
                    <a:pt x="343" y="218"/>
                  </a:lnTo>
                  <a:lnTo>
                    <a:pt x="345" y="218"/>
                  </a:lnTo>
                  <a:lnTo>
                    <a:pt x="343" y="220"/>
                  </a:lnTo>
                  <a:lnTo>
                    <a:pt x="345" y="225"/>
                  </a:lnTo>
                  <a:lnTo>
                    <a:pt x="347" y="229"/>
                  </a:lnTo>
                  <a:lnTo>
                    <a:pt x="349" y="229"/>
                  </a:lnTo>
                  <a:lnTo>
                    <a:pt x="349" y="231"/>
                  </a:lnTo>
                  <a:lnTo>
                    <a:pt x="347" y="233"/>
                  </a:lnTo>
                  <a:lnTo>
                    <a:pt x="349" y="233"/>
                  </a:lnTo>
                  <a:lnTo>
                    <a:pt x="349" y="235"/>
                  </a:lnTo>
                  <a:lnTo>
                    <a:pt x="349" y="236"/>
                  </a:lnTo>
                  <a:lnTo>
                    <a:pt x="349" y="238"/>
                  </a:lnTo>
                  <a:lnTo>
                    <a:pt x="351" y="238"/>
                  </a:lnTo>
                  <a:lnTo>
                    <a:pt x="351" y="240"/>
                  </a:lnTo>
                  <a:lnTo>
                    <a:pt x="352" y="240"/>
                  </a:lnTo>
                  <a:lnTo>
                    <a:pt x="354" y="240"/>
                  </a:lnTo>
                  <a:lnTo>
                    <a:pt x="354" y="242"/>
                  </a:lnTo>
                  <a:lnTo>
                    <a:pt x="354" y="244"/>
                  </a:lnTo>
                  <a:lnTo>
                    <a:pt x="354" y="246"/>
                  </a:lnTo>
                  <a:lnTo>
                    <a:pt x="352" y="248"/>
                  </a:lnTo>
                  <a:lnTo>
                    <a:pt x="351" y="248"/>
                  </a:lnTo>
                  <a:lnTo>
                    <a:pt x="351" y="251"/>
                  </a:lnTo>
                  <a:lnTo>
                    <a:pt x="351" y="255"/>
                  </a:lnTo>
                  <a:lnTo>
                    <a:pt x="351" y="257"/>
                  </a:lnTo>
                  <a:lnTo>
                    <a:pt x="351" y="259"/>
                  </a:lnTo>
                  <a:lnTo>
                    <a:pt x="352" y="261"/>
                  </a:lnTo>
                  <a:lnTo>
                    <a:pt x="352" y="263"/>
                  </a:lnTo>
                  <a:lnTo>
                    <a:pt x="352" y="265"/>
                  </a:lnTo>
                  <a:lnTo>
                    <a:pt x="352" y="268"/>
                  </a:lnTo>
                  <a:lnTo>
                    <a:pt x="352" y="270"/>
                  </a:lnTo>
                  <a:lnTo>
                    <a:pt x="352" y="272"/>
                  </a:lnTo>
                  <a:lnTo>
                    <a:pt x="352" y="276"/>
                  </a:lnTo>
                  <a:lnTo>
                    <a:pt x="354" y="276"/>
                  </a:lnTo>
                  <a:lnTo>
                    <a:pt x="354" y="278"/>
                  </a:lnTo>
                  <a:lnTo>
                    <a:pt x="356" y="280"/>
                  </a:lnTo>
                  <a:lnTo>
                    <a:pt x="358" y="280"/>
                  </a:lnTo>
                  <a:lnTo>
                    <a:pt x="360" y="281"/>
                  </a:lnTo>
                  <a:lnTo>
                    <a:pt x="360" y="283"/>
                  </a:lnTo>
                  <a:lnTo>
                    <a:pt x="362" y="283"/>
                  </a:lnTo>
                  <a:lnTo>
                    <a:pt x="364" y="283"/>
                  </a:lnTo>
                  <a:lnTo>
                    <a:pt x="366" y="283"/>
                  </a:lnTo>
                  <a:lnTo>
                    <a:pt x="369" y="281"/>
                  </a:lnTo>
                  <a:lnTo>
                    <a:pt x="371" y="281"/>
                  </a:lnTo>
                  <a:lnTo>
                    <a:pt x="373" y="281"/>
                  </a:lnTo>
                  <a:lnTo>
                    <a:pt x="383" y="280"/>
                  </a:lnTo>
                  <a:lnTo>
                    <a:pt x="386" y="280"/>
                  </a:lnTo>
                  <a:lnTo>
                    <a:pt x="390" y="280"/>
                  </a:lnTo>
                  <a:lnTo>
                    <a:pt x="392" y="280"/>
                  </a:lnTo>
                  <a:lnTo>
                    <a:pt x="394" y="281"/>
                  </a:lnTo>
                  <a:lnTo>
                    <a:pt x="396" y="281"/>
                  </a:lnTo>
                  <a:lnTo>
                    <a:pt x="398" y="281"/>
                  </a:lnTo>
                  <a:lnTo>
                    <a:pt x="399" y="281"/>
                  </a:lnTo>
                  <a:lnTo>
                    <a:pt x="405" y="285"/>
                  </a:lnTo>
                  <a:lnTo>
                    <a:pt x="405" y="289"/>
                  </a:lnTo>
                  <a:lnTo>
                    <a:pt x="407" y="293"/>
                  </a:lnTo>
                  <a:lnTo>
                    <a:pt x="409" y="295"/>
                  </a:lnTo>
                  <a:lnTo>
                    <a:pt x="411" y="295"/>
                  </a:lnTo>
                  <a:lnTo>
                    <a:pt x="413" y="295"/>
                  </a:lnTo>
                  <a:lnTo>
                    <a:pt x="414" y="296"/>
                  </a:lnTo>
                  <a:lnTo>
                    <a:pt x="416" y="302"/>
                  </a:lnTo>
                  <a:lnTo>
                    <a:pt x="420" y="302"/>
                  </a:lnTo>
                  <a:lnTo>
                    <a:pt x="431" y="289"/>
                  </a:lnTo>
                  <a:lnTo>
                    <a:pt x="431" y="291"/>
                  </a:lnTo>
                  <a:lnTo>
                    <a:pt x="431" y="293"/>
                  </a:lnTo>
                  <a:lnTo>
                    <a:pt x="431" y="295"/>
                  </a:lnTo>
                  <a:lnTo>
                    <a:pt x="433" y="296"/>
                  </a:lnTo>
                  <a:lnTo>
                    <a:pt x="431" y="300"/>
                  </a:lnTo>
                  <a:lnTo>
                    <a:pt x="433" y="300"/>
                  </a:lnTo>
                  <a:lnTo>
                    <a:pt x="439" y="308"/>
                  </a:lnTo>
                  <a:lnTo>
                    <a:pt x="441" y="308"/>
                  </a:lnTo>
                  <a:lnTo>
                    <a:pt x="443" y="306"/>
                  </a:lnTo>
                  <a:lnTo>
                    <a:pt x="444" y="306"/>
                  </a:lnTo>
                  <a:lnTo>
                    <a:pt x="448" y="306"/>
                  </a:lnTo>
                  <a:lnTo>
                    <a:pt x="450" y="306"/>
                  </a:lnTo>
                  <a:lnTo>
                    <a:pt x="454" y="306"/>
                  </a:lnTo>
                  <a:lnTo>
                    <a:pt x="456" y="306"/>
                  </a:lnTo>
                  <a:lnTo>
                    <a:pt x="458" y="306"/>
                  </a:lnTo>
                  <a:lnTo>
                    <a:pt x="459" y="308"/>
                  </a:lnTo>
                  <a:lnTo>
                    <a:pt x="461" y="308"/>
                  </a:lnTo>
                  <a:lnTo>
                    <a:pt x="463" y="310"/>
                  </a:lnTo>
                  <a:lnTo>
                    <a:pt x="463" y="311"/>
                  </a:lnTo>
                  <a:lnTo>
                    <a:pt x="465" y="313"/>
                  </a:lnTo>
                  <a:lnTo>
                    <a:pt x="467" y="313"/>
                  </a:lnTo>
                  <a:lnTo>
                    <a:pt x="469" y="315"/>
                  </a:lnTo>
                  <a:lnTo>
                    <a:pt x="471" y="317"/>
                  </a:lnTo>
                  <a:lnTo>
                    <a:pt x="473" y="317"/>
                  </a:lnTo>
                  <a:lnTo>
                    <a:pt x="474" y="319"/>
                  </a:lnTo>
                  <a:lnTo>
                    <a:pt x="474" y="321"/>
                  </a:lnTo>
                  <a:lnTo>
                    <a:pt x="476" y="321"/>
                  </a:lnTo>
                  <a:lnTo>
                    <a:pt x="478" y="323"/>
                  </a:lnTo>
                  <a:lnTo>
                    <a:pt x="478" y="325"/>
                  </a:lnTo>
                  <a:lnTo>
                    <a:pt x="480" y="326"/>
                  </a:lnTo>
                  <a:lnTo>
                    <a:pt x="482" y="328"/>
                  </a:lnTo>
                  <a:lnTo>
                    <a:pt x="482" y="330"/>
                  </a:lnTo>
                  <a:lnTo>
                    <a:pt x="486" y="328"/>
                  </a:lnTo>
                  <a:lnTo>
                    <a:pt x="489" y="328"/>
                  </a:lnTo>
                  <a:lnTo>
                    <a:pt x="493" y="328"/>
                  </a:lnTo>
                  <a:lnTo>
                    <a:pt x="495" y="328"/>
                  </a:lnTo>
                  <a:lnTo>
                    <a:pt x="499" y="328"/>
                  </a:lnTo>
                  <a:lnTo>
                    <a:pt x="503" y="330"/>
                  </a:lnTo>
                  <a:lnTo>
                    <a:pt x="504" y="330"/>
                  </a:lnTo>
                  <a:lnTo>
                    <a:pt x="504" y="328"/>
                  </a:lnTo>
                  <a:lnTo>
                    <a:pt x="506" y="326"/>
                  </a:lnTo>
                  <a:lnTo>
                    <a:pt x="508" y="326"/>
                  </a:lnTo>
                  <a:lnTo>
                    <a:pt x="510" y="325"/>
                  </a:lnTo>
                  <a:lnTo>
                    <a:pt x="512" y="325"/>
                  </a:lnTo>
                  <a:lnTo>
                    <a:pt x="512" y="323"/>
                  </a:lnTo>
                  <a:lnTo>
                    <a:pt x="514" y="321"/>
                  </a:lnTo>
                  <a:lnTo>
                    <a:pt x="516" y="319"/>
                  </a:lnTo>
                  <a:lnTo>
                    <a:pt x="518" y="317"/>
                  </a:lnTo>
                  <a:lnTo>
                    <a:pt x="521" y="315"/>
                  </a:lnTo>
                  <a:lnTo>
                    <a:pt x="523" y="313"/>
                  </a:lnTo>
                  <a:lnTo>
                    <a:pt x="523" y="310"/>
                  </a:lnTo>
                  <a:lnTo>
                    <a:pt x="523" y="308"/>
                  </a:lnTo>
                  <a:lnTo>
                    <a:pt x="521" y="306"/>
                  </a:lnTo>
                  <a:lnTo>
                    <a:pt x="521" y="304"/>
                  </a:lnTo>
                  <a:lnTo>
                    <a:pt x="521" y="302"/>
                  </a:lnTo>
                  <a:lnTo>
                    <a:pt x="523" y="302"/>
                  </a:lnTo>
                  <a:lnTo>
                    <a:pt x="525" y="302"/>
                  </a:lnTo>
                  <a:lnTo>
                    <a:pt x="527" y="300"/>
                  </a:lnTo>
                  <a:lnTo>
                    <a:pt x="529" y="300"/>
                  </a:lnTo>
                  <a:lnTo>
                    <a:pt x="531" y="300"/>
                  </a:lnTo>
                  <a:lnTo>
                    <a:pt x="533" y="300"/>
                  </a:lnTo>
                  <a:lnTo>
                    <a:pt x="534" y="298"/>
                  </a:lnTo>
                  <a:lnTo>
                    <a:pt x="536" y="298"/>
                  </a:lnTo>
                  <a:lnTo>
                    <a:pt x="538" y="298"/>
                  </a:lnTo>
                  <a:lnTo>
                    <a:pt x="540" y="298"/>
                  </a:lnTo>
                  <a:lnTo>
                    <a:pt x="540" y="296"/>
                  </a:lnTo>
                  <a:lnTo>
                    <a:pt x="542" y="295"/>
                  </a:lnTo>
                  <a:lnTo>
                    <a:pt x="544" y="295"/>
                  </a:lnTo>
                  <a:lnTo>
                    <a:pt x="546" y="295"/>
                  </a:lnTo>
                  <a:lnTo>
                    <a:pt x="548" y="295"/>
                  </a:lnTo>
                  <a:lnTo>
                    <a:pt x="549" y="295"/>
                  </a:lnTo>
                  <a:lnTo>
                    <a:pt x="553" y="295"/>
                  </a:lnTo>
                  <a:lnTo>
                    <a:pt x="553" y="293"/>
                  </a:lnTo>
                  <a:lnTo>
                    <a:pt x="553" y="291"/>
                  </a:lnTo>
                  <a:lnTo>
                    <a:pt x="551" y="287"/>
                  </a:lnTo>
                  <a:lnTo>
                    <a:pt x="553" y="285"/>
                  </a:lnTo>
                  <a:lnTo>
                    <a:pt x="555" y="285"/>
                  </a:lnTo>
                  <a:lnTo>
                    <a:pt x="557" y="285"/>
                  </a:lnTo>
                  <a:lnTo>
                    <a:pt x="557" y="283"/>
                  </a:lnTo>
                  <a:lnTo>
                    <a:pt x="555" y="281"/>
                  </a:lnTo>
                  <a:lnTo>
                    <a:pt x="553" y="278"/>
                  </a:lnTo>
                  <a:lnTo>
                    <a:pt x="553" y="274"/>
                  </a:lnTo>
                  <a:lnTo>
                    <a:pt x="555" y="272"/>
                  </a:lnTo>
                  <a:lnTo>
                    <a:pt x="555" y="265"/>
                  </a:lnTo>
                  <a:lnTo>
                    <a:pt x="557" y="263"/>
                  </a:lnTo>
                  <a:lnTo>
                    <a:pt x="559" y="255"/>
                  </a:lnTo>
                  <a:lnTo>
                    <a:pt x="559" y="253"/>
                  </a:lnTo>
                  <a:lnTo>
                    <a:pt x="561" y="251"/>
                  </a:lnTo>
                  <a:lnTo>
                    <a:pt x="561" y="250"/>
                  </a:lnTo>
                  <a:lnTo>
                    <a:pt x="563" y="250"/>
                  </a:lnTo>
                  <a:lnTo>
                    <a:pt x="564" y="250"/>
                  </a:lnTo>
                  <a:lnTo>
                    <a:pt x="564" y="248"/>
                  </a:lnTo>
                  <a:lnTo>
                    <a:pt x="566" y="246"/>
                  </a:lnTo>
                  <a:lnTo>
                    <a:pt x="564" y="246"/>
                  </a:lnTo>
                  <a:lnTo>
                    <a:pt x="564" y="244"/>
                  </a:lnTo>
                  <a:lnTo>
                    <a:pt x="566" y="242"/>
                  </a:lnTo>
                  <a:lnTo>
                    <a:pt x="566" y="240"/>
                  </a:lnTo>
                  <a:lnTo>
                    <a:pt x="566" y="238"/>
                  </a:lnTo>
                  <a:lnTo>
                    <a:pt x="568" y="236"/>
                  </a:lnTo>
                  <a:lnTo>
                    <a:pt x="568" y="235"/>
                  </a:lnTo>
                  <a:lnTo>
                    <a:pt x="566" y="233"/>
                  </a:lnTo>
                  <a:lnTo>
                    <a:pt x="568" y="231"/>
                  </a:lnTo>
                  <a:lnTo>
                    <a:pt x="578" y="231"/>
                  </a:lnTo>
                  <a:lnTo>
                    <a:pt x="579" y="229"/>
                  </a:lnTo>
                  <a:lnTo>
                    <a:pt x="579" y="227"/>
                  </a:lnTo>
                  <a:lnTo>
                    <a:pt x="581" y="227"/>
                  </a:lnTo>
                  <a:lnTo>
                    <a:pt x="583" y="223"/>
                  </a:lnTo>
                  <a:lnTo>
                    <a:pt x="583" y="221"/>
                  </a:lnTo>
                  <a:lnTo>
                    <a:pt x="587" y="221"/>
                  </a:lnTo>
                  <a:lnTo>
                    <a:pt x="589" y="220"/>
                  </a:lnTo>
                  <a:lnTo>
                    <a:pt x="591" y="218"/>
                  </a:lnTo>
                  <a:lnTo>
                    <a:pt x="587" y="216"/>
                  </a:lnTo>
                  <a:lnTo>
                    <a:pt x="587" y="214"/>
                  </a:lnTo>
                  <a:lnTo>
                    <a:pt x="585" y="212"/>
                  </a:lnTo>
                  <a:lnTo>
                    <a:pt x="585" y="210"/>
                  </a:lnTo>
                  <a:lnTo>
                    <a:pt x="585" y="208"/>
                  </a:lnTo>
                  <a:lnTo>
                    <a:pt x="587" y="206"/>
                  </a:lnTo>
                  <a:lnTo>
                    <a:pt x="589" y="206"/>
                  </a:lnTo>
                  <a:lnTo>
                    <a:pt x="591" y="205"/>
                  </a:lnTo>
                  <a:lnTo>
                    <a:pt x="591" y="203"/>
                  </a:lnTo>
                  <a:lnTo>
                    <a:pt x="591" y="201"/>
                  </a:lnTo>
                  <a:lnTo>
                    <a:pt x="591" y="199"/>
                  </a:lnTo>
                  <a:lnTo>
                    <a:pt x="587" y="197"/>
                  </a:lnTo>
                  <a:lnTo>
                    <a:pt x="587" y="195"/>
                  </a:lnTo>
                  <a:lnTo>
                    <a:pt x="587" y="193"/>
                  </a:lnTo>
                  <a:lnTo>
                    <a:pt x="587" y="191"/>
                  </a:lnTo>
                  <a:lnTo>
                    <a:pt x="587" y="190"/>
                  </a:lnTo>
                  <a:lnTo>
                    <a:pt x="589" y="190"/>
                  </a:lnTo>
                  <a:lnTo>
                    <a:pt x="591" y="188"/>
                  </a:lnTo>
                  <a:lnTo>
                    <a:pt x="593" y="188"/>
                  </a:lnTo>
                  <a:lnTo>
                    <a:pt x="593" y="190"/>
                  </a:lnTo>
                  <a:lnTo>
                    <a:pt x="594" y="190"/>
                  </a:lnTo>
                  <a:lnTo>
                    <a:pt x="596" y="188"/>
                  </a:lnTo>
                  <a:lnTo>
                    <a:pt x="598" y="188"/>
                  </a:lnTo>
                  <a:lnTo>
                    <a:pt x="600" y="188"/>
                  </a:lnTo>
                  <a:lnTo>
                    <a:pt x="606" y="190"/>
                  </a:lnTo>
                  <a:lnTo>
                    <a:pt x="608" y="193"/>
                  </a:lnTo>
                  <a:lnTo>
                    <a:pt x="611" y="193"/>
                  </a:lnTo>
                  <a:lnTo>
                    <a:pt x="613" y="195"/>
                  </a:lnTo>
                  <a:lnTo>
                    <a:pt x="617" y="197"/>
                  </a:lnTo>
                  <a:lnTo>
                    <a:pt x="617" y="201"/>
                  </a:lnTo>
                  <a:lnTo>
                    <a:pt x="617" y="203"/>
                  </a:lnTo>
                  <a:lnTo>
                    <a:pt x="615" y="205"/>
                  </a:lnTo>
                  <a:lnTo>
                    <a:pt x="615" y="208"/>
                  </a:lnTo>
                  <a:lnTo>
                    <a:pt x="617" y="210"/>
                  </a:lnTo>
                  <a:lnTo>
                    <a:pt x="619" y="214"/>
                  </a:lnTo>
                  <a:lnTo>
                    <a:pt x="623" y="214"/>
                  </a:lnTo>
                  <a:lnTo>
                    <a:pt x="624" y="216"/>
                  </a:lnTo>
                  <a:lnTo>
                    <a:pt x="630" y="214"/>
                  </a:lnTo>
                  <a:lnTo>
                    <a:pt x="632" y="214"/>
                  </a:lnTo>
                  <a:lnTo>
                    <a:pt x="638" y="216"/>
                  </a:lnTo>
                  <a:lnTo>
                    <a:pt x="638" y="214"/>
                  </a:lnTo>
                  <a:lnTo>
                    <a:pt x="639" y="214"/>
                  </a:lnTo>
                  <a:lnTo>
                    <a:pt x="643" y="214"/>
                  </a:lnTo>
                  <a:lnTo>
                    <a:pt x="645" y="214"/>
                  </a:lnTo>
                  <a:lnTo>
                    <a:pt x="647" y="214"/>
                  </a:lnTo>
                  <a:lnTo>
                    <a:pt x="653" y="210"/>
                  </a:lnTo>
                  <a:lnTo>
                    <a:pt x="653" y="208"/>
                  </a:lnTo>
                  <a:lnTo>
                    <a:pt x="654" y="205"/>
                  </a:lnTo>
                  <a:lnTo>
                    <a:pt x="654" y="203"/>
                  </a:lnTo>
                  <a:lnTo>
                    <a:pt x="654" y="201"/>
                  </a:lnTo>
                  <a:lnTo>
                    <a:pt x="654" y="199"/>
                  </a:lnTo>
                  <a:lnTo>
                    <a:pt x="656" y="197"/>
                  </a:lnTo>
                  <a:lnTo>
                    <a:pt x="660" y="197"/>
                  </a:lnTo>
                  <a:lnTo>
                    <a:pt x="664" y="195"/>
                  </a:lnTo>
                  <a:lnTo>
                    <a:pt x="669" y="195"/>
                  </a:lnTo>
                  <a:lnTo>
                    <a:pt x="673" y="190"/>
                  </a:lnTo>
                  <a:lnTo>
                    <a:pt x="675" y="190"/>
                  </a:lnTo>
                  <a:lnTo>
                    <a:pt x="677" y="191"/>
                  </a:lnTo>
                  <a:lnTo>
                    <a:pt x="686" y="191"/>
                  </a:lnTo>
                  <a:lnTo>
                    <a:pt x="690" y="191"/>
                  </a:lnTo>
                  <a:lnTo>
                    <a:pt x="694" y="190"/>
                  </a:lnTo>
                  <a:lnTo>
                    <a:pt x="694" y="191"/>
                  </a:lnTo>
                  <a:lnTo>
                    <a:pt x="696" y="191"/>
                  </a:lnTo>
                  <a:lnTo>
                    <a:pt x="698" y="191"/>
                  </a:lnTo>
                  <a:lnTo>
                    <a:pt x="698" y="193"/>
                  </a:lnTo>
                  <a:lnTo>
                    <a:pt x="699" y="193"/>
                  </a:lnTo>
                  <a:lnTo>
                    <a:pt x="709" y="193"/>
                  </a:lnTo>
                  <a:lnTo>
                    <a:pt x="711" y="197"/>
                  </a:lnTo>
                  <a:lnTo>
                    <a:pt x="714" y="197"/>
                  </a:lnTo>
                  <a:lnTo>
                    <a:pt x="716" y="197"/>
                  </a:lnTo>
                  <a:lnTo>
                    <a:pt x="716" y="199"/>
                  </a:lnTo>
                  <a:lnTo>
                    <a:pt x="716" y="205"/>
                  </a:lnTo>
                  <a:lnTo>
                    <a:pt x="716" y="206"/>
                  </a:lnTo>
                  <a:lnTo>
                    <a:pt x="716" y="208"/>
                  </a:lnTo>
                  <a:lnTo>
                    <a:pt x="718" y="208"/>
                  </a:lnTo>
                  <a:lnTo>
                    <a:pt x="718" y="210"/>
                  </a:lnTo>
                  <a:lnTo>
                    <a:pt x="720" y="210"/>
                  </a:lnTo>
                  <a:lnTo>
                    <a:pt x="722" y="210"/>
                  </a:lnTo>
                  <a:lnTo>
                    <a:pt x="724" y="212"/>
                  </a:lnTo>
                  <a:lnTo>
                    <a:pt x="726" y="212"/>
                  </a:lnTo>
                  <a:lnTo>
                    <a:pt x="726" y="214"/>
                  </a:lnTo>
                  <a:lnTo>
                    <a:pt x="724" y="216"/>
                  </a:lnTo>
                  <a:lnTo>
                    <a:pt x="722" y="218"/>
                  </a:lnTo>
                  <a:lnTo>
                    <a:pt x="720" y="218"/>
                  </a:lnTo>
                  <a:lnTo>
                    <a:pt x="718" y="220"/>
                  </a:lnTo>
                  <a:lnTo>
                    <a:pt x="718" y="223"/>
                  </a:lnTo>
                  <a:lnTo>
                    <a:pt x="718" y="227"/>
                  </a:lnTo>
                  <a:lnTo>
                    <a:pt x="716" y="229"/>
                  </a:lnTo>
                  <a:lnTo>
                    <a:pt x="716" y="231"/>
                  </a:lnTo>
                  <a:lnTo>
                    <a:pt x="716" y="233"/>
                  </a:lnTo>
                  <a:lnTo>
                    <a:pt x="718" y="236"/>
                  </a:lnTo>
                  <a:lnTo>
                    <a:pt x="718" y="238"/>
                  </a:lnTo>
                  <a:lnTo>
                    <a:pt x="720" y="240"/>
                  </a:lnTo>
                  <a:lnTo>
                    <a:pt x="722" y="240"/>
                  </a:lnTo>
                  <a:lnTo>
                    <a:pt x="728" y="240"/>
                  </a:lnTo>
                  <a:lnTo>
                    <a:pt x="731" y="238"/>
                  </a:lnTo>
                  <a:lnTo>
                    <a:pt x="733" y="238"/>
                  </a:lnTo>
                  <a:lnTo>
                    <a:pt x="733" y="240"/>
                  </a:lnTo>
                  <a:lnTo>
                    <a:pt x="735" y="242"/>
                  </a:lnTo>
                  <a:lnTo>
                    <a:pt x="737" y="244"/>
                  </a:lnTo>
                  <a:lnTo>
                    <a:pt x="737" y="246"/>
                  </a:lnTo>
                  <a:lnTo>
                    <a:pt x="737" y="248"/>
                  </a:lnTo>
                  <a:lnTo>
                    <a:pt x="741" y="250"/>
                  </a:lnTo>
                  <a:lnTo>
                    <a:pt x="745" y="251"/>
                  </a:lnTo>
                  <a:lnTo>
                    <a:pt x="750" y="250"/>
                  </a:lnTo>
                  <a:lnTo>
                    <a:pt x="752" y="250"/>
                  </a:lnTo>
                  <a:lnTo>
                    <a:pt x="754" y="250"/>
                  </a:lnTo>
                  <a:lnTo>
                    <a:pt x="756" y="251"/>
                  </a:lnTo>
                  <a:lnTo>
                    <a:pt x="760" y="253"/>
                  </a:lnTo>
                  <a:lnTo>
                    <a:pt x="761" y="251"/>
                  </a:lnTo>
                  <a:lnTo>
                    <a:pt x="763" y="251"/>
                  </a:lnTo>
                  <a:lnTo>
                    <a:pt x="765" y="253"/>
                  </a:lnTo>
                  <a:lnTo>
                    <a:pt x="767" y="255"/>
                  </a:lnTo>
                  <a:lnTo>
                    <a:pt x="771" y="255"/>
                  </a:lnTo>
                  <a:lnTo>
                    <a:pt x="775" y="255"/>
                  </a:lnTo>
                  <a:lnTo>
                    <a:pt x="776" y="255"/>
                  </a:lnTo>
                  <a:lnTo>
                    <a:pt x="778" y="255"/>
                  </a:lnTo>
                  <a:lnTo>
                    <a:pt x="780" y="255"/>
                  </a:lnTo>
                  <a:lnTo>
                    <a:pt x="780" y="253"/>
                  </a:lnTo>
                  <a:lnTo>
                    <a:pt x="782" y="253"/>
                  </a:lnTo>
                  <a:lnTo>
                    <a:pt x="784" y="253"/>
                  </a:lnTo>
                  <a:lnTo>
                    <a:pt x="784" y="251"/>
                  </a:lnTo>
                  <a:lnTo>
                    <a:pt x="784" y="250"/>
                  </a:lnTo>
                  <a:lnTo>
                    <a:pt x="784" y="248"/>
                  </a:lnTo>
                  <a:lnTo>
                    <a:pt x="786" y="248"/>
                  </a:lnTo>
                  <a:lnTo>
                    <a:pt x="788" y="246"/>
                  </a:lnTo>
                  <a:lnTo>
                    <a:pt x="790" y="246"/>
                  </a:lnTo>
                  <a:lnTo>
                    <a:pt x="791" y="248"/>
                  </a:lnTo>
                  <a:lnTo>
                    <a:pt x="793" y="248"/>
                  </a:lnTo>
                  <a:lnTo>
                    <a:pt x="795" y="248"/>
                  </a:lnTo>
                  <a:lnTo>
                    <a:pt x="797" y="248"/>
                  </a:lnTo>
                  <a:lnTo>
                    <a:pt x="799" y="248"/>
                  </a:lnTo>
                  <a:lnTo>
                    <a:pt x="799" y="250"/>
                  </a:lnTo>
                  <a:lnTo>
                    <a:pt x="801" y="250"/>
                  </a:lnTo>
                  <a:lnTo>
                    <a:pt x="803" y="250"/>
                  </a:lnTo>
                  <a:lnTo>
                    <a:pt x="803" y="253"/>
                  </a:lnTo>
                  <a:lnTo>
                    <a:pt x="801" y="253"/>
                  </a:lnTo>
                  <a:lnTo>
                    <a:pt x="801" y="255"/>
                  </a:lnTo>
                  <a:lnTo>
                    <a:pt x="801" y="257"/>
                  </a:lnTo>
                  <a:lnTo>
                    <a:pt x="803" y="257"/>
                  </a:lnTo>
                  <a:lnTo>
                    <a:pt x="803" y="259"/>
                  </a:lnTo>
                  <a:lnTo>
                    <a:pt x="805" y="259"/>
                  </a:lnTo>
                  <a:lnTo>
                    <a:pt x="806" y="259"/>
                  </a:lnTo>
                  <a:lnTo>
                    <a:pt x="808" y="261"/>
                  </a:lnTo>
                  <a:lnTo>
                    <a:pt x="810" y="263"/>
                  </a:lnTo>
                  <a:lnTo>
                    <a:pt x="812" y="265"/>
                  </a:lnTo>
                  <a:lnTo>
                    <a:pt x="812" y="266"/>
                  </a:lnTo>
                  <a:lnTo>
                    <a:pt x="814" y="268"/>
                  </a:lnTo>
                  <a:lnTo>
                    <a:pt x="818" y="268"/>
                  </a:lnTo>
                  <a:lnTo>
                    <a:pt x="821" y="268"/>
                  </a:lnTo>
                  <a:lnTo>
                    <a:pt x="823" y="270"/>
                  </a:lnTo>
                  <a:lnTo>
                    <a:pt x="827" y="270"/>
                  </a:lnTo>
                  <a:lnTo>
                    <a:pt x="833" y="272"/>
                  </a:lnTo>
                  <a:lnTo>
                    <a:pt x="833" y="274"/>
                  </a:lnTo>
                  <a:lnTo>
                    <a:pt x="835" y="274"/>
                  </a:lnTo>
                  <a:lnTo>
                    <a:pt x="838" y="274"/>
                  </a:lnTo>
                  <a:lnTo>
                    <a:pt x="838" y="276"/>
                  </a:lnTo>
                  <a:lnTo>
                    <a:pt x="838" y="278"/>
                  </a:lnTo>
                  <a:lnTo>
                    <a:pt x="842" y="278"/>
                  </a:lnTo>
                  <a:lnTo>
                    <a:pt x="842" y="280"/>
                  </a:lnTo>
                  <a:lnTo>
                    <a:pt x="844" y="280"/>
                  </a:lnTo>
                  <a:lnTo>
                    <a:pt x="844" y="281"/>
                  </a:lnTo>
                  <a:lnTo>
                    <a:pt x="844" y="283"/>
                  </a:lnTo>
                  <a:lnTo>
                    <a:pt x="844" y="285"/>
                  </a:lnTo>
                  <a:lnTo>
                    <a:pt x="844" y="287"/>
                  </a:lnTo>
                  <a:lnTo>
                    <a:pt x="844" y="289"/>
                  </a:lnTo>
                  <a:lnTo>
                    <a:pt x="844" y="291"/>
                  </a:lnTo>
                  <a:lnTo>
                    <a:pt x="844" y="293"/>
                  </a:lnTo>
                  <a:lnTo>
                    <a:pt x="846" y="293"/>
                  </a:lnTo>
                  <a:lnTo>
                    <a:pt x="850" y="293"/>
                  </a:lnTo>
                  <a:lnTo>
                    <a:pt x="851" y="295"/>
                  </a:lnTo>
                  <a:lnTo>
                    <a:pt x="853" y="295"/>
                  </a:lnTo>
                  <a:lnTo>
                    <a:pt x="855" y="295"/>
                  </a:lnTo>
                  <a:lnTo>
                    <a:pt x="859" y="295"/>
                  </a:lnTo>
                  <a:lnTo>
                    <a:pt x="863" y="296"/>
                  </a:lnTo>
                  <a:lnTo>
                    <a:pt x="866" y="296"/>
                  </a:lnTo>
                  <a:lnTo>
                    <a:pt x="868" y="296"/>
                  </a:lnTo>
                  <a:lnTo>
                    <a:pt x="870" y="296"/>
                  </a:lnTo>
                  <a:lnTo>
                    <a:pt x="874" y="298"/>
                  </a:lnTo>
                  <a:lnTo>
                    <a:pt x="876" y="300"/>
                  </a:lnTo>
                  <a:lnTo>
                    <a:pt x="878" y="300"/>
                  </a:lnTo>
                  <a:lnTo>
                    <a:pt x="881" y="300"/>
                  </a:lnTo>
                  <a:lnTo>
                    <a:pt x="883" y="296"/>
                  </a:lnTo>
                  <a:lnTo>
                    <a:pt x="889" y="296"/>
                  </a:lnTo>
                  <a:lnTo>
                    <a:pt x="891" y="296"/>
                  </a:lnTo>
                  <a:lnTo>
                    <a:pt x="893" y="298"/>
                  </a:lnTo>
                  <a:lnTo>
                    <a:pt x="896" y="298"/>
                  </a:lnTo>
                  <a:lnTo>
                    <a:pt x="898" y="296"/>
                  </a:lnTo>
                  <a:lnTo>
                    <a:pt x="902" y="295"/>
                  </a:lnTo>
                  <a:lnTo>
                    <a:pt x="906" y="300"/>
                  </a:lnTo>
                  <a:lnTo>
                    <a:pt x="910" y="300"/>
                  </a:lnTo>
                  <a:lnTo>
                    <a:pt x="913" y="300"/>
                  </a:lnTo>
                  <a:lnTo>
                    <a:pt x="915" y="300"/>
                  </a:lnTo>
                  <a:lnTo>
                    <a:pt x="917" y="300"/>
                  </a:lnTo>
                  <a:lnTo>
                    <a:pt x="919" y="302"/>
                  </a:lnTo>
                  <a:lnTo>
                    <a:pt x="919" y="304"/>
                  </a:lnTo>
                  <a:lnTo>
                    <a:pt x="921" y="308"/>
                  </a:lnTo>
                  <a:lnTo>
                    <a:pt x="923" y="308"/>
                  </a:lnTo>
                  <a:lnTo>
                    <a:pt x="923" y="310"/>
                  </a:lnTo>
                  <a:lnTo>
                    <a:pt x="925" y="311"/>
                  </a:lnTo>
                  <a:lnTo>
                    <a:pt x="925" y="313"/>
                  </a:lnTo>
                  <a:lnTo>
                    <a:pt x="926" y="315"/>
                  </a:lnTo>
                  <a:lnTo>
                    <a:pt x="926" y="317"/>
                  </a:lnTo>
                  <a:lnTo>
                    <a:pt x="930" y="317"/>
                  </a:lnTo>
                  <a:lnTo>
                    <a:pt x="932" y="317"/>
                  </a:lnTo>
                  <a:lnTo>
                    <a:pt x="934" y="319"/>
                  </a:lnTo>
                  <a:lnTo>
                    <a:pt x="940" y="321"/>
                  </a:lnTo>
                  <a:lnTo>
                    <a:pt x="943" y="323"/>
                  </a:lnTo>
                  <a:lnTo>
                    <a:pt x="945" y="325"/>
                  </a:lnTo>
                  <a:lnTo>
                    <a:pt x="943" y="328"/>
                  </a:lnTo>
                  <a:lnTo>
                    <a:pt x="945" y="332"/>
                  </a:lnTo>
                  <a:lnTo>
                    <a:pt x="947" y="334"/>
                  </a:lnTo>
                  <a:lnTo>
                    <a:pt x="949" y="338"/>
                  </a:lnTo>
                  <a:lnTo>
                    <a:pt x="949" y="340"/>
                  </a:lnTo>
                  <a:lnTo>
                    <a:pt x="951" y="341"/>
                  </a:lnTo>
                  <a:lnTo>
                    <a:pt x="951" y="343"/>
                  </a:lnTo>
                  <a:lnTo>
                    <a:pt x="951" y="345"/>
                  </a:lnTo>
                  <a:lnTo>
                    <a:pt x="951" y="347"/>
                  </a:lnTo>
                  <a:lnTo>
                    <a:pt x="953" y="347"/>
                  </a:lnTo>
                  <a:lnTo>
                    <a:pt x="956" y="347"/>
                  </a:lnTo>
                  <a:lnTo>
                    <a:pt x="960" y="349"/>
                  </a:lnTo>
                  <a:lnTo>
                    <a:pt x="962" y="349"/>
                  </a:lnTo>
                  <a:lnTo>
                    <a:pt x="964" y="349"/>
                  </a:lnTo>
                  <a:lnTo>
                    <a:pt x="964" y="353"/>
                  </a:lnTo>
                  <a:lnTo>
                    <a:pt x="964" y="358"/>
                  </a:lnTo>
                  <a:lnTo>
                    <a:pt x="964" y="366"/>
                  </a:lnTo>
                  <a:lnTo>
                    <a:pt x="966" y="368"/>
                  </a:lnTo>
                  <a:lnTo>
                    <a:pt x="966" y="371"/>
                  </a:lnTo>
                  <a:lnTo>
                    <a:pt x="968" y="373"/>
                  </a:lnTo>
                  <a:lnTo>
                    <a:pt x="970" y="375"/>
                  </a:lnTo>
                  <a:lnTo>
                    <a:pt x="971" y="375"/>
                  </a:lnTo>
                  <a:lnTo>
                    <a:pt x="973" y="375"/>
                  </a:lnTo>
                  <a:lnTo>
                    <a:pt x="977" y="377"/>
                  </a:lnTo>
                  <a:lnTo>
                    <a:pt x="979" y="379"/>
                  </a:lnTo>
                  <a:lnTo>
                    <a:pt x="981" y="377"/>
                  </a:lnTo>
                  <a:lnTo>
                    <a:pt x="983" y="377"/>
                  </a:lnTo>
                  <a:lnTo>
                    <a:pt x="985" y="377"/>
                  </a:lnTo>
                  <a:lnTo>
                    <a:pt x="988" y="377"/>
                  </a:lnTo>
                  <a:lnTo>
                    <a:pt x="994" y="381"/>
                  </a:lnTo>
                  <a:lnTo>
                    <a:pt x="996" y="383"/>
                  </a:lnTo>
                  <a:lnTo>
                    <a:pt x="998" y="385"/>
                  </a:lnTo>
                  <a:lnTo>
                    <a:pt x="1000" y="386"/>
                  </a:lnTo>
                  <a:lnTo>
                    <a:pt x="1003" y="386"/>
                  </a:lnTo>
                  <a:lnTo>
                    <a:pt x="1007" y="386"/>
                  </a:lnTo>
                  <a:lnTo>
                    <a:pt x="1011" y="386"/>
                  </a:lnTo>
                  <a:lnTo>
                    <a:pt x="1015" y="388"/>
                  </a:lnTo>
                  <a:lnTo>
                    <a:pt x="1016" y="386"/>
                  </a:lnTo>
                  <a:lnTo>
                    <a:pt x="1018" y="388"/>
                  </a:lnTo>
                  <a:lnTo>
                    <a:pt x="1020" y="388"/>
                  </a:lnTo>
                  <a:lnTo>
                    <a:pt x="1022" y="388"/>
                  </a:lnTo>
                  <a:lnTo>
                    <a:pt x="1024" y="388"/>
                  </a:lnTo>
                  <a:lnTo>
                    <a:pt x="1026" y="388"/>
                  </a:lnTo>
                  <a:lnTo>
                    <a:pt x="1031" y="388"/>
                  </a:lnTo>
                  <a:lnTo>
                    <a:pt x="1033" y="388"/>
                  </a:lnTo>
                  <a:lnTo>
                    <a:pt x="1039" y="386"/>
                  </a:lnTo>
                  <a:lnTo>
                    <a:pt x="1041" y="386"/>
                  </a:lnTo>
                  <a:lnTo>
                    <a:pt x="1043" y="388"/>
                  </a:lnTo>
                  <a:lnTo>
                    <a:pt x="1045" y="388"/>
                  </a:lnTo>
                  <a:lnTo>
                    <a:pt x="1046" y="388"/>
                  </a:lnTo>
                  <a:lnTo>
                    <a:pt x="1048" y="386"/>
                  </a:lnTo>
                  <a:lnTo>
                    <a:pt x="1050" y="383"/>
                  </a:lnTo>
                  <a:lnTo>
                    <a:pt x="1054" y="379"/>
                  </a:lnTo>
                  <a:lnTo>
                    <a:pt x="1054" y="377"/>
                  </a:lnTo>
                  <a:lnTo>
                    <a:pt x="1056" y="375"/>
                  </a:lnTo>
                  <a:lnTo>
                    <a:pt x="1058" y="375"/>
                  </a:lnTo>
                  <a:lnTo>
                    <a:pt x="1061" y="375"/>
                  </a:lnTo>
                  <a:lnTo>
                    <a:pt x="1065" y="373"/>
                  </a:lnTo>
                  <a:lnTo>
                    <a:pt x="1067" y="371"/>
                  </a:lnTo>
                  <a:lnTo>
                    <a:pt x="1069" y="370"/>
                  </a:lnTo>
                  <a:lnTo>
                    <a:pt x="1071" y="370"/>
                  </a:lnTo>
                  <a:lnTo>
                    <a:pt x="1073" y="368"/>
                  </a:lnTo>
                  <a:lnTo>
                    <a:pt x="1075" y="370"/>
                  </a:lnTo>
                  <a:lnTo>
                    <a:pt x="1076" y="370"/>
                  </a:lnTo>
                  <a:lnTo>
                    <a:pt x="1080" y="371"/>
                  </a:lnTo>
                  <a:lnTo>
                    <a:pt x="1082" y="371"/>
                  </a:lnTo>
                  <a:lnTo>
                    <a:pt x="1084" y="371"/>
                  </a:lnTo>
                  <a:lnTo>
                    <a:pt x="1088" y="373"/>
                  </a:lnTo>
                  <a:lnTo>
                    <a:pt x="1088" y="371"/>
                  </a:lnTo>
                  <a:lnTo>
                    <a:pt x="1090" y="371"/>
                  </a:lnTo>
                  <a:lnTo>
                    <a:pt x="1092" y="371"/>
                  </a:lnTo>
                  <a:lnTo>
                    <a:pt x="1093" y="373"/>
                  </a:lnTo>
                  <a:lnTo>
                    <a:pt x="1097" y="373"/>
                  </a:lnTo>
                  <a:lnTo>
                    <a:pt x="1101" y="373"/>
                  </a:lnTo>
                  <a:lnTo>
                    <a:pt x="1101" y="377"/>
                  </a:lnTo>
                  <a:lnTo>
                    <a:pt x="1101" y="381"/>
                  </a:lnTo>
                  <a:lnTo>
                    <a:pt x="1103" y="381"/>
                  </a:lnTo>
                  <a:lnTo>
                    <a:pt x="1107" y="383"/>
                  </a:lnTo>
                  <a:lnTo>
                    <a:pt x="1108" y="385"/>
                  </a:lnTo>
                  <a:lnTo>
                    <a:pt x="1108" y="386"/>
                  </a:lnTo>
                  <a:lnTo>
                    <a:pt x="1110" y="385"/>
                  </a:lnTo>
                  <a:lnTo>
                    <a:pt x="1112" y="385"/>
                  </a:lnTo>
                  <a:lnTo>
                    <a:pt x="1114" y="385"/>
                  </a:lnTo>
                  <a:lnTo>
                    <a:pt x="1118" y="385"/>
                  </a:lnTo>
                  <a:lnTo>
                    <a:pt x="1122" y="385"/>
                  </a:lnTo>
                  <a:lnTo>
                    <a:pt x="1123" y="383"/>
                  </a:lnTo>
                  <a:lnTo>
                    <a:pt x="1125" y="385"/>
                  </a:lnTo>
                  <a:lnTo>
                    <a:pt x="1127" y="385"/>
                  </a:lnTo>
                  <a:lnTo>
                    <a:pt x="1129" y="385"/>
                  </a:lnTo>
                  <a:lnTo>
                    <a:pt x="1129" y="383"/>
                  </a:lnTo>
                  <a:lnTo>
                    <a:pt x="1131" y="383"/>
                  </a:lnTo>
                  <a:lnTo>
                    <a:pt x="1133" y="385"/>
                  </a:lnTo>
                  <a:lnTo>
                    <a:pt x="1135" y="385"/>
                  </a:lnTo>
                  <a:lnTo>
                    <a:pt x="1137" y="385"/>
                  </a:lnTo>
                  <a:lnTo>
                    <a:pt x="1138" y="385"/>
                  </a:lnTo>
                  <a:lnTo>
                    <a:pt x="1140" y="383"/>
                  </a:lnTo>
                  <a:lnTo>
                    <a:pt x="1144" y="377"/>
                  </a:lnTo>
                  <a:lnTo>
                    <a:pt x="1146" y="373"/>
                  </a:lnTo>
                  <a:lnTo>
                    <a:pt x="1148" y="371"/>
                  </a:lnTo>
                  <a:lnTo>
                    <a:pt x="1152" y="371"/>
                  </a:lnTo>
                  <a:lnTo>
                    <a:pt x="1153" y="371"/>
                  </a:lnTo>
                  <a:lnTo>
                    <a:pt x="1157" y="370"/>
                  </a:lnTo>
                  <a:lnTo>
                    <a:pt x="1159" y="370"/>
                  </a:lnTo>
                  <a:lnTo>
                    <a:pt x="1161" y="370"/>
                  </a:lnTo>
                  <a:lnTo>
                    <a:pt x="1163" y="370"/>
                  </a:lnTo>
                  <a:lnTo>
                    <a:pt x="1167" y="368"/>
                  </a:lnTo>
                  <a:lnTo>
                    <a:pt x="1168" y="368"/>
                  </a:lnTo>
                  <a:lnTo>
                    <a:pt x="1170" y="366"/>
                  </a:lnTo>
                  <a:lnTo>
                    <a:pt x="1172" y="364"/>
                  </a:lnTo>
                  <a:lnTo>
                    <a:pt x="1174" y="364"/>
                  </a:lnTo>
                  <a:lnTo>
                    <a:pt x="1176" y="362"/>
                  </a:lnTo>
                  <a:lnTo>
                    <a:pt x="1178" y="362"/>
                  </a:lnTo>
                  <a:lnTo>
                    <a:pt x="1178" y="360"/>
                  </a:lnTo>
                  <a:lnTo>
                    <a:pt x="1180" y="360"/>
                  </a:lnTo>
                  <a:lnTo>
                    <a:pt x="1180" y="362"/>
                  </a:lnTo>
                  <a:lnTo>
                    <a:pt x="1182" y="362"/>
                  </a:lnTo>
                  <a:lnTo>
                    <a:pt x="1183" y="362"/>
                  </a:lnTo>
                  <a:lnTo>
                    <a:pt x="1183" y="364"/>
                  </a:lnTo>
                  <a:lnTo>
                    <a:pt x="1183" y="366"/>
                  </a:lnTo>
                  <a:lnTo>
                    <a:pt x="1185" y="366"/>
                  </a:lnTo>
                  <a:lnTo>
                    <a:pt x="1185" y="368"/>
                  </a:lnTo>
                  <a:lnTo>
                    <a:pt x="1189" y="370"/>
                  </a:lnTo>
                  <a:lnTo>
                    <a:pt x="1189" y="371"/>
                  </a:lnTo>
                  <a:lnTo>
                    <a:pt x="1187" y="375"/>
                  </a:lnTo>
                  <a:lnTo>
                    <a:pt x="1185" y="375"/>
                  </a:lnTo>
                  <a:lnTo>
                    <a:pt x="1183" y="375"/>
                  </a:lnTo>
                  <a:lnTo>
                    <a:pt x="1182" y="375"/>
                  </a:lnTo>
                  <a:lnTo>
                    <a:pt x="1180" y="375"/>
                  </a:lnTo>
                  <a:lnTo>
                    <a:pt x="1176" y="375"/>
                  </a:lnTo>
                  <a:lnTo>
                    <a:pt x="1172" y="377"/>
                  </a:lnTo>
                  <a:lnTo>
                    <a:pt x="1170" y="377"/>
                  </a:lnTo>
                  <a:lnTo>
                    <a:pt x="1168" y="379"/>
                  </a:lnTo>
                  <a:lnTo>
                    <a:pt x="1168" y="381"/>
                  </a:lnTo>
                  <a:lnTo>
                    <a:pt x="1174" y="381"/>
                  </a:lnTo>
                  <a:lnTo>
                    <a:pt x="1176" y="381"/>
                  </a:lnTo>
                  <a:lnTo>
                    <a:pt x="1178" y="381"/>
                  </a:lnTo>
                  <a:lnTo>
                    <a:pt x="1180" y="381"/>
                  </a:lnTo>
                  <a:lnTo>
                    <a:pt x="1182" y="383"/>
                  </a:lnTo>
                  <a:lnTo>
                    <a:pt x="1183" y="383"/>
                  </a:lnTo>
                  <a:lnTo>
                    <a:pt x="1187" y="383"/>
                  </a:lnTo>
                  <a:lnTo>
                    <a:pt x="1191" y="385"/>
                  </a:lnTo>
                  <a:lnTo>
                    <a:pt x="1193" y="386"/>
                  </a:lnTo>
                  <a:lnTo>
                    <a:pt x="1195" y="386"/>
                  </a:lnTo>
                  <a:lnTo>
                    <a:pt x="1198" y="388"/>
                  </a:lnTo>
                  <a:lnTo>
                    <a:pt x="1202" y="388"/>
                  </a:lnTo>
                  <a:lnTo>
                    <a:pt x="1206" y="386"/>
                  </a:lnTo>
                  <a:lnTo>
                    <a:pt x="1210" y="385"/>
                  </a:lnTo>
                  <a:lnTo>
                    <a:pt x="1212" y="381"/>
                  </a:lnTo>
                  <a:lnTo>
                    <a:pt x="1215" y="379"/>
                  </a:lnTo>
                  <a:lnTo>
                    <a:pt x="1219" y="377"/>
                  </a:lnTo>
                  <a:lnTo>
                    <a:pt x="1221" y="377"/>
                  </a:lnTo>
                  <a:lnTo>
                    <a:pt x="1223" y="375"/>
                  </a:lnTo>
                  <a:lnTo>
                    <a:pt x="1225" y="373"/>
                  </a:lnTo>
                  <a:lnTo>
                    <a:pt x="1228" y="371"/>
                  </a:lnTo>
                  <a:lnTo>
                    <a:pt x="1228" y="373"/>
                  </a:lnTo>
                  <a:lnTo>
                    <a:pt x="1230" y="373"/>
                  </a:lnTo>
                  <a:lnTo>
                    <a:pt x="1232" y="373"/>
                  </a:lnTo>
                  <a:lnTo>
                    <a:pt x="1236" y="373"/>
                  </a:lnTo>
                  <a:lnTo>
                    <a:pt x="1238" y="371"/>
                  </a:lnTo>
                  <a:lnTo>
                    <a:pt x="1240" y="371"/>
                  </a:lnTo>
                  <a:lnTo>
                    <a:pt x="1242" y="371"/>
                  </a:lnTo>
                  <a:lnTo>
                    <a:pt x="1243" y="371"/>
                  </a:lnTo>
                  <a:lnTo>
                    <a:pt x="1245" y="371"/>
                  </a:lnTo>
                  <a:lnTo>
                    <a:pt x="1247" y="373"/>
                  </a:lnTo>
                  <a:lnTo>
                    <a:pt x="1251" y="373"/>
                  </a:lnTo>
                  <a:lnTo>
                    <a:pt x="1255" y="373"/>
                  </a:lnTo>
                  <a:lnTo>
                    <a:pt x="1257" y="371"/>
                  </a:lnTo>
                  <a:lnTo>
                    <a:pt x="1258" y="371"/>
                  </a:lnTo>
                  <a:lnTo>
                    <a:pt x="1260" y="373"/>
                  </a:lnTo>
                  <a:lnTo>
                    <a:pt x="1262" y="373"/>
                  </a:lnTo>
                  <a:lnTo>
                    <a:pt x="1264" y="371"/>
                  </a:lnTo>
                  <a:lnTo>
                    <a:pt x="1266" y="370"/>
                  </a:lnTo>
                  <a:lnTo>
                    <a:pt x="1270" y="366"/>
                  </a:lnTo>
                  <a:lnTo>
                    <a:pt x="1270" y="362"/>
                  </a:lnTo>
                  <a:lnTo>
                    <a:pt x="1272" y="358"/>
                  </a:lnTo>
                  <a:lnTo>
                    <a:pt x="1273" y="358"/>
                  </a:lnTo>
                  <a:lnTo>
                    <a:pt x="1275" y="356"/>
                  </a:lnTo>
                  <a:lnTo>
                    <a:pt x="1279" y="358"/>
                  </a:lnTo>
                  <a:lnTo>
                    <a:pt x="1281" y="358"/>
                  </a:lnTo>
                  <a:lnTo>
                    <a:pt x="1281" y="360"/>
                  </a:lnTo>
                  <a:lnTo>
                    <a:pt x="1283" y="362"/>
                  </a:lnTo>
                  <a:lnTo>
                    <a:pt x="1285" y="360"/>
                  </a:lnTo>
                  <a:lnTo>
                    <a:pt x="1288" y="360"/>
                  </a:lnTo>
                  <a:lnTo>
                    <a:pt x="1290" y="360"/>
                  </a:lnTo>
                  <a:lnTo>
                    <a:pt x="1290" y="362"/>
                  </a:lnTo>
                  <a:lnTo>
                    <a:pt x="1292" y="366"/>
                  </a:lnTo>
                  <a:lnTo>
                    <a:pt x="1294" y="366"/>
                  </a:lnTo>
                  <a:lnTo>
                    <a:pt x="1296" y="371"/>
                  </a:lnTo>
                  <a:lnTo>
                    <a:pt x="1296" y="375"/>
                  </a:lnTo>
                  <a:lnTo>
                    <a:pt x="1298" y="379"/>
                  </a:lnTo>
                  <a:lnTo>
                    <a:pt x="1298" y="381"/>
                  </a:lnTo>
                  <a:lnTo>
                    <a:pt x="1298" y="383"/>
                  </a:lnTo>
                  <a:lnTo>
                    <a:pt x="1296" y="385"/>
                  </a:lnTo>
                  <a:lnTo>
                    <a:pt x="1298" y="388"/>
                  </a:lnTo>
                  <a:lnTo>
                    <a:pt x="1298" y="390"/>
                  </a:lnTo>
                  <a:lnTo>
                    <a:pt x="1302" y="388"/>
                  </a:lnTo>
                  <a:lnTo>
                    <a:pt x="1303" y="388"/>
                  </a:lnTo>
                  <a:lnTo>
                    <a:pt x="1305" y="390"/>
                  </a:lnTo>
                  <a:lnTo>
                    <a:pt x="1309" y="390"/>
                  </a:lnTo>
                  <a:lnTo>
                    <a:pt x="1311" y="392"/>
                  </a:lnTo>
                  <a:lnTo>
                    <a:pt x="1311" y="396"/>
                  </a:lnTo>
                  <a:lnTo>
                    <a:pt x="1315" y="396"/>
                  </a:lnTo>
                  <a:lnTo>
                    <a:pt x="1315" y="394"/>
                  </a:lnTo>
                  <a:lnTo>
                    <a:pt x="1315" y="392"/>
                  </a:lnTo>
                  <a:lnTo>
                    <a:pt x="1317" y="390"/>
                  </a:lnTo>
                  <a:lnTo>
                    <a:pt x="1320" y="388"/>
                  </a:lnTo>
                  <a:lnTo>
                    <a:pt x="1324" y="388"/>
                  </a:lnTo>
                  <a:lnTo>
                    <a:pt x="1324" y="386"/>
                  </a:lnTo>
                  <a:lnTo>
                    <a:pt x="1326" y="386"/>
                  </a:lnTo>
                  <a:lnTo>
                    <a:pt x="1328" y="386"/>
                  </a:lnTo>
                  <a:lnTo>
                    <a:pt x="1328" y="381"/>
                  </a:lnTo>
                  <a:lnTo>
                    <a:pt x="1332" y="379"/>
                  </a:lnTo>
                  <a:lnTo>
                    <a:pt x="1335" y="379"/>
                  </a:lnTo>
                  <a:lnTo>
                    <a:pt x="1337" y="381"/>
                  </a:lnTo>
                  <a:lnTo>
                    <a:pt x="1339" y="379"/>
                  </a:lnTo>
                  <a:lnTo>
                    <a:pt x="1345" y="379"/>
                  </a:lnTo>
                  <a:lnTo>
                    <a:pt x="1347" y="379"/>
                  </a:lnTo>
                  <a:lnTo>
                    <a:pt x="1348" y="377"/>
                  </a:lnTo>
                  <a:lnTo>
                    <a:pt x="1352" y="379"/>
                  </a:lnTo>
                  <a:lnTo>
                    <a:pt x="1352" y="383"/>
                  </a:lnTo>
                  <a:lnTo>
                    <a:pt x="1350" y="385"/>
                  </a:lnTo>
                  <a:lnTo>
                    <a:pt x="1348" y="388"/>
                  </a:lnTo>
                  <a:lnTo>
                    <a:pt x="1348" y="390"/>
                  </a:lnTo>
                  <a:lnTo>
                    <a:pt x="1348" y="392"/>
                  </a:lnTo>
                  <a:lnTo>
                    <a:pt x="1348" y="394"/>
                  </a:lnTo>
                  <a:lnTo>
                    <a:pt x="1348" y="396"/>
                  </a:lnTo>
                  <a:lnTo>
                    <a:pt x="1348" y="398"/>
                  </a:lnTo>
                  <a:lnTo>
                    <a:pt x="1350" y="400"/>
                  </a:lnTo>
                  <a:lnTo>
                    <a:pt x="1354" y="400"/>
                  </a:lnTo>
                  <a:lnTo>
                    <a:pt x="1356" y="398"/>
                  </a:lnTo>
                  <a:lnTo>
                    <a:pt x="1356" y="396"/>
                  </a:lnTo>
                  <a:lnTo>
                    <a:pt x="1358" y="396"/>
                  </a:lnTo>
                  <a:lnTo>
                    <a:pt x="1360" y="396"/>
                  </a:lnTo>
                  <a:lnTo>
                    <a:pt x="1362" y="396"/>
                  </a:lnTo>
                  <a:lnTo>
                    <a:pt x="1363" y="396"/>
                  </a:lnTo>
                  <a:lnTo>
                    <a:pt x="1365" y="394"/>
                  </a:lnTo>
                  <a:lnTo>
                    <a:pt x="1367" y="396"/>
                  </a:lnTo>
                  <a:lnTo>
                    <a:pt x="1369" y="396"/>
                  </a:lnTo>
                  <a:lnTo>
                    <a:pt x="1373" y="396"/>
                  </a:lnTo>
                  <a:lnTo>
                    <a:pt x="1377" y="396"/>
                  </a:lnTo>
                  <a:lnTo>
                    <a:pt x="1378" y="396"/>
                  </a:lnTo>
                  <a:lnTo>
                    <a:pt x="1380" y="39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402" y="2451"/>
              <a:ext cx="1274" cy="563"/>
            </a:xfrm>
            <a:custGeom>
              <a:avLst/>
              <a:gdLst>
                <a:gd name="T0" fmla="*/ 968 w 1274"/>
                <a:gd name="T1" fmla="*/ 75 h 563"/>
                <a:gd name="T2" fmla="*/ 1011 w 1274"/>
                <a:gd name="T3" fmla="*/ 23 h 563"/>
                <a:gd name="T4" fmla="*/ 1039 w 1274"/>
                <a:gd name="T5" fmla="*/ 21 h 563"/>
                <a:gd name="T6" fmla="*/ 1090 w 1274"/>
                <a:gd name="T7" fmla="*/ 27 h 563"/>
                <a:gd name="T8" fmla="*/ 1182 w 1274"/>
                <a:gd name="T9" fmla="*/ 43 h 563"/>
                <a:gd name="T10" fmla="*/ 1233 w 1274"/>
                <a:gd name="T11" fmla="*/ 51 h 563"/>
                <a:gd name="T12" fmla="*/ 1264 w 1274"/>
                <a:gd name="T13" fmla="*/ 105 h 563"/>
                <a:gd name="T14" fmla="*/ 1240 w 1274"/>
                <a:gd name="T15" fmla="*/ 175 h 563"/>
                <a:gd name="T16" fmla="*/ 1189 w 1274"/>
                <a:gd name="T17" fmla="*/ 263 h 563"/>
                <a:gd name="T18" fmla="*/ 1182 w 1274"/>
                <a:gd name="T19" fmla="*/ 347 h 563"/>
                <a:gd name="T20" fmla="*/ 1141 w 1274"/>
                <a:gd name="T21" fmla="*/ 426 h 563"/>
                <a:gd name="T22" fmla="*/ 1122 w 1274"/>
                <a:gd name="T23" fmla="*/ 449 h 563"/>
                <a:gd name="T24" fmla="*/ 1090 w 1274"/>
                <a:gd name="T25" fmla="*/ 464 h 563"/>
                <a:gd name="T26" fmla="*/ 1062 w 1274"/>
                <a:gd name="T27" fmla="*/ 462 h 563"/>
                <a:gd name="T28" fmla="*/ 1036 w 1274"/>
                <a:gd name="T29" fmla="*/ 462 h 563"/>
                <a:gd name="T30" fmla="*/ 1004 w 1274"/>
                <a:gd name="T31" fmla="*/ 469 h 563"/>
                <a:gd name="T32" fmla="*/ 970 w 1274"/>
                <a:gd name="T33" fmla="*/ 466 h 563"/>
                <a:gd name="T34" fmla="*/ 940 w 1274"/>
                <a:gd name="T35" fmla="*/ 462 h 563"/>
                <a:gd name="T36" fmla="*/ 916 w 1274"/>
                <a:gd name="T37" fmla="*/ 471 h 563"/>
                <a:gd name="T38" fmla="*/ 867 w 1274"/>
                <a:gd name="T39" fmla="*/ 464 h 563"/>
                <a:gd name="T40" fmla="*/ 827 w 1274"/>
                <a:gd name="T41" fmla="*/ 462 h 563"/>
                <a:gd name="T42" fmla="*/ 796 w 1274"/>
                <a:gd name="T43" fmla="*/ 460 h 563"/>
                <a:gd name="T44" fmla="*/ 777 w 1274"/>
                <a:gd name="T45" fmla="*/ 488 h 563"/>
                <a:gd name="T46" fmla="*/ 767 w 1274"/>
                <a:gd name="T47" fmla="*/ 520 h 563"/>
                <a:gd name="T48" fmla="*/ 745 w 1274"/>
                <a:gd name="T49" fmla="*/ 537 h 563"/>
                <a:gd name="T50" fmla="*/ 726 w 1274"/>
                <a:gd name="T51" fmla="*/ 563 h 563"/>
                <a:gd name="T52" fmla="*/ 707 w 1274"/>
                <a:gd name="T53" fmla="*/ 539 h 563"/>
                <a:gd name="T54" fmla="*/ 685 w 1274"/>
                <a:gd name="T55" fmla="*/ 527 h 563"/>
                <a:gd name="T56" fmla="*/ 649 w 1274"/>
                <a:gd name="T57" fmla="*/ 529 h 563"/>
                <a:gd name="T58" fmla="*/ 619 w 1274"/>
                <a:gd name="T59" fmla="*/ 527 h 563"/>
                <a:gd name="T60" fmla="*/ 599 w 1274"/>
                <a:gd name="T61" fmla="*/ 501 h 563"/>
                <a:gd name="T62" fmla="*/ 584 w 1274"/>
                <a:gd name="T63" fmla="*/ 477 h 563"/>
                <a:gd name="T64" fmla="*/ 584 w 1274"/>
                <a:gd name="T65" fmla="*/ 450 h 563"/>
                <a:gd name="T66" fmla="*/ 574 w 1274"/>
                <a:gd name="T67" fmla="*/ 422 h 563"/>
                <a:gd name="T68" fmla="*/ 565 w 1274"/>
                <a:gd name="T69" fmla="*/ 402 h 563"/>
                <a:gd name="T70" fmla="*/ 539 w 1274"/>
                <a:gd name="T71" fmla="*/ 385 h 563"/>
                <a:gd name="T72" fmla="*/ 535 w 1274"/>
                <a:gd name="T73" fmla="*/ 360 h 563"/>
                <a:gd name="T74" fmla="*/ 525 w 1274"/>
                <a:gd name="T75" fmla="*/ 342 h 563"/>
                <a:gd name="T76" fmla="*/ 490 w 1274"/>
                <a:gd name="T77" fmla="*/ 353 h 563"/>
                <a:gd name="T78" fmla="*/ 454 w 1274"/>
                <a:gd name="T79" fmla="*/ 357 h 563"/>
                <a:gd name="T80" fmla="*/ 417 w 1274"/>
                <a:gd name="T81" fmla="*/ 344 h 563"/>
                <a:gd name="T82" fmla="*/ 389 w 1274"/>
                <a:gd name="T83" fmla="*/ 355 h 563"/>
                <a:gd name="T84" fmla="*/ 353 w 1274"/>
                <a:gd name="T85" fmla="*/ 359 h 563"/>
                <a:gd name="T86" fmla="*/ 312 w 1274"/>
                <a:gd name="T87" fmla="*/ 364 h 563"/>
                <a:gd name="T88" fmla="*/ 244 w 1274"/>
                <a:gd name="T89" fmla="*/ 385 h 563"/>
                <a:gd name="T90" fmla="*/ 223 w 1274"/>
                <a:gd name="T91" fmla="*/ 404 h 563"/>
                <a:gd name="T92" fmla="*/ 154 w 1274"/>
                <a:gd name="T93" fmla="*/ 420 h 563"/>
                <a:gd name="T94" fmla="*/ 113 w 1274"/>
                <a:gd name="T95" fmla="*/ 377 h 563"/>
                <a:gd name="T96" fmla="*/ 66 w 1274"/>
                <a:gd name="T97" fmla="*/ 334 h 563"/>
                <a:gd name="T98" fmla="*/ 38 w 1274"/>
                <a:gd name="T99" fmla="*/ 310 h 563"/>
                <a:gd name="T100" fmla="*/ 0 w 1274"/>
                <a:gd name="T101" fmla="*/ 295 h 563"/>
                <a:gd name="T102" fmla="*/ 19 w 1274"/>
                <a:gd name="T103" fmla="*/ 261 h 563"/>
                <a:gd name="T104" fmla="*/ 53 w 1274"/>
                <a:gd name="T105" fmla="*/ 239 h 563"/>
                <a:gd name="T106" fmla="*/ 75 w 1274"/>
                <a:gd name="T107" fmla="*/ 192 h 563"/>
                <a:gd name="T108" fmla="*/ 107 w 1274"/>
                <a:gd name="T109" fmla="*/ 177 h 563"/>
                <a:gd name="T110" fmla="*/ 137 w 1274"/>
                <a:gd name="T111" fmla="*/ 160 h 563"/>
                <a:gd name="T112" fmla="*/ 147 w 1274"/>
                <a:gd name="T113" fmla="*/ 132 h 563"/>
                <a:gd name="T114" fmla="*/ 145 w 1274"/>
                <a:gd name="T115" fmla="*/ 102 h 563"/>
                <a:gd name="T116" fmla="*/ 109 w 1274"/>
                <a:gd name="T117" fmla="*/ 102 h 563"/>
                <a:gd name="T118" fmla="*/ 79 w 1274"/>
                <a:gd name="T119" fmla="*/ 9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4" h="563">
                  <a:moveTo>
                    <a:pt x="934" y="98"/>
                  </a:moveTo>
                  <a:lnTo>
                    <a:pt x="940" y="100"/>
                  </a:lnTo>
                  <a:lnTo>
                    <a:pt x="942" y="102"/>
                  </a:lnTo>
                  <a:lnTo>
                    <a:pt x="944" y="102"/>
                  </a:lnTo>
                  <a:lnTo>
                    <a:pt x="947" y="102"/>
                  </a:lnTo>
                  <a:lnTo>
                    <a:pt x="949" y="100"/>
                  </a:lnTo>
                  <a:lnTo>
                    <a:pt x="951" y="100"/>
                  </a:lnTo>
                  <a:lnTo>
                    <a:pt x="953" y="96"/>
                  </a:lnTo>
                  <a:lnTo>
                    <a:pt x="953" y="94"/>
                  </a:lnTo>
                  <a:lnTo>
                    <a:pt x="951" y="92"/>
                  </a:lnTo>
                  <a:lnTo>
                    <a:pt x="953" y="90"/>
                  </a:lnTo>
                  <a:lnTo>
                    <a:pt x="955" y="87"/>
                  </a:lnTo>
                  <a:lnTo>
                    <a:pt x="961" y="81"/>
                  </a:lnTo>
                  <a:lnTo>
                    <a:pt x="962" y="81"/>
                  </a:lnTo>
                  <a:lnTo>
                    <a:pt x="966" y="81"/>
                  </a:lnTo>
                  <a:lnTo>
                    <a:pt x="968" y="79"/>
                  </a:lnTo>
                  <a:lnTo>
                    <a:pt x="968" y="75"/>
                  </a:lnTo>
                  <a:lnTo>
                    <a:pt x="970" y="70"/>
                  </a:lnTo>
                  <a:lnTo>
                    <a:pt x="974" y="64"/>
                  </a:lnTo>
                  <a:lnTo>
                    <a:pt x="981" y="60"/>
                  </a:lnTo>
                  <a:lnTo>
                    <a:pt x="981" y="58"/>
                  </a:lnTo>
                  <a:lnTo>
                    <a:pt x="981" y="55"/>
                  </a:lnTo>
                  <a:lnTo>
                    <a:pt x="979" y="53"/>
                  </a:lnTo>
                  <a:lnTo>
                    <a:pt x="981" y="51"/>
                  </a:lnTo>
                  <a:lnTo>
                    <a:pt x="983" y="45"/>
                  </a:lnTo>
                  <a:lnTo>
                    <a:pt x="985" y="42"/>
                  </a:lnTo>
                  <a:lnTo>
                    <a:pt x="987" y="36"/>
                  </a:lnTo>
                  <a:lnTo>
                    <a:pt x="993" y="34"/>
                  </a:lnTo>
                  <a:lnTo>
                    <a:pt x="1000" y="30"/>
                  </a:lnTo>
                  <a:lnTo>
                    <a:pt x="1002" y="27"/>
                  </a:lnTo>
                  <a:lnTo>
                    <a:pt x="1004" y="25"/>
                  </a:lnTo>
                  <a:lnTo>
                    <a:pt x="1006" y="21"/>
                  </a:lnTo>
                  <a:lnTo>
                    <a:pt x="1009" y="21"/>
                  </a:lnTo>
                  <a:lnTo>
                    <a:pt x="1011" y="23"/>
                  </a:lnTo>
                  <a:lnTo>
                    <a:pt x="1013" y="23"/>
                  </a:lnTo>
                  <a:lnTo>
                    <a:pt x="1015" y="21"/>
                  </a:lnTo>
                  <a:lnTo>
                    <a:pt x="1015" y="19"/>
                  </a:lnTo>
                  <a:lnTo>
                    <a:pt x="1015" y="15"/>
                  </a:lnTo>
                  <a:lnTo>
                    <a:pt x="1015" y="13"/>
                  </a:lnTo>
                  <a:lnTo>
                    <a:pt x="1015" y="6"/>
                  </a:lnTo>
                  <a:lnTo>
                    <a:pt x="1017" y="0"/>
                  </a:lnTo>
                  <a:lnTo>
                    <a:pt x="1024" y="2"/>
                  </a:lnTo>
                  <a:lnTo>
                    <a:pt x="1030" y="6"/>
                  </a:lnTo>
                  <a:lnTo>
                    <a:pt x="1032" y="4"/>
                  </a:lnTo>
                  <a:lnTo>
                    <a:pt x="1036" y="6"/>
                  </a:lnTo>
                  <a:lnTo>
                    <a:pt x="1038" y="10"/>
                  </a:lnTo>
                  <a:lnTo>
                    <a:pt x="1038" y="13"/>
                  </a:lnTo>
                  <a:lnTo>
                    <a:pt x="1036" y="17"/>
                  </a:lnTo>
                  <a:lnTo>
                    <a:pt x="1038" y="17"/>
                  </a:lnTo>
                  <a:lnTo>
                    <a:pt x="1038" y="19"/>
                  </a:lnTo>
                  <a:lnTo>
                    <a:pt x="1039" y="21"/>
                  </a:lnTo>
                  <a:lnTo>
                    <a:pt x="1039" y="23"/>
                  </a:lnTo>
                  <a:lnTo>
                    <a:pt x="1039" y="25"/>
                  </a:lnTo>
                  <a:lnTo>
                    <a:pt x="1041" y="28"/>
                  </a:lnTo>
                  <a:lnTo>
                    <a:pt x="1043" y="28"/>
                  </a:lnTo>
                  <a:lnTo>
                    <a:pt x="1047" y="27"/>
                  </a:lnTo>
                  <a:lnTo>
                    <a:pt x="1051" y="27"/>
                  </a:lnTo>
                  <a:lnTo>
                    <a:pt x="1054" y="27"/>
                  </a:lnTo>
                  <a:lnTo>
                    <a:pt x="1058" y="30"/>
                  </a:lnTo>
                  <a:lnTo>
                    <a:pt x="1062" y="28"/>
                  </a:lnTo>
                  <a:lnTo>
                    <a:pt x="1066" y="28"/>
                  </a:lnTo>
                  <a:lnTo>
                    <a:pt x="1071" y="25"/>
                  </a:lnTo>
                  <a:lnTo>
                    <a:pt x="1075" y="23"/>
                  </a:lnTo>
                  <a:lnTo>
                    <a:pt x="1077" y="25"/>
                  </a:lnTo>
                  <a:lnTo>
                    <a:pt x="1081" y="25"/>
                  </a:lnTo>
                  <a:lnTo>
                    <a:pt x="1086" y="23"/>
                  </a:lnTo>
                  <a:lnTo>
                    <a:pt x="1088" y="25"/>
                  </a:lnTo>
                  <a:lnTo>
                    <a:pt x="1090" y="27"/>
                  </a:lnTo>
                  <a:lnTo>
                    <a:pt x="1094" y="28"/>
                  </a:lnTo>
                  <a:lnTo>
                    <a:pt x="1105" y="30"/>
                  </a:lnTo>
                  <a:lnTo>
                    <a:pt x="1114" y="42"/>
                  </a:lnTo>
                  <a:lnTo>
                    <a:pt x="1126" y="47"/>
                  </a:lnTo>
                  <a:lnTo>
                    <a:pt x="1133" y="42"/>
                  </a:lnTo>
                  <a:lnTo>
                    <a:pt x="1135" y="40"/>
                  </a:lnTo>
                  <a:lnTo>
                    <a:pt x="1141" y="38"/>
                  </a:lnTo>
                  <a:lnTo>
                    <a:pt x="1148" y="36"/>
                  </a:lnTo>
                  <a:lnTo>
                    <a:pt x="1152" y="34"/>
                  </a:lnTo>
                  <a:lnTo>
                    <a:pt x="1154" y="32"/>
                  </a:lnTo>
                  <a:lnTo>
                    <a:pt x="1156" y="32"/>
                  </a:lnTo>
                  <a:lnTo>
                    <a:pt x="1163" y="36"/>
                  </a:lnTo>
                  <a:lnTo>
                    <a:pt x="1169" y="38"/>
                  </a:lnTo>
                  <a:lnTo>
                    <a:pt x="1174" y="38"/>
                  </a:lnTo>
                  <a:lnTo>
                    <a:pt x="1176" y="43"/>
                  </a:lnTo>
                  <a:lnTo>
                    <a:pt x="1180" y="43"/>
                  </a:lnTo>
                  <a:lnTo>
                    <a:pt x="1182" y="43"/>
                  </a:lnTo>
                  <a:lnTo>
                    <a:pt x="1186" y="40"/>
                  </a:lnTo>
                  <a:lnTo>
                    <a:pt x="1189" y="40"/>
                  </a:lnTo>
                  <a:lnTo>
                    <a:pt x="1195" y="42"/>
                  </a:lnTo>
                  <a:lnTo>
                    <a:pt x="1197" y="45"/>
                  </a:lnTo>
                  <a:lnTo>
                    <a:pt x="1199" y="49"/>
                  </a:lnTo>
                  <a:lnTo>
                    <a:pt x="1199" y="55"/>
                  </a:lnTo>
                  <a:lnTo>
                    <a:pt x="1199" y="57"/>
                  </a:lnTo>
                  <a:lnTo>
                    <a:pt x="1204" y="60"/>
                  </a:lnTo>
                  <a:lnTo>
                    <a:pt x="1210" y="60"/>
                  </a:lnTo>
                  <a:lnTo>
                    <a:pt x="1212" y="58"/>
                  </a:lnTo>
                  <a:lnTo>
                    <a:pt x="1218" y="53"/>
                  </a:lnTo>
                  <a:lnTo>
                    <a:pt x="1219" y="51"/>
                  </a:lnTo>
                  <a:lnTo>
                    <a:pt x="1223" y="49"/>
                  </a:lnTo>
                  <a:lnTo>
                    <a:pt x="1225" y="49"/>
                  </a:lnTo>
                  <a:lnTo>
                    <a:pt x="1227" y="49"/>
                  </a:lnTo>
                  <a:lnTo>
                    <a:pt x="1229" y="49"/>
                  </a:lnTo>
                  <a:lnTo>
                    <a:pt x="1233" y="51"/>
                  </a:lnTo>
                  <a:lnTo>
                    <a:pt x="1234" y="51"/>
                  </a:lnTo>
                  <a:lnTo>
                    <a:pt x="1238" y="53"/>
                  </a:lnTo>
                  <a:lnTo>
                    <a:pt x="1242" y="57"/>
                  </a:lnTo>
                  <a:lnTo>
                    <a:pt x="1246" y="57"/>
                  </a:lnTo>
                  <a:lnTo>
                    <a:pt x="1253" y="62"/>
                  </a:lnTo>
                  <a:lnTo>
                    <a:pt x="1259" y="66"/>
                  </a:lnTo>
                  <a:lnTo>
                    <a:pt x="1270" y="68"/>
                  </a:lnTo>
                  <a:lnTo>
                    <a:pt x="1270" y="72"/>
                  </a:lnTo>
                  <a:lnTo>
                    <a:pt x="1274" y="75"/>
                  </a:lnTo>
                  <a:lnTo>
                    <a:pt x="1274" y="79"/>
                  </a:lnTo>
                  <a:lnTo>
                    <a:pt x="1270" y="81"/>
                  </a:lnTo>
                  <a:lnTo>
                    <a:pt x="1264" y="87"/>
                  </a:lnTo>
                  <a:lnTo>
                    <a:pt x="1261" y="88"/>
                  </a:lnTo>
                  <a:lnTo>
                    <a:pt x="1255" y="90"/>
                  </a:lnTo>
                  <a:lnTo>
                    <a:pt x="1255" y="92"/>
                  </a:lnTo>
                  <a:lnTo>
                    <a:pt x="1261" y="100"/>
                  </a:lnTo>
                  <a:lnTo>
                    <a:pt x="1264" y="105"/>
                  </a:lnTo>
                  <a:lnTo>
                    <a:pt x="1268" y="109"/>
                  </a:lnTo>
                  <a:lnTo>
                    <a:pt x="1270" y="111"/>
                  </a:lnTo>
                  <a:lnTo>
                    <a:pt x="1270" y="115"/>
                  </a:lnTo>
                  <a:lnTo>
                    <a:pt x="1266" y="118"/>
                  </a:lnTo>
                  <a:lnTo>
                    <a:pt x="1261" y="122"/>
                  </a:lnTo>
                  <a:lnTo>
                    <a:pt x="1261" y="128"/>
                  </a:lnTo>
                  <a:lnTo>
                    <a:pt x="1259" y="135"/>
                  </a:lnTo>
                  <a:lnTo>
                    <a:pt x="1259" y="141"/>
                  </a:lnTo>
                  <a:lnTo>
                    <a:pt x="1257" y="143"/>
                  </a:lnTo>
                  <a:lnTo>
                    <a:pt x="1253" y="145"/>
                  </a:lnTo>
                  <a:lnTo>
                    <a:pt x="1244" y="147"/>
                  </a:lnTo>
                  <a:lnTo>
                    <a:pt x="1242" y="152"/>
                  </a:lnTo>
                  <a:lnTo>
                    <a:pt x="1242" y="162"/>
                  </a:lnTo>
                  <a:lnTo>
                    <a:pt x="1240" y="165"/>
                  </a:lnTo>
                  <a:lnTo>
                    <a:pt x="1238" y="167"/>
                  </a:lnTo>
                  <a:lnTo>
                    <a:pt x="1236" y="171"/>
                  </a:lnTo>
                  <a:lnTo>
                    <a:pt x="1240" y="175"/>
                  </a:lnTo>
                  <a:lnTo>
                    <a:pt x="1240" y="180"/>
                  </a:lnTo>
                  <a:lnTo>
                    <a:pt x="1238" y="184"/>
                  </a:lnTo>
                  <a:lnTo>
                    <a:pt x="1236" y="190"/>
                  </a:lnTo>
                  <a:lnTo>
                    <a:pt x="1234" y="197"/>
                  </a:lnTo>
                  <a:lnTo>
                    <a:pt x="1233" y="201"/>
                  </a:lnTo>
                  <a:lnTo>
                    <a:pt x="1225" y="205"/>
                  </a:lnTo>
                  <a:lnTo>
                    <a:pt x="1221" y="209"/>
                  </a:lnTo>
                  <a:lnTo>
                    <a:pt x="1218" y="214"/>
                  </a:lnTo>
                  <a:lnTo>
                    <a:pt x="1218" y="220"/>
                  </a:lnTo>
                  <a:lnTo>
                    <a:pt x="1218" y="227"/>
                  </a:lnTo>
                  <a:lnTo>
                    <a:pt x="1210" y="240"/>
                  </a:lnTo>
                  <a:lnTo>
                    <a:pt x="1206" y="244"/>
                  </a:lnTo>
                  <a:lnTo>
                    <a:pt x="1201" y="244"/>
                  </a:lnTo>
                  <a:lnTo>
                    <a:pt x="1197" y="248"/>
                  </a:lnTo>
                  <a:lnTo>
                    <a:pt x="1193" y="254"/>
                  </a:lnTo>
                  <a:lnTo>
                    <a:pt x="1189" y="261"/>
                  </a:lnTo>
                  <a:lnTo>
                    <a:pt x="1189" y="263"/>
                  </a:lnTo>
                  <a:lnTo>
                    <a:pt x="1189" y="265"/>
                  </a:lnTo>
                  <a:lnTo>
                    <a:pt x="1189" y="269"/>
                  </a:lnTo>
                  <a:lnTo>
                    <a:pt x="1189" y="270"/>
                  </a:lnTo>
                  <a:lnTo>
                    <a:pt x="1184" y="274"/>
                  </a:lnTo>
                  <a:lnTo>
                    <a:pt x="1182" y="278"/>
                  </a:lnTo>
                  <a:lnTo>
                    <a:pt x="1176" y="285"/>
                  </a:lnTo>
                  <a:lnTo>
                    <a:pt x="1176" y="289"/>
                  </a:lnTo>
                  <a:lnTo>
                    <a:pt x="1176" y="295"/>
                  </a:lnTo>
                  <a:lnTo>
                    <a:pt x="1176" y="300"/>
                  </a:lnTo>
                  <a:lnTo>
                    <a:pt x="1174" y="308"/>
                  </a:lnTo>
                  <a:lnTo>
                    <a:pt x="1169" y="312"/>
                  </a:lnTo>
                  <a:lnTo>
                    <a:pt x="1167" y="314"/>
                  </a:lnTo>
                  <a:lnTo>
                    <a:pt x="1165" y="323"/>
                  </a:lnTo>
                  <a:lnTo>
                    <a:pt x="1167" y="329"/>
                  </a:lnTo>
                  <a:lnTo>
                    <a:pt x="1173" y="334"/>
                  </a:lnTo>
                  <a:lnTo>
                    <a:pt x="1180" y="340"/>
                  </a:lnTo>
                  <a:lnTo>
                    <a:pt x="1182" y="347"/>
                  </a:lnTo>
                  <a:lnTo>
                    <a:pt x="1186" y="351"/>
                  </a:lnTo>
                  <a:lnTo>
                    <a:pt x="1178" y="364"/>
                  </a:lnTo>
                  <a:lnTo>
                    <a:pt x="1171" y="374"/>
                  </a:lnTo>
                  <a:lnTo>
                    <a:pt x="1152" y="402"/>
                  </a:lnTo>
                  <a:lnTo>
                    <a:pt x="1152" y="404"/>
                  </a:lnTo>
                  <a:lnTo>
                    <a:pt x="1150" y="405"/>
                  </a:lnTo>
                  <a:lnTo>
                    <a:pt x="1150" y="407"/>
                  </a:lnTo>
                  <a:lnTo>
                    <a:pt x="1150" y="409"/>
                  </a:lnTo>
                  <a:lnTo>
                    <a:pt x="1150" y="411"/>
                  </a:lnTo>
                  <a:lnTo>
                    <a:pt x="1150" y="413"/>
                  </a:lnTo>
                  <a:lnTo>
                    <a:pt x="1150" y="415"/>
                  </a:lnTo>
                  <a:lnTo>
                    <a:pt x="1148" y="417"/>
                  </a:lnTo>
                  <a:lnTo>
                    <a:pt x="1146" y="420"/>
                  </a:lnTo>
                  <a:lnTo>
                    <a:pt x="1144" y="422"/>
                  </a:lnTo>
                  <a:lnTo>
                    <a:pt x="1143" y="424"/>
                  </a:lnTo>
                  <a:lnTo>
                    <a:pt x="1143" y="426"/>
                  </a:lnTo>
                  <a:lnTo>
                    <a:pt x="1141" y="426"/>
                  </a:lnTo>
                  <a:lnTo>
                    <a:pt x="1141" y="428"/>
                  </a:lnTo>
                  <a:lnTo>
                    <a:pt x="1141" y="430"/>
                  </a:lnTo>
                  <a:lnTo>
                    <a:pt x="1141" y="432"/>
                  </a:lnTo>
                  <a:lnTo>
                    <a:pt x="1139" y="432"/>
                  </a:lnTo>
                  <a:lnTo>
                    <a:pt x="1139" y="434"/>
                  </a:lnTo>
                  <a:lnTo>
                    <a:pt x="1137" y="434"/>
                  </a:lnTo>
                  <a:lnTo>
                    <a:pt x="1135" y="435"/>
                  </a:lnTo>
                  <a:lnTo>
                    <a:pt x="1133" y="435"/>
                  </a:lnTo>
                  <a:lnTo>
                    <a:pt x="1131" y="435"/>
                  </a:lnTo>
                  <a:lnTo>
                    <a:pt x="1129" y="437"/>
                  </a:lnTo>
                  <a:lnTo>
                    <a:pt x="1128" y="439"/>
                  </a:lnTo>
                  <a:lnTo>
                    <a:pt x="1126" y="441"/>
                  </a:lnTo>
                  <a:lnTo>
                    <a:pt x="1124" y="441"/>
                  </a:lnTo>
                  <a:lnTo>
                    <a:pt x="1124" y="443"/>
                  </a:lnTo>
                  <a:lnTo>
                    <a:pt x="1122" y="445"/>
                  </a:lnTo>
                  <a:lnTo>
                    <a:pt x="1122" y="447"/>
                  </a:lnTo>
                  <a:lnTo>
                    <a:pt x="1122" y="449"/>
                  </a:lnTo>
                  <a:lnTo>
                    <a:pt x="1120" y="450"/>
                  </a:lnTo>
                  <a:lnTo>
                    <a:pt x="1118" y="452"/>
                  </a:lnTo>
                  <a:lnTo>
                    <a:pt x="1116" y="452"/>
                  </a:lnTo>
                  <a:lnTo>
                    <a:pt x="1114" y="452"/>
                  </a:lnTo>
                  <a:lnTo>
                    <a:pt x="1113" y="454"/>
                  </a:lnTo>
                  <a:lnTo>
                    <a:pt x="1111" y="456"/>
                  </a:lnTo>
                  <a:lnTo>
                    <a:pt x="1109" y="458"/>
                  </a:lnTo>
                  <a:lnTo>
                    <a:pt x="1107" y="458"/>
                  </a:lnTo>
                  <a:lnTo>
                    <a:pt x="1107" y="460"/>
                  </a:lnTo>
                  <a:lnTo>
                    <a:pt x="1105" y="462"/>
                  </a:lnTo>
                  <a:lnTo>
                    <a:pt x="1101" y="464"/>
                  </a:lnTo>
                  <a:lnTo>
                    <a:pt x="1099" y="464"/>
                  </a:lnTo>
                  <a:lnTo>
                    <a:pt x="1098" y="464"/>
                  </a:lnTo>
                  <a:lnTo>
                    <a:pt x="1096" y="464"/>
                  </a:lnTo>
                  <a:lnTo>
                    <a:pt x="1094" y="464"/>
                  </a:lnTo>
                  <a:lnTo>
                    <a:pt x="1092" y="464"/>
                  </a:lnTo>
                  <a:lnTo>
                    <a:pt x="1090" y="464"/>
                  </a:lnTo>
                  <a:lnTo>
                    <a:pt x="1088" y="464"/>
                  </a:lnTo>
                  <a:lnTo>
                    <a:pt x="1086" y="464"/>
                  </a:lnTo>
                  <a:lnTo>
                    <a:pt x="1086" y="466"/>
                  </a:lnTo>
                  <a:lnTo>
                    <a:pt x="1084" y="464"/>
                  </a:lnTo>
                  <a:lnTo>
                    <a:pt x="1083" y="464"/>
                  </a:lnTo>
                  <a:lnTo>
                    <a:pt x="1081" y="464"/>
                  </a:lnTo>
                  <a:lnTo>
                    <a:pt x="1079" y="462"/>
                  </a:lnTo>
                  <a:lnTo>
                    <a:pt x="1077" y="462"/>
                  </a:lnTo>
                  <a:lnTo>
                    <a:pt x="1075" y="462"/>
                  </a:lnTo>
                  <a:lnTo>
                    <a:pt x="1073" y="462"/>
                  </a:lnTo>
                  <a:lnTo>
                    <a:pt x="1071" y="462"/>
                  </a:lnTo>
                  <a:lnTo>
                    <a:pt x="1069" y="462"/>
                  </a:lnTo>
                  <a:lnTo>
                    <a:pt x="1068" y="460"/>
                  </a:lnTo>
                  <a:lnTo>
                    <a:pt x="1068" y="462"/>
                  </a:lnTo>
                  <a:lnTo>
                    <a:pt x="1066" y="462"/>
                  </a:lnTo>
                  <a:lnTo>
                    <a:pt x="1064" y="462"/>
                  </a:lnTo>
                  <a:lnTo>
                    <a:pt x="1062" y="462"/>
                  </a:lnTo>
                  <a:lnTo>
                    <a:pt x="1062" y="464"/>
                  </a:lnTo>
                  <a:lnTo>
                    <a:pt x="1060" y="464"/>
                  </a:lnTo>
                  <a:lnTo>
                    <a:pt x="1058" y="464"/>
                  </a:lnTo>
                  <a:lnTo>
                    <a:pt x="1056" y="464"/>
                  </a:lnTo>
                  <a:lnTo>
                    <a:pt x="1054" y="464"/>
                  </a:lnTo>
                  <a:lnTo>
                    <a:pt x="1053" y="464"/>
                  </a:lnTo>
                  <a:lnTo>
                    <a:pt x="1051" y="464"/>
                  </a:lnTo>
                  <a:lnTo>
                    <a:pt x="1051" y="466"/>
                  </a:lnTo>
                  <a:lnTo>
                    <a:pt x="1049" y="466"/>
                  </a:lnTo>
                  <a:lnTo>
                    <a:pt x="1047" y="466"/>
                  </a:lnTo>
                  <a:lnTo>
                    <a:pt x="1045" y="467"/>
                  </a:lnTo>
                  <a:lnTo>
                    <a:pt x="1043" y="467"/>
                  </a:lnTo>
                  <a:lnTo>
                    <a:pt x="1041" y="466"/>
                  </a:lnTo>
                  <a:lnTo>
                    <a:pt x="1039" y="466"/>
                  </a:lnTo>
                  <a:lnTo>
                    <a:pt x="1038" y="464"/>
                  </a:lnTo>
                  <a:lnTo>
                    <a:pt x="1036" y="464"/>
                  </a:lnTo>
                  <a:lnTo>
                    <a:pt x="1036" y="462"/>
                  </a:lnTo>
                  <a:lnTo>
                    <a:pt x="1034" y="462"/>
                  </a:lnTo>
                  <a:lnTo>
                    <a:pt x="1032" y="462"/>
                  </a:lnTo>
                  <a:lnTo>
                    <a:pt x="1030" y="462"/>
                  </a:lnTo>
                  <a:lnTo>
                    <a:pt x="1028" y="462"/>
                  </a:lnTo>
                  <a:lnTo>
                    <a:pt x="1026" y="462"/>
                  </a:lnTo>
                  <a:lnTo>
                    <a:pt x="1024" y="462"/>
                  </a:lnTo>
                  <a:lnTo>
                    <a:pt x="1023" y="464"/>
                  </a:lnTo>
                  <a:lnTo>
                    <a:pt x="1021" y="464"/>
                  </a:lnTo>
                  <a:lnTo>
                    <a:pt x="1019" y="464"/>
                  </a:lnTo>
                  <a:lnTo>
                    <a:pt x="1017" y="464"/>
                  </a:lnTo>
                  <a:lnTo>
                    <a:pt x="1015" y="466"/>
                  </a:lnTo>
                  <a:lnTo>
                    <a:pt x="1013" y="466"/>
                  </a:lnTo>
                  <a:lnTo>
                    <a:pt x="1011" y="466"/>
                  </a:lnTo>
                  <a:lnTo>
                    <a:pt x="1009" y="467"/>
                  </a:lnTo>
                  <a:lnTo>
                    <a:pt x="1008" y="467"/>
                  </a:lnTo>
                  <a:lnTo>
                    <a:pt x="1006" y="467"/>
                  </a:lnTo>
                  <a:lnTo>
                    <a:pt x="1004" y="469"/>
                  </a:lnTo>
                  <a:lnTo>
                    <a:pt x="1002" y="469"/>
                  </a:lnTo>
                  <a:lnTo>
                    <a:pt x="1000" y="469"/>
                  </a:lnTo>
                  <a:lnTo>
                    <a:pt x="998" y="469"/>
                  </a:lnTo>
                  <a:lnTo>
                    <a:pt x="996" y="469"/>
                  </a:lnTo>
                  <a:lnTo>
                    <a:pt x="994" y="469"/>
                  </a:lnTo>
                  <a:lnTo>
                    <a:pt x="993" y="469"/>
                  </a:lnTo>
                  <a:lnTo>
                    <a:pt x="989" y="469"/>
                  </a:lnTo>
                  <a:lnTo>
                    <a:pt x="987" y="471"/>
                  </a:lnTo>
                  <a:lnTo>
                    <a:pt x="985" y="471"/>
                  </a:lnTo>
                  <a:lnTo>
                    <a:pt x="983" y="471"/>
                  </a:lnTo>
                  <a:lnTo>
                    <a:pt x="981" y="469"/>
                  </a:lnTo>
                  <a:lnTo>
                    <a:pt x="979" y="469"/>
                  </a:lnTo>
                  <a:lnTo>
                    <a:pt x="977" y="467"/>
                  </a:lnTo>
                  <a:lnTo>
                    <a:pt x="976" y="467"/>
                  </a:lnTo>
                  <a:lnTo>
                    <a:pt x="974" y="467"/>
                  </a:lnTo>
                  <a:lnTo>
                    <a:pt x="972" y="466"/>
                  </a:lnTo>
                  <a:lnTo>
                    <a:pt x="970" y="466"/>
                  </a:lnTo>
                  <a:lnTo>
                    <a:pt x="968" y="466"/>
                  </a:lnTo>
                  <a:lnTo>
                    <a:pt x="966" y="466"/>
                  </a:lnTo>
                  <a:lnTo>
                    <a:pt x="964" y="467"/>
                  </a:lnTo>
                  <a:lnTo>
                    <a:pt x="962" y="467"/>
                  </a:lnTo>
                  <a:lnTo>
                    <a:pt x="961" y="467"/>
                  </a:lnTo>
                  <a:lnTo>
                    <a:pt x="959" y="467"/>
                  </a:lnTo>
                  <a:lnTo>
                    <a:pt x="957" y="467"/>
                  </a:lnTo>
                  <a:lnTo>
                    <a:pt x="955" y="467"/>
                  </a:lnTo>
                  <a:lnTo>
                    <a:pt x="953" y="467"/>
                  </a:lnTo>
                  <a:lnTo>
                    <a:pt x="953" y="466"/>
                  </a:lnTo>
                  <a:lnTo>
                    <a:pt x="951" y="466"/>
                  </a:lnTo>
                  <a:lnTo>
                    <a:pt x="949" y="464"/>
                  </a:lnTo>
                  <a:lnTo>
                    <a:pt x="947" y="464"/>
                  </a:lnTo>
                  <a:lnTo>
                    <a:pt x="946" y="464"/>
                  </a:lnTo>
                  <a:lnTo>
                    <a:pt x="944" y="462"/>
                  </a:lnTo>
                  <a:lnTo>
                    <a:pt x="942" y="462"/>
                  </a:lnTo>
                  <a:lnTo>
                    <a:pt x="940" y="462"/>
                  </a:lnTo>
                  <a:lnTo>
                    <a:pt x="936" y="462"/>
                  </a:lnTo>
                  <a:lnTo>
                    <a:pt x="934" y="462"/>
                  </a:lnTo>
                  <a:lnTo>
                    <a:pt x="932" y="460"/>
                  </a:lnTo>
                  <a:lnTo>
                    <a:pt x="931" y="460"/>
                  </a:lnTo>
                  <a:lnTo>
                    <a:pt x="929" y="458"/>
                  </a:lnTo>
                  <a:lnTo>
                    <a:pt x="927" y="458"/>
                  </a:lnTo>
                  <a:lnTo>
                    <a:pt x="925" y="458"/>
                  </a:lnTo>
                  <a:lnTo>
                    <a:pt x="923" y="458"/>
                  </a:lnTo>
                  <a:lnTo>
                    <a:pt x="923" y="460"/>
                  </a:lnTo>
                  <a:lnTo>
                    <a:pt x="921" y="462"/>
                  </a:lnTo>
                  <a:lnTo>
                    <a:pt x="921" y="464"/>
                  </a:lnTo>
                  <a:lnTo>
                    <a:pt x="919" y="464"/>
                  </a:lnTo>
                  <a:lnTo>
                    <a:pt x="917" y="464"/>
                  </a:lnTo>
                  <a:lnTo>
                    <a:pt x="917" y="466"/>
                  </a:lnTo>
                  <a:lnTo>
                    <a:pt x="916" y="467"/>
                  </a:lnTo>
                  <a:lnTo>
                    <a:pt x="916" y="469"/>
                  </a:lnTo>
                  <a:lnTo>
                    <a:pt x="916" y="471"/>
                  </a:lnTo>
                  <a:lnTo>
                    <a:pt x="914" y="473"/>
                  </a:lnTo>
                  <a:lnTo>
                    <a:pt x="914" y="471"/>
                  </a:lnTo>
                  <a:lnTo>
                    <a:pt x="908" y="473"/>
                  </a:lnTo>
                  <a:lnTo>
                    <a:pt x="901" y="473"/>
                  </a:lnTo>
                  <a:lnTo>
                    <a:pt x="895" y="473"/>
                  </a:lnTo>
                  <a:lnTo>
                    <a:pt x="893" y="473"/>
                  </a:lnTo>
                  <a:lnTo>
                    <a:pt x="891" y="473"/>
                  </a:lnTo>
                  <a:lnTo>
                    <a:pt x="889" y="471"/>
                  </a:lnTo>
                  <a:lnTo>
                    <a:pt x="887" y="471"/>
                  </a:lnTo>
                  <a:lnTo>
                    <a:pt x="886" y="471"/>
                  </a:lnTo>
                  <a:lnTo>
                    <a:pt x="884" y="471"/>
                  </a:lnTo>
                  <a:lnTo>
                    <a:pt x="882" y="471"/>
                  </a:lnTo>
                  <a:lnTo>
                    <a:pt x="880" y="471"/>
                  </a:lnTo>
                  <a:lnTo>
                    <a:pt x="874" y="466"/>
                  </a:lnTo>
                  <a:lnTo>
                    <a:pt x="872" y="466"/>
                  </a:lnTo>
                  <a:lnTo>
                    <a:pt x="871" y="466"/>
                  </a:lnTo>
                  <a:lnTo>
                    <a:pt x="867" y="464"/>
                  </a:lnTo>
                  <a:lnTo>
                    <a:pt x="865" y="464"/>
                  </a:lnTo>
                  <a:lnTo>
                    <a:pt x="861" y="462"/>
                  </a:lnTo>
                  <a:lnTo>
                    <a:pt x="859" y="462"/>
                  </a:lnTo>
                  <a:lnTo>
                    <a:pt x="856" y="462"/>
                  </a:lnTo>
                  <a:lnTo>
                    <a:pt x="854" y="462"/>
                  </a:lnTo>
                  <a:lnTo>
                    <a:pt x="852" y="462"/>
                  </a:lnTo>
                  <a:lnTo>
                    <a:pt x="850" y="464"/>
                  </a:lnTo>
                  <a:lnTo>
                    <a:pt x="848" y="464"/>
                  </a:lnTo>
                  <a:lnTo>
                    <a:pt x="846" y="464"/>
                  </a:lnTo>
                  <a:lnTo>
                    <a:pt x="844" y="462"/>
                  </a:lnTo>
                  <a:lnTo>
                    <a:pt x="842" y="462"/>
                  </a:lnTo>
                  <a:lnTo>
                    <a:pt x="841" y="462"/>
                  </a:lnTo>
                  <a:lnTo>
                    <a:pt x="839" y="462"/>
                  </a:lnTo>
                  <a:lnTo>
                    <a:pt x="837" y="462"/>
                  </a:lnTo>
                  <a:lnTo>
                    <a:pt x="833" y="462"/>
                  </a:lnTo>
                  <a:lnTo>
                    <a:pt x="831" y="462"/>
                  </a:lnTo>
                  <a:lnTo>
                    <a:pt x="827" y="462"/>
                  </a:lnTo>
                  <a:lnTo>
                    <a:pt x="826" y="462"/>
                  </a:lnTo>
                  <a:lnTo>
                    <a:pt x="822" y="460"/>
                  </a:lnTo>
                  <a:lnTo>
                    <a:pt x="820" y="458"/>
                  </a:lnTo>
                  <a:lnTo>
                    <a:pt x="818" y="458"/>
                  </a:lnTo>
                  <a:lnTo>
                    <a:pt x="816" y="458"/>
                  </a:lnTo>
                  <a:lnTo>
                    <a:pt x="814" y="458"/>
                  </a:lnTo>
                  <a:lnTo>
                    <a:pt x="812" y="458"/>
                  </a:lnTo>
                  <a:lnTo>
                    <a:pt x="811" y="458"/>
                  </a:lnTo>
                  <a:lnTo>
                    <a:pt x="807" y="456"/>
                  </a:lnTo>
                  <a:lnTo>
                    <a:pt x="805" y="454"/>
                  </a:lnTo>
                  <a:lnTo>
                    <a:pt x="803" y="452"/>
                  </a:lnTo>
                  <a:lnTo>
                    <a:pt x="801" y="456"/>
                  </a:lnTo>
                  <a:lnTo>
                    <a:pt x="799" y="456"/>
                  </a:lnTo>
                  <a:lnTo>
                    <a:pt x="799" y="458"/>
                  </a:lnTo>
                  <a:lnTo>
                    <a:pt x="797" y="458"/>
                  </a:lnTo>
                  <a:lnTo>
                    <a:pt x="797" y="460"/>
                  </a:lnTo>
                  <a:lnTo>
                    <a:pt x="796" y="460"/>
                  </a:lnTo>
                  <a:lnTo>
                    <a:pt x="796" y="462"/>
                  </a:lnTo>
                  <a:lnTo>
                    <a:pt x="794" y="464"/>
                  </a:lnTo>
                  <a:lnTo>
                    <a:pt x="792" y="466"/>
                  </a:lnTo>
                  <a:lnTo>
                    <a:pt x="790" y="467"/>
                  </a:lnTo>
                  <a:lnTo>
                    <a:pt x="788" y="467"/>
                  </a:lnTo>
                  <a:lnTo>
                    <a:pt x="788" y="469"/>
                  </a:lnTo>
                  <a:lnTo>
                    <a:pt x="786" y="471"/>
                  </a:lnTo>
                  <a:lnTo>
                    <a:pt x="784" y="473"/>
                  </a:lnTo>
                  <a:lnTo>
                    <a:pt x="782" y="477"/>
                  </a:lnTo>
                  <a:lnTo>
                    <a:pt x="782" y="479"/>
                  </a:lnTo>
                  <a:lnTo>
                    <a:pt x="782" y="481"/>
                  </a:lnTo>
                  <a:lnTo>
                    <a:pt x="781" y="482"/>
                  </a:lnTo>
                  <a:lnTo>
                    <a:pt x="779" y="482"/>
                  </a:lnTo>
                  <a:lnTo>
                    <a:pt x="777" y="484"/>
                  </a:lnTo>
                  <a:lnTo>
                    <a:pt x="777" y="486"/>
                  </a:lnTo>
                  <a:lnTo>
                    <a:pt x="775" y="486"/>
                  </a:lnTo>
                  <a:lnTo>
                    <a:pt x="777" y="488"/>
                  </a:lnTo>
                  <a:lnTo>
                    <a:pt x="777" y="490"/>
                  </a:lnTo>
                  <a:lnTo>
                    <a:pt x="777" y="492"/>
                  </a:lnTo>
                  <a:lnTo>
                    <a:pt x="777" y="494"/>
                  </a:lnTo>
                  <a:lnTo>
                    <a:pt x="775" y="496"/>
                  </a:lnTo>
                  <a:lnTo>
                    <a:pt x="775" y="497"/>
                  </a:lnTo>
                  <a:lnTo>
                    <a:pt x="771" y="501"/>
                  </a:lnTo>
                  <a:lnTo>
                    <a:pt x="771" y="503"/>
                  </a:lnTo>
                  <a:lnTo>
                    <a:pt x="769" y="503"/>
                  </a:lnTo>
                  <a:lnTo>
                    <a:pt x="769" y="505"/>
                  </a:lnTo>
                  <a:lnTo>
                    <a:pt x="769" y="507"/>
                  </a:lnTo>
                  <a:lnTo>
                    <a:pt x="767" y="509"/>
                  </a:lnTo>
                  <a:lnTo>
                    <a:pt x="767" y="511"/>
                  </a:lnTo>
                  <a:lnTo>
                    <a:pt x="767" y="512"/>
                  </a:lnTo>
                  <a:lnTo>
                    <a:pt x="767" y="514"/>
                  </a:lnTo>
                  <a:lnTo>
                    <a:pt x="767" y="516"/>
                  </a:lnTo>
                  <a:lnTo>
                    <a:pt x="767" y="518"/>
                  </a:lnTo>
                  <a:lnTo>
                    <a:pt x="767" y="520"/>
                  </a:lnTo>
                  <a:lnTo>
                    <a:pt x="767" y="522"/>
                  </a:lnTo>
                  <a:lnTo>
                    <a:pt x="766" y="524"/>
                  </a:lnTo>
                  <a:lnTo>
                    <a:pt x="764" y="524"/>
                  </a:lnTo>
                  <a:lnTo>
                    <a:pt x="764" y="526"/>
                  </a:lnTo>
                  <a:lnTo>
                    <a:pt x="762" y="526"/>
                  </a:lnTo>
                  <a:lnTo>
                    <a:pt x="762" y="527"/>
                  </a:lnTo>
                  <a:lnTo>
                    <a:pt x="760" y="529"/>
                  </a:lnTo>
                  <a:lnTo>
                    <a:pt x="758" y="529"/>
                  </a:lnTo>
                  <a:lnTo>
                    <a:pt x="758" y="531"/>
                  </a:lnTo>
                  <a:lnTo>
                    <a:pt x="756" y="531"/>
                  </a:lnTo>
                  <a:lnTo>
                    <a:pt x="754" y="533"/>
                  </a:lnTo>
                  <a:lnTo>
                    <a:pt x="752" y="533"/>
                  </a:lnTo>
                  <a:lnTo>
                    <a:pt x="752" y="535"/>
                  </a:lnTo>
                  <a:lnTo>
                    <a:pt x="751" y="535"/>
                  </a:lnTo>
                  <a:lnTo>
                    <a:pt x="749" y="535"/>
                  </a:lnTo>
                  <a:lnTo>
                    <a:pt x="747" y="537"/>
                  </a:lnTo>
                  <a:lnTo>
                    <a:pt x="745" y="537"/>
                  </a:lnTo>
                  <a:lnTo>
                    <a:pt x="743" y="537"/>
                  </a:lnTo>
                  <a:lnTo>
                    <a:pt x="737" y="539"/>
                  </a:lnTo>
                  <a:lnTo>
                    <a:pt x="737" y="541"/>
                  </a:lnTo>
                  <a:lnTo>
                    <a:pt x="734" y="541"/>
                  </a:lnTo>
                  <a:lnTo>
                    <a:pt x="732" y="542"/>
                  </a:lnTo>
                  <a:lnTo>
                    <a:pt x="730" y="544"/>
                  </a:lnTo>
                  <a:lnTo>
                    <a:pt x="728" y="546"/>
                  </a:lnTo>
                  <a:lnTo>
                    <a:pt x="726" y="548"/>
                  </a:lnTo>
                  <a:lnTo>
                    <a:pt x="726" y="550"/>
                  </a:lnTo>
                  <a:lnTo>
                    <a:pt x="724" y="550"/>
                  </a:lnTo>
                  <a:lnTo>
                    <a:pt x="724" y="552"/>
                  </a:lnTo>
                  <a:lnTo>
                    <a:pt x="724" y="554"/>
                  </a:lnTo>
                  <a:lnTo>
                    <a:pt x="724" y="556"/>
                  </a:lnTo>
                  <a:lnTo>
                    <a:pt x="726" y="557"/>
                  </a:lnTo>
                  <a:lnTo>
                    <a:pt x="726" y="559"/>
                  </a:lnTo>
                  <a:lnTo>
                    <a:pt x="726" y="561"/>
                  </a:lnTo>
                  <a:lnTo>
                    <a:pt x="726" y="563"/>
                  </a:lnTo>
                  <a:lnTo>
                    <a:pt x="722" y="563"/>
                  </a:lnTo>
                  <a:lnTo>
                    <a:pt x="721" y="561"/>
                  </a:lnTo>
                  <a:lnTo>
                    <a:pt x="721" y="559"/>
                  </a:lnTo>
                  <a:lnTo>
                    <a:pt x="719" y="559"/>
                  </a:lnTo>
                  <a:lnTo>
                    <a:pt x="717" y="557"/>
                  </a:lnTo>
                  <a:lnTo>
                    <a:pt x="715" y="556"/>
                  </a:lnTo>
                  <a:lnTo>
                    <a:pt x="713" y="554"/>
                  </a:lnTo>
                  <a:lnTo>
                    <a:pt x="713" y="552"/>
                  </a:lnTo>
                  <a:lnTo>
                    <a:pt x="711" y="550"/>
                  </a:lnTo>
                  <a:lnTo>
                    <a:pt x="711" y="548"/>
                  </a:lnTo>
                  <a:lnTo>
                    <a:pt x="709" y="548"/>
                  </a:lnTo>
                  <a:lnTo>
                    <a:pt x="709" y="546"/>
                  </a:lnTo>
                  <a:lnTo>
                    <a:pt x="709" y="544"/>
                  </a:lnTo>
                  <a:lnTo>
                    <a:pt x="707" y="544"/>
                  </a:lnTo>
                  <a:lnTo>
                    <a:pt x="707" y="542"/>
                  </a:lnTo>
                  <a:lnTo>
                    <a:pt x="707" y="541"/>
                  </a:lnTo>
                  <a:lnTo>
                    <a:pt x="707" y="539"/>
                  </a:lnTo>
                  <a:lnTo>
                    <a:pt x="707" y="537"/>
                  </a:lnTo>
                  <a:lnTo>
                    <a:pt x="707" y="535"/>
                  </a:lnTo>
                  <a:lnTo>
                    <a:pt x="706" y="535"/>
                  </a:lnTo>
                  <a:lnTo>
                    <a:pt x="706" y="533"/>
                  </a:lnTo>
                  <a:lnTo>
                    <a:pt x="704" y="533"/>
                  </a:lnTo>
                  <a:lnTo>
                    <a:pt x="702" y="533"/>
                  </a:lnTo>
                  <a:lnTo>
                    <a:pt x="702" y="531"/>
                  </a:lnTo>
                  <a:lnTo>
                    <a:pt x="700" y="531"/>
                  </a:lnTo>
                  <a:lnTo>
                    <a:pt x="698" y="529"/>
                  </a:lnTo>
                  <a:lnTo>
                    <a:pt x="696" y="527"/>
                  </a:lnTo>
                  <a:lnTo>
                    <a:pt x="694" y="527"/>
                  </a:lnTo>
                  <a:lnTo>
                    <a:pt x="694" y="526"/>
                  </a:lnTo>
                  <a:lnTo>
                    <a:pt x="692" y="526"/>
                  </a:lnTo>
                  <a:lnTo>
                    <a:pt x="691" y="526"/>
                  </a:lnTo>
                  <a:lnTo>
                    <a:pt x="689" y="526"/>
                  </a:lnTo>
                  <a:lnTo>
                    <a:pt x="687" y="527"/>
                  </a:lnTo>
                  <a:lnTo>
                    <a:pt x="685" y="527"/>
                  </a:lnTo>
                  <a:lnTo>
                    <a:pt x="683" y="527"/>
                  </a:lnTo>
                  <a:lnTo>
                    <a:pt x="681" y="529"/>
                  </a:lnTo>
                  <a:lnTo>
                    <a:pt x="679" y="529"/>
                  </a:lnTo>
                  <a:lnTo>
                    <a:pt x="677" y="529"/>
                  </a:lnTo>
                  <a:lnTo>
                    <a:pt x="676" y="529"/>
                  </a:lnTo>
                  <a:lnTo>
                    <a:pt x="672" y="527"/>
                  </a:lnTo>
                  <a:lnTo>
                    <a:pt x="672" y="529"/>
                  </a:lnTo>
                  <a:lnTo>
                    <a:pt x="668" y="531"/>
                  </a:lnTo>
                  <a:lnTo>
                    <a:pt x="666" y="531"/>
                  </a:lnTo>
                  <a:lnTo>
                    <a:pt x="664" y="533"/>
                  </a:lnTo>
                  <a:lnTo>
                    <a:pt x="662" y="533"/>
                  </a:lnTo>
                  <a:lnTo>
                    <a:pt x="661" y="533"/>
                  </a:lnTo>
                  <a:lnTo>
                    <a:pt x="659" y="533"/>
                  </a:lnTo>
                  <a:lnTo>
                    <a:pt x="657" y="531"/>
                  </a:lnTo>
                  <a:lnTo>
                    <a:pt x="653" y="531"/>
                  </a:lnTo>
                  <a:lnTo>
                    <a:pt x="651" y="529"/>
                  </a:lnTo>
                  <a:lnTo>
                    <a:pt x="649" y="529"/>
                  </a:lnTo>
                  <a:lnTo>
                    <a:pt x="647" y="529"/>
                  </a:lnTo>
                  <a:lnTo>
                    <a:pt x="646" y="527"/>
                  </a:lnTo>
                  <a:lnTo>
                    <a:pt x="644" y="527"/>
                  </a:lnTo>
                  <a:lnTo>
                    <a:pt x="640" y="529"/>
                  </a:lnTo>
                  <a:lnTo>
                    <a:pt x="638" y="529"/>
                  </a:lnTo>
                  <a:lnTo>
                    <a:pt x="634" y="531"/>
                  </a:lnTo>
                  <a:lnTo>
                    <a:pt x="634" y="533"/>
                  </a:lnTo>
                  <a:lnTo>
                    <a:pt x="632" y="533"/>
                  </a:lnTo>
                  <a:lnTo>
                    <a:pt x="630" y="535"/>
                  </a:lnTo>
                  <a:lnTo>
                    <a:pt x="627" y="535"/>
                  </a:lnTo>
                  <a:lnTo>
                    <a:pt x="625" y="535"/>
                  </a:lnTo>
                  <a:lnTo>
                    <a:pt x="625" y="533"/>
                  </a:lnTo>
                  <a:lnTo>
                    <a:pt x="623" y="531"/>
                  </a:lnTo>
                  <a:lnTo>
                    <a:pt x="623" y="529"/>
                  </a:lnTo>
                  <a:lnTo>
                    <a:pt x="621" y="529"/>
                  </a:lnTo>
                  <a:lnTo>
                    <a:pt x="621" y="527"/>
                  </a:lnTo>
                  <a:lnTo>
                    <a:pt x="619" y="527"/>
                  </a:lnTo>
                  <a:lnTo>
                    <a:pt x="617" y="526"/>
                  </a:lnTo>
                  <a:lnTo>
                    <a:pt x="617" y="524"/>
                  </a:lnTo>
                  <a:lnTo>
                    <a:pt x="615" y="524"/>
                  </a:lnTo>
                  <a:lnTo>
                    <a:pt x="615" y="522"/>
                  </a:lnTo>
                  <a:lnTo>
                    <a:pt x="614" y="520"/>
                  </a:lnTo>
                  <a:lnTo>
                    <a:pt x="614" y="518"/>
                  </a:lnTo>
                  <a:lnTo>
                    <a:pt x="612" y="516"/>
                  </a:lnTo>
                  <a:lnTo>
                    <a:pt x="612" y="514"/>
                  </a:lnTo>
                  <a:lnTo>
                    <a:pt x="610" y="512"/>
                  </a:lnTo>
                  <a:lnTo>
                    <a:pt x="608" y="511"/>
                  </a:lnTo>
                  <a:lnTo>
                    <a:pt x="608" y="509"/>
                  </a:lnTo>
                  <a:lnTo>
                    <a:pt x="606" y="507"/>
                  </a:lnTo>
                  <a:lnTo>
                    <a:pt x="604" y="505"/>
                  </a:lnTo>
                  <a:lnTo>
                    <a:pt x="602" y="505"/>
                  </a:lnTo>
                  <a:lnTo>
                    <a:pt x="600" y="503"/>
                  </a:lnTo>
                  <a:lnTo>
                    <a:pt x="600" y="501"/>
                  </a:lnTo>
                  <a:lnTo>
                    <a:pt x="599" y="501"/>
                  </a:lnTo>
                  <a:lnTo>
                    <a:pt x="597" y="499"/>
                  </a:lnTo>
                  <a:lnTo>
                    <a:pt x="595" y="497"/>
                  </a:lnTo>
                  <a:lnTo>
                    <a:pt x="593" y="497"/>
                  </a:lnTo>
                  <a:lnTo>
                    <a:pt x="593" y="496"/>
                  </a:lnTo>
                  <a:lnTo>
                    <a:pt x="591" y="496"/>
                  </a:lnTo>
                  <a:lnTo>
                    <a:pt x="591" y="494"/>
                  </a:lnTo>
                  <a:lnTo>
                    <a:pt x="589" y="494"/>
                  </a:lnTo>
                  <a:lnTo>
                    <a:pt x="589" y="492"/>
                  </a:lnTo>
                  <a:lnTo>
                    <a:pt x="587" y="490"/>
                  </a:lnTo>
                  <a:lnTo>
                    <a:pt x="587" y="488"/>
                  </a:lnTo>
                  <a:lnTo>
                    <a:pt x="585" y="486"/>
                  </a:lnTo>
                  <a:lnTo>
                    <a:pt x="585" y="484"/>
                  </a:lnTo>
                  <a:lnTo>
                    <a:pt x="585" y="482"/>
                  </a:lnTo>
                  <a:lnTo>
                    <a:pt x="584" y="481"/>
                  </a:lnTo>
                  <a:lnTo>
                    <a:pt x="582" y="479"/>
                  </a:lnTo>
                  <a:lnTo>
                    <a:pt x="582" y="477"/>
                  </a:lnTo>
                  <a:lnTo>
                    <a:pt x="584" y="477"/>
                  </a:lnTo>
                  <a:lnTo>
                    <a:pt x="585" y="475"/>
                  </a:lnTo>
                  <a:lnTo>
                    <a:pt x="587" y="475"/>
                  </a:lnTo>
                  <a:lnTo>
                    <a:pt x="589" y="475"/>
                  </a:lnTo>
                  <a:lnTo>
                    <a:pt x="589" y="473"/>
                  </a:lnTo>
                  <a:lnTo>
                    <a:pt x="587" y="473"/>
                  </a:lnTo>
                  <a:lnTo>
                    <a:pt x="587" y="471"/>
                  </a:lnTo>
                  <a:lnTo>
                    <a:pt x="587" y="469"/>
                  </a:lnTo>
                  <a:lnTo>
                    <a:pt x="587" y="467"/>
                  </a:lnTo>
                  <a:lnTo>
                    <a:pt x="587" y="466"/>
                  </a:lnTo>
                  <a:lnTo>
                    <a:pt x="587" y="464"/>
                  </a:lnTo>
                  <a:lnTo>
                    <a:pt x="585" y="462"/>
                  </a:lnTo>
                  <a:lnTo>
                    <a:pt x="585" y="460"/>
                  </a:lnTo>
                  <a:lnTo>
                    <a:pt x="585" y="458"/>
                  </a:lnTo>
                  <a:lnTo>
                    <a:pt x="584" y="456"/>
                  </a:lnTo>
                  <a:lnTo>
                    <a:pt x="585" y="454"/>
                  </a:lnTo>
                  <a:lnTo>
                    <a:pt x="584" y="452"/>
                  </a:lnTo>
                  <a:lnTo>
                    <a:pt x="584" y="450"/>
                  </a:lnTo>
                  <a:lnTo>
                    <a:pt x="584" y="449"/>
                  </a:lnTo>
                  <a:lnTo>
                    <a:pt x="582" y="447"/>
                  </a:lnTo>
                  <a:lnTo>
                    <a:pt x="580" y="445"/>
                  </a:lnTo>
                  <a:lnTo>
                    <a:pt x="578" y="445"/>
                  </a:lnTo>
                  <a:lnTo>
                    <a:pt x="576" y="443"/>
                  </a:lnTo>
                  <a:lnTo>
                    <a:pt x="574" y="441"/>
                  </a:lnTo>
                  <a:lnTo>
                    <a:pt x="572" y="441"/>
                  </a:lnTo>
                  <a:lnTo>
                    <a:pt x="572" y="439"/>
                  </a:lnTo>
                  <a:lnTo>
                    <a:pt x="572" y="435"/>
                  </a:lnTo>
                  <a:lnTo>
                    <a:pt x="574" y="435"/>
                  </a:lnTo>
                  <a:lnTo>
                    <a:pt x="574" y="434"/>
                  </a:lnTo>
                  <a:lnTo>
                    <a:pt x="576" y="432"/>
                  </a:lnTo>
                  <a:lnTo>
                    <a:pt x="576" y="430"/>
                  </a:lnTo>
                  <a:lnTo>
                    <a:pt x="576" y="428"/>
                  </a:lnTo>
                  <a:lnTo>
                    <a:pt x="574" y="426"/>
                  </a:lnTo>
                  <a:lnTo>
                    <a:pt x="574" y="424"/>
                  </a:lnTo>
                  <a:lnTo>
                    <a:pt x="574" y="422"/>
                  </a:lnTo>
                  <a:lnTo>
                    <a:pt x="576" y="422"/>
                  </a:lnTo>
                  <a:lnTo>
                    <a:pt x="576" y="420"/>
                  </a:lnTo>
                  <a:lnTo>
                    <a:pt x="578" y="420"/>
                  </a:lnTo>
                  <a:lnTo>
                    <a:pt x="578" y="419"/>
                  </a:lnTo>
                  <a:lnTo>
                    <a:pt x="578" y="417"/>
                  </a:lnTo>
                  <a:lnTo>
                    <a:pt x="578" y="415"/>
                  </a:lnTo>
                  <a:lnTo>
                    <a:pt x="578" y="413"/>
                  </a:lnTo>
                  <a:lnTo>
                    <a:pt x="576" y="413"/>
                  </a:lnTo>
                  <a:lnTo>
                    <a:pt x="576" y="411"/>
                  </a:lnTo>
                  <a:lnTo>
                    <a:pt x="574" y="411"/>
                  </a:lnTo>
                  <a:lnTo>
                    <a:pt x="572" y="409"/>
                  </a:lnTo>
                  <a:lnTo>
                    <a:pt x="570" y="407"/>
                  </a:lnTo>
                  <a:lnTo>
                    <a:pt x="569" y="407"/>
                  </a:lnTo>
                  <a:lnTo>
                    <a:pt x="567" y="405"/>
                  </a:lnTo>
                  <a:lnTo>
                    <a:pt x="567" y="404"/>
                  </a:lnTo>
                  <a:lnTo>
                    <a:pt x="565" y="404"/>
                  </a:lnTo>
                  <a:lnTo>
                    <a:pt x="565" y="402"/>
                  </a:lnTo>
                  <a:lnTo>
                    <a:pt x="563" y="402"/>
                  </a:lnTo>
                  <a:lnTo>
                    <a:pt x="563" y="400"/>
                  </a:lnTo>
                  <a:lnTo>
                    <a:pt x="561" y="398"/>
                  </a:lnTo>
                  <a:lnTo>
                    <a:pt x="561" y="396"/>
                  </a:lnTo>
                  <a:lnTo>
                    <a:pt x="559" y="396"/>
                  </a:lnTo>
                  <a:lnTo>
                    <a:pt x="555" y="394"/>
                  </a:lnTo>
                  <a:lnTo>
                    <a:pt x="554" y="394"/>
                  </a:lnTo>
                  <a:lnTo>
                    <a:pt x="552" y="392"/>
                  </a:lnTo>
                  <a:lnTo>
                    <a:pt x="550" y="392"/>
                  </a:lnTo>
                  <a:lnTo>
                    <a:pt x="550" y="390"/>
                  </a:lnTo>
                  <a:lnTo>
                    <a:pt x="550" y="389"/>
                  </a:lnTo>
                  <a:lnTo>
                    <a:pt x="548" y="389"/>
                  </a:lnTo>
                  <a:lnTo>
                    <a:pt x="548" y="387"/>
                  </a:lnTo>
                  <a:lnTo>
                    <a:pt x="546" y="387"/>
                  </a:lnTo>
                  <a:lnTo>
                    <a:pt x="544" y="387"/>
                  </a:lnTo>
                  <a:lnTo>
                    <a:pt x="540" y="385"/>
                  </a:lnTo>
                  <a:lnTo>
                    <a:pt x="539" y="385"/>
                  </a:lnTo>
                  <a:lnTo>
                    <a:pt x="537" y="383"/>
                  </a:lnTo>
                  <a:lnTo>
                    <a:pt x="535" y="381"/>
                  </a:lnTo>
                  <a:lnTo>
                    <a:pt x="533" y="381"/>
                  </a:lnTo>
                  <a:lnTo>
                    <a:pt x="533" y="379"/>
                  </a:lnTo>
                  <a:lnTo>
                    <a:pt x="535" y="379"/>
                  </a:lnTo>
                  <a:lnTo>
                    <a:pt x="535" y="377"/>
                  </a:lnTo>
                  <a:lnTo>
                    <a:pt x="535" y="375"/>
                  </a:lnTo>
                  <a:lnTo>
                    <a:pt x="535" y="374"/>
                  </a:lnTo>
                  <a:lnTo>
                    <a:pt x="535" y="372"/>
                  </a:lnTo>
                  <a:lnTo>
                    <a:pt x="535" y="370"/>
                  </a:lnTo>
                  <a:lnTo>
                    <a:pt x="533" y="370"/>
                  </a:lnTo>
                  <a:lnTo>
                    <a:pt x="533" y="368"/>
                  </a:lnTo>
                  <a:lnTo>
                    <a:pt x="533" y="366"/>
                  </a:lnTo>
                  <a:lnTo>
                    <a:pt x="533" y="364"/>
                  </a:lnTo>
                  <a:lnTo>
                    <a:pt x="533" y="362"/>
                  </a:lnTo>
                  <a:lnTo>
                    <a:pt x="533" y="360"/>
                  </a:lnTo>
                  <a:lnTo>
                    <a:pt x="535" y="360"/>
                  </a:lnTo>
                  <a:lnTo>
                    <a:pt x="535" y="359"/>
                  </a:lnTo>
                  <a:lnTo>
                    <a:pt x="537" y="359"/>
                  </a:lnTo>
                  <a:lnTo>
                    <a:pt x="539" y="357"/>
                  </a:lnTo>
                  <a:lnTo>
                    <a:pt x="539" y="355"/>
                  </a:lnTo>
                  <a:lnTo>
                    <a:pt x="540" y="353"/>
                  </a:lnTo>
                  <a:lnTo>
                    <a:pt x="540" y="351"/>
                  </a:lnTo>
                  <a:lnTo>
                    <a:pt x="542" y="349"/>
                  </a:lnTo>
                  <a:lnTo>
                    <a:pt x="540" y="347"/>
                  </a:lnTo>
                  <a:lnTo>
                    <a:pt x="539" y="345"/>
                  </a:lnTo>
                  <a:lnTo>
                    <a:pt x="537" y="345"/>
                  </a:lnTo>
                  <a:lnTo>
                    <a:pt x="537" y="344"/>
                  </a:lnTo>
                  <a:lnTo>
                    <a:pt x="535" y="344"/>
                  </a:lnTo>
                  <a:lnTo>
                    <a:pt x="533" y="344"/>
                  </a:lnTo>
                  <a:lnTo>
                    <a:pt x="531" y="344"/>
                  </a:lnTo>
                  <a:lnTo>
                    <a:pt x="529" y="342"/>
                  </a:lnTo>
                  <a:lnTo>
                    <a:pt x="527" y="342"/>
                  </a:lnTo>
                  <a:lnTo>
                    <a:pt x="525" y="342"/>
                  </a:lnTo>
                  <a:lnTo>
                    <a:pt x="524" y="342"/>
                  </a:lnTo>
                  <a:lnTo>
                    <a:pt x="522" y="340"/>
                  </a:lnTo>
                  <a:lnTo>
                    <a:pt x="518" y="338"/>
                  </a:lnTo>
                  <a:lnTo>
                    <a:pt x="514" y="340"/>
                  </a:lnTo>
                  <a:lnTo>
                    <a:pt x="512" y="342"/>
                  </a:lnTo>
                  <a:lnTo>
                    <a:pt x="510" y="342"/>
                  </a:lnTo>
                  <a:lnTo>
                    <a:pt x="509" y="344"/>
                  </a:lnTo>
                  <a:lnTo>
                    <a:pt x="507" y="344"/>
                  </a:lnTo>
                  <a:lnTo>
                    <a:pt x="505" y="345"/>
                  </a:lnTo>
                  <a:lnTo>
                    <a:pt x="503" y="345"/>
                  </a:lnTo>
                  <a:lnTo>
                    <a:pt x="501" y="345"/>
                  </a:lnTo>
                  <a:lnTo>
                    <a:pt x="499" y="347"/>
                  </a:lnTo>
                  <a:lnTo>
                    <a:pt x="497" y="347"/>
                  </a:lnTo>
                  <a:lnTo>
                    <a:pt x="497" y="349"/>
                  </a:lnTo>
                  <a:lnTo>
                    <a:pt x="494" y="351"/>
                  </a:lnTo>
                  <a:lnTo>
                    <a:pt x="492" y="351"/>
                  </a:lnTo>
                  <a:lnTo>
                    <a:pt x="490" y="353"/>
                  </a:lnTo>
                  <a:lnTo>
                    <a:pt x="488" y="353"/>
                  </a:lnTo>
                  <a:lnTo>
                    <a:pt x="486" y="353"/>
                  </a:lnTo>
                  <a:lnTo>
                    <a:pt x="484" y="353"/>
                  </a:lnTo>
                  <a:lnTo>
                    <a:pt x="484" y="351"/>
                  </a:lnTo>
                  <a:lnTo>
                    <a:pt x="482" y="349"/>
                  </a:lnTo>
                  <a:lnTo>
                    <a:pt x="480" y="349"/>
                  </a:lnTo>
                  <a:lnTo>
                    <a:pt x="479" y="347"/>
                  </a:lnTo>
                  <a:lnTo>
                    <a:pt x="475" y="349"/>
                  </a:lnTo>
                  <a:lnTo>
                    <a:pt x="473" y="349"/>
                  </a:lnTo>
                  <a:lnTo>
                    <a:pt x="471" y="349"/>
                  </a:lnTo>
                  <a:lnTo>
                    <a:pt x="465" y="353"/>
                  </a:lnTo>
                  <a:lnTo>
                    <a:pt x="464" y="355"/>
                  </a:lnTo>
                  <a:lnTo>
                    <a:pt x="462" y="355"/>
                  </a:lnTo>
                  <a:lnTo>
                    <a:pt x="460" y="355"/>
                  </a:lnTo>
                  <a:lnTo>
                    <a:pt x="458" y="357"/>
                  </a:lnTo>
                  <a:lnTo>
                    <a:pt x="456" y="357"/>
                  </a:lnTo>
                  <a:lnTo>
                    <a:pt x="454" y="357"/>
                  </a:lnTo>
                  <a:lnTo>
                    <a:pt x="452" y="357"/>
                  </a:lnTo>
                  <a:lnTo>
                    <a:pt x="450" y="357"/>
                  </a:lnTo>
                  <a:lnTo>
                    <a:pt x="449" y="357"/>
                  </a:lnTo>
                  <a:lnTo>
                    <a:pt x="447" y="357"/>
                  </a:lnTo>
                  <a:lnTo>
                    <a:pt x="443" y="357"/>
                  </a:lnTo>
                  <a:lnTo>
                    <a:pt x="441" y="355"/>
                  </a:lnTo>
                  <a:lnTo>
                    <a:pt x="437" y="355"/>
                  </a:lnTo>
                  <a:lnTo>
                    <a:pt x="434" y="353"/>
                  </a:lnTo>
                  <a:lnTo>
                    <a:pt x="432" y="351"/>
                  </a:lnTo>
                  <a:lnTo>
                    <a:pt x="430" y="351"/>
                  </a:lnTo>
                  <a:lnTo>
                    <a:pt x="428" y="349"/>
                  </a:lnTo>
                  <a:lnTo>
                    <a:pt x="426" y="349"/>
                  </a:lnTo>
                  <a:lnTo>
                    <a:pt x="424" y="347"/>
                  </a:lnTo>
                  <a:lnTo>
                    <a:pt x="422" y="347"/>
                  </a:lnTo>
                  <a:lnTo>
                    <a:pt x="420" y="345"/>
                  </a:lnTo>
                  <a:lnTo>
                    <a:pt x="419" y="345"/>
                  </a:lnTo>
                  <a:lnTo>
                    <a:pt x="417" y="344"/>
                  </a:lnTo>
                  <a:lnTo>
                    <a:pt x="415" y="342"/>
                  </a:lnTo>
                  <a:lnTo>
                    <a:pt x="413" y="342"/>
                  </a:lnTo>
                  <a:lnTo>
                    <a:pt x="411" y="342"/>
                  </a:lnTo>
                  <a:lnTo>
                    <a:pt x="409" y="342"/>
                  </a:lnTo>
                  <a:lnTo>
                    <a:pt x="407" y="340"/>
                  </a:lnTo>
                  <a:lnTo>
                    <a:pt x="405" y="342"/>
                  </a:lnTo>
                  <a:lnTo>
                    <a:pt x="405" y="344"/>
                  </a:lnTo>
                  <a:lnTo>
                    <a:pt x="404" y="344"/>
                  </a:lnTo>
                  <a:lnTo>
                    <a:pt x="404" y="345"/>
                  </a:lnTo>
                  <a:lnTo>
                    <a:pt x="404" y="347"/>
                  </a:lnTo>
                  <a:lnTo>
                    <a:pt x="402" y="347"/>
                  </a:lnTo>
                  <a:lnTo>
                    <a:pt x="400" y="349"/>
                  </a:lnTo>
                  <a:lnTo>
                    <a:pt x="398" y="351"/>
                  </a:lnTo>
                  <a:lnTo>
                    <a:pt x="396" y="353"/>
                  </a:lnTo>
                  <a:lnTo>
                    <a:pt x="392" y="355"/>
                  </a:lnTo>
                  <a:lnTo>
                    <a:pt x="390" y="355"/>
                  </a:lnTo>
                  <a:lnTo>
                    <a:pt x="389" y="355"/>
                  </a:lnTo>
                  <a:lnTo>
                    <a:pt x="387" y="355"/>
                  </a:lnTo>
                  <a:lnTo>
                    <a:pt x="387" y="357"/>
                  </a:lnTo>
                  <a:lnTo>
                    <a:pt x="385" y="357"/>
                  </a:lnTo>
                  <a:lnTo>
                    <a:pt x="383" y="359"/>
                  </a:lnTo>
                  <a:lnTo>
                    <a:pt x="381" y="359"/>
                  </a:lnTo>
                  <a:lnTo>
                    <a:pt x="379" y="359"/>
                  </a:lnTo>
                  <a:lnTo>
                    <a:pt x="377" y="357"/>
                  </a:lnTo>
                  <a:lnTo>
                    <a:pt x="375" y="357"/>
                  </a:lnTo>
                  <a:lnTo>
                    <a:pt x="374" y="357"/>
                  </a:lnTo>
                  <a:lnTo>
                    <a:pt x="370" y="357"/>
                  </a:lnTo>
                  <a:lnTo>
                    <a:pt x="368" y="357"/>
                  </a:lnTo>
                  <a:lnTo>
                    <a:pt x="364" y="359"/>
                  </a:lnTo>
                  <a:lnTo>
                    <a:pt x="362" y="360"/>
                  </a:lnTo>
                  <a:lnTo>
                    <a:pt x="359" y="360"/>
                  </a:lnTo>
                  <a:lnTo>
                    <a:pt x="357" y="360"/>
                  </a:lnTo>
                  <a:lnTo>
                    <a:pt x="355" y="360"/>
                  </a:lnTo>
                  <a:lnTo>
                    <a:pt x="353" y="359"/>
                  </a:lnTo>
                  <a:lnTo>
                    <a:pt x="351" y="359"/>
                  </a:lnTo>
                  <a:lnTo>
                    <a:pt x="347" y="357"/>
                  </a:lnTo>
                  <a:lnTo>
                    <a:pt x="345" y="357"/>
                  </a:lnTo>
                  <a:lnTo>
                    <a:pt x="344" y="359"/>
                  </a:lnTo>
                  <a:lnTo>
                    <a:pt x="340" y="359"/>
                  </a:lnTo>
                  <a:lnTo>
                    <a:pt x="338" y="359"/>
                  </a:lnTo>
                  <a:lnTo>
                    <a:pt x="336" y="359"/>
                  </a:lnTo>
                  <a:lnTo>
                    <a:pt x="332" y="359"/>
                  </a:lnTo>
                  <a:lnTo>
                    <a:pt x="330" y="359"/>
                  </a:lnTo>
                  <a:lnTo>
                    <a:pt x="329" y="357"/>
                  </a:lnTo>
                  <a:lnTo>
                    <a:pt x="325" y="355"/>
                  </a:lnTo>
                  <a:lnTo>
                    <a:pt x="323" y="355"/>
                  </a:lnTo>
                  <a:lnTo>
                    <a:pt x="321" y="355"/>
                  </a:lnTo>
                  <a:lnTo>
                    <a:pt x="319" y="355"/>
                  </a:lnTo>
                  <a:lnTo>
                    <a:pt x="317" y="359"/>
                  </a:lnTo>
                  <a:lnTo>
                    <a:pt x="315" y="360"/>
                  </a:lnTo>
                  <a:lnTo>
                    <a:pt x="312" y="364"/>
                  </a:lnTo>
                  <a:lnTo>
                    <a:pt x="308" y="366"/>
                  </a:lnTo>
                  <a:lnTo>
                    <a:pt x="304" y="368"/>
                  </a:lnTo>
                  <a:lnTo>
                    <a:pt x="300" y="370"/>
                  </a:lnTo>
                  <a:lnTo>
                    <a:pt x="297" y="372"/>
                  </a:lnTo>
                  <a:lnTo>
                    <a:pt x="291" y="374"/>
                  </a:lnTo>
                  <a:lnTo>
                    <a:pt x="285" y="374"/>
                  </a:lnTo>
                  <a:lnTo>
                    <a:pt x="284" y="375"/>
                  </a:lnTo>
                  <a:lnTo>
                    <a:pt x="282" y="377"/>
                  </a:lnTo>
                  <a:lnTo>
                    <a:pt x="280" y="379"/>
                  </a:lnTo>
                  <a:lnTo>
                    <a:pt x="278" y="383"/>
                  </a:lnTo>
                  <a:lnTo>
                    <a:pt x="272" y="383"/>
                  </a:lnTo>
                  <a:lnTo>
                    <a:pt x="267" y="385"/>
                  </a:lnTo>
                  <a:lnTo>
                    <a:pt x="261" y="385"/>
                  </a:lnTo>
                  <a:lnTo>
                    <a:pt x="257" y="385"/>
                  </a:lnTo>
                  <a:lnTo>
                    <a:pt x="252" y="383"/>
                  </a:lnTo>
                  <a:lnTo>
                    <a:pt x="248" y="385"/>
                  </a:lnTo>
                  <a:lnTo>
                    <a:pt x="244" y="385"/>
                  </a:lnTo>
                  <a:lnTo>
                    <a:pt x="240" y="385"/>
                  </a:lnTo>
                  <a:lnTo>
                    <a:pt x="237" y="385"/>
                  </a:lnTo>
                  <a:lnTo>
                    <a:pt x="233" y="385"/>
                  </a:lnTo>
                  <a:lnTo>
                    <a:pt x="229" y="385"/>
                  </a:lnTo>
                  <a:lnTo>
                    <a:pt x="227" y="385"/>
                  </a:lnTo>
                  <a:lnTo>
                    <a:pt x="225" y="385"/>
                  </a:lnTo>
                  <a:lnTo>
                    <a:pt x="225" y="387"/>
                  </a:lnTo>
                  <a:lnTo>
                    <a:pt x="225" y="389"/>
                  </a:lnTo>
                  <a:lnTo>
                    <a:pt x="225" y="390"/>
                  </a:lnTo>
                  <a:lnTo>
                    <a:pt x="227" y="390"/>
                  </a:lnTo>
                  <a:lnTo>
                    <a:pt x="227" y="392"/>
                  </a:lnTo>
                  <a:lnTo>
                    <a:pt x="227" y="394"/>
                  </a:lnTo>
                  <a:lnTo>
                    <a:pt x="227" y="396"/>
                  </a:lnTo>
                  <a:lnTo>
                    <a:pt x="227" y="398"/>
                  </a:lnTo>
                  <a:lnTo>
                    <a:pt x="225" y="400"/>
                  </a:lnTo>
                  <a:lnTo>
                    <a:pt x="225" y="402"/>
                  </a:lnTo>
                  <a:lnTo>
                    <a:pt x="223" y="404"/>
                  </a:lnTo>
                  <a:lnTo>
                    <a:pt x="222" y="407"/>
                  </a:lnTo>
                  <a:lnTo>
                    <a:pt x="220" y="411"/>
                  </a:lnTo>
                  <a:lnTo>
                    <a:pt x="218" y="415"/>
                  </a:lnTo>
                  <a:lnTo>
                    <a:pt x="214" y="417"/>
                  </a:lnTo>
                  <a:lnTo>
                    <a:pt x="210" y="420"/>
                  </a:lnTo>
                  <a:lnTo>
                    <a:pt x="207" y="422"/>
                  </a:lnTo>
                  <a:lnTo>
                    <a:pt x="201" y="422"/>
                  </a:lnTo>
                  <a:lnTo>
                    <a:pt x="197" y="422"/>
                  </a:lnTo>
                  <a:lnTo>
                    <a:pt x="192" y="424"/>
                  </a:lnTo>
                  <a:lnTo>
                    <a:pt x="186" y="422"/>
                  </a:lnTo>
                  <a:lnTo>
                    <a:pt x="182" y="422"/>
                  </a:lnTo>
                  <a:lnTo>
                    <a:pt x="178" y="420"/>
                  </a:lnTo>
                  <a:lnTo>
                    <a:pt x="175" y="420"/>
                  </a:lnTo>
                  <a:lnTo>
                    <a:pt x="169" y="420"/>
                  </a:lnTo>
                  <a:lnTo>
                    <a:pt x="163" y="420"/>
                  </a:lnTo>
                  <a:lnTo>
                    <a:pt x="160" y="420"/>
                  </a:lnTo>
                  <a:lnTo>
                    <a:pt x="154" y="420"/>
                  </a:lnTo>
                  <a:lnTo>
                    <a:pt x="150" y="419"/>
                  </a:lnTo>
                  <a:lnTo>
                    <a:pt x="148" y="417"/>
                  </a:lnTo>
                  <a:lnTo>
                    <a:pt x="147" y="415"/>
                  </a:lnTo>
                  <a:lnTo>
                    <a:pt x="145" y="409"/>
                  </a:lnTo>
                  <a:lnTo>
                    <a:pt x="145" y="405"/>
                  </a:lnTo>
                  <a:lnTo>
                    <a:pt x="143" y="402"/>
                  </a:lnTo>
                  <a:lnTo>
                    <a:pt x="141" y="400"/>
                  </a:lnTo>
                  <a:lnTo>
                    <a:pt x="137" y="398"/>
                  </a:lnTo>
                  <a:lnTo>
                    <a:pt x="133" y="396"/>
                  </a:lnTo>
                  <a:lnTo>
                    <a:pt x="132" y="392"/>
                  </a:lnTo>
                  <a:lnTo>
                    <a:pt x="128" y="390"/>
                  </a:lnTo>
                  <a:lnTo>
                    <a:pt x="126" y="387"/>
                  </a:lnTo>
                  <a:lnTo>
                    <a:pt x="126" y="385"/>
                  </a:lnTo>
                  <a:lnTo>
                    <a:pt x="122" y="383"/>
                  </a:lnTo>
                  <a:lnTo>
                    <a:pt x="120" y="381"/>
                  </a:lnTo>
                  <a:lnTo>
                    <a:pt x="117" y="379"/>
                  </a:lnTo>
                  <a:lnTo>
                    <a:pt x="113" y="377"/>
                  </a:lnTo>
                  <a:lnTo>
                    <a:pt x="109" y="377"/>
                  </a:lnTo>
                  <a:lnTo>
                    <a:pt x="105" y="374"/>
                  </a:lnTo>
                  <a:lnTo>
                    <a:pt x="103" y="370"/>
                  </a:lnTo>
                  <a:lnTo>
                    <a:pt x="102" y="368"/>
                  </a:lnTo>
                  <a:lnTo>
                    <a:pt x="98" y="364"/>
                  </a:lnTo>
                  <a:lnTo>
                    <a:pt x="92" y="360"/>
                  </a:lnTo>
                  <a:lnTo>
                    <a:pt x="87" y="357"/>
                  </a:lnTo>
                  <a:lnTo>
                    <a:pt x="85" y="353"/>
                  </a:lnTo>
                  <a:lnTo>
                    <a:pt x="79" y="349"/>
                  </a:lnTo>
                  <a:lnTo>
                    <a:pt x="77" y="347"/>
                  </a:lnTo>
                  <a:lnTo>
                    <a:pt x="73" y="347"/>
                  </a:lnTo>
                  <a:lnTo>
                    <a:pt x="72" y="347"/>
                  </a:lnTo>
                  <a:lnTo>
                    <a:pt x="70" y="345"/>
                  </a:lnTo>
                  <a:lnTo>
                    <a:pt x="70" y="344"/>
                  </a:lnTo>
                  <a:lnTo>
                    <a:pt x="68" y="340"/>
                  </a:lnTo>
                  <a:lnTo>
                    <a:pt x="66" y="336"/>
                  </a:lnTo>
                  <a:lnTo>
                    <a:pt x="66" y="334"/>
                  </a:lnTo>
                  <a:lnTo>
                    <a:pt x="64" y="330"/>
                  </a:lnTo>
                  <a:lnTo>
                    <a:pt x="60" y="327"/>
                  </a:lnTo>
                  <a:lnTo>
                    <a:pt x="58" y="325"/>
                  </a:lnTo>
                  <a:lnTo>
                    <a:pt x="58" y="321"/>
                  </a:lnTo>
                  <a:lnTo>
                    <a:pt x="57" y="319"/>
                  </a:lnTo>
                  <a:lnTo>
                    <a:pt x="55" y="319"/>
                  </a:lnTo>
                  <a:lnTo>
                    <a:pt x="51" y="321"/>
                  </a:lnTo>
                  <a:lnTo>
                    <a:pt x="49" y="323"/>
                  </a:lnTo>
                  <a:lnTo>
                    <a:pt x="45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2" y="317"/>
                  </a:lnTo>
                  <a:lnTo>
                    <a:pt x="42" y="315"/>
                  </a:lnTo>
                  <a:lnTo>
                    <a:pt x="40" y="315"/>
                  </a:lnTo>
                  <a:lnTo>
                    <a:pt x="40" y="314"/>
                  </a:lnTo>
                  <a:lnTo>
                    <a:pt x="38" y="312"/>
                  </a:lnTo>
                  <a:lnTo>
                    <a:pt x="38" y="310"/>
                  </a:lnTo>
                  <a:lnTo>
                    <a:pt x="36" y="306"/>
                  </a:lnTo>
                  <a:lnTo>
                    <a:pt x="36" y="304"/>
                  </a:lnTo>
                  <a:lnTo>
                    <a:pt x="34" y="302"/>
                  </a:lnTo>
                  <a:lnTo>
                    <a:pt x="30" y="300"/>
                  </a:lnTo>
                  <a:lnTo>
                    <a:pt x="28" y="300"/>
                  </a:lnTo>
                  <a:lnTo>
                    <a:pt x="27" y="300"/>
                  </a:lnTo>
                  <a:lnTo>
                    <a:pt x="25" y="300"/>
                  </a:lnTo>
                  <a:lnTo>
                    <a:pt x="23" y="300"/>
                  </a:lnTo>
                  <a:lnTo>
                    <a:pt x="21" y="300"/>
                  </a:lnTo>
                  <a:lnTo>
                    <a:pt x="19" y="300"/>
                  </a:lnTo>
                  <a:lnTo>
                    <a:pt x="15" y="299"/>
                  </a:lnTo>
                  <a:lnTo>
                    <a:pt x="12" y="299"/>
                  </a:lnTo>
                  <a:lnTo>
                    <a:pt x="10" y="297"/>
                  </a:lnTo>
                  <a:lnTo>
                    <a:pt x="8" y="297"/>
                  </a:lnTo>
                  <a:lnTo>
                    <a:pt x="4" y="295"/>
                  </a:lnTo>
                  <a:lnTo>
                    <a:pt x="2" y="295"/>
                  </a:lnTo>
                  <a:lnTo>
                    <a:pt x="0" y="295"/>
                  </a:lnTo>
                  <a:lnTo>
                    <a:pt x="0" y="293"/>
                  </a:lnTo>
                  <a:lnTo>
                    <a:pt x="2" y="291"/>
                  </a:lnTo>
                  <a:lnTo>
                    <a:pt x="2" y="287"/>
                  </a:lnTo>
                  <a:lnTo>
                    <a:pt x="4" y="285"/>
                  </a:lnTo>
                  <a:lnTo>
                    <a:pt x="4" y="284"/>
                  </a:lnTo>
                  <a:lnTo>
                    <a:pt x="6" y="280"/>
                  </a:lnTo>
                  <a:lnTo>
                    <a:pt x="10" y="278"/>
                  </a:lnTo>
                  <a:lnTo>
                    <a:pt x="10" y="274"/>
                  </a:lnTo>
                  <a:lnTo>
                    <a:pt x="12" y="270"/>
                  </a:lnTo>
                  <a:lnTo>
                    <a:pt x="12" y="269"/>
                  </a:lnTo>
                  <a:lnTo>
                    <a:pt x="13" y="269"/>
                  </a:lnTo>
                  <a:lnTo>
                    <a:pt x="13" y="267"/>
                  </a:lnTo>
                  <a:lnTo>
                    <a:pt x="15" y="267"/>
                  </a:lnTo>
                  <a:lnTo>
                    <a:pt x="15" y="265"/>
                  </a:lnTo>
                  <a:lnTo>
                    <a:pt x="17" y="265"/>
                  </a:lnTo>
                  <a:lnTo>
                    <a:pt x="17" y="263"/>
                  </a:lnTo>
                  <a:lnTo>
                    <a:pt x="19" y="261"/>
                  </a:lnTo>
                  <a:lnTo>
                    <a:pt x="23" y="259"/>
                  </a:lnTo>
                  <a:lnTo>
                    <a:pt x="25" y="259"/>
                  </a:lnTo>
                  <a:lnTo>
                    <a:pt x="27" y="257"/>
                  </a:lnTo>
                  <a:lnTo>
                    <a:pt x="28" y="255"/>
                  </a:lnTo>
                  <a:lnTo>
                    <a:pt x="30" y="255"/>
                  </a:lnTo>
                  <a:lnTo>
                    <a:pt x="32" y="254"/>
                  </a:lnTo>
                  <a:lnTo>
                    <a:pt x="34" y="254"/>
                  </a:lnTo>
                  <a:lnTo>
                    <a:pt x="36" y="252"/>
                  </a:lnTo>
                  <a:lnTo>
                    <a:pt x="38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50"/>
                  </a:lnTo>
                  <a:lnTo>
                    <a:pt x="45" y="246"/>
                  </a:lnTo>
                  <a:lnTo>
                    <a:pt x="47" y="244"/>
                  </a:lnTo>
                  <a:lnTo>
                    <a:pt x="49" y="242"/>
                  </a:lnTo>
                  <a:lnTo>
                    <a:pt x="51" y="240"/>
                  </a:lnTo>
                  <a:lnTo>
                    <a:pt x="53" y="239"/>
                  </a:lnTo>
                  <a:lnTo>
                    <a:pt x="55" y="239"/>
                  </a:lnTo>
                  <a:lnTo>
                    <a:pt x="55" y="237"/>
                  </a:lnTo>
                  <a:lnTo>
                    <a:pt x="55" y="235"/>
                  </a:lnTo>
                  <a:lnTo>
                    <a:pt x="57" y="233"/>
                  </a:lnTo>
                  <a:lnTo>
                    <a:pt x="58" y="227"/>
                  </a:lnTo>
                  <a:lnTo>
                    <a:pt x="60" y="222"/>
                  </a:lnTo>
                  <a:lnTo>
                    <a:pt x="62" y="218"/>
                  </a:lnTo>
                  <a:lnTo>
                    <a:pt x="64" y="214"/>
                  </a:lnTo>
                  <a:lnTo>
                    <a:pt x="68" y="212"/>
                  </a:lnTo>
                  <a:lnTo>
                    <a:pt x="70" y="210"/>
                  </a:lnTo>
                  <a:lnTo>
                    <a:pt x="70" y="209"/>
                  </a:lnTo>
                  <a:lnTo>
                    <a:pt x="70" y="203"/>
                  </a:lnTo>
                  <a:lnTo>
                    <a:pt x="70" y="199"/>
                  </a:lnTo>
                  <a:lnTo>
                    <a:pt x="70" y="195"/>
                  </a:lnTo>
                  <a:lnTo>
                    <a:pt x="72" y="194"/>
                  </a:lnTo>
                  <a:lnTo>
                    <a:pt x="73" y="194"/>
                  </a:lnTo>
                  <a:lnTo>
                    <a:pt x="75" y="192"/>
                  </a:lnTo>
                  <a:lnTo>
                    <a:pt x="77" y="190"/>
                  </a:lnTo>
                  <a:lnTo>
                    <a:pt x="79" y="190"/>
                  </a:lnTo>
                  <a:lnTo>
                    <a:pt x="79" y="188"/>
                  </a:lnTo>
                  <a:lnTo>
                    <a:pt x="81" y="186"/>
                  </a:lnTo>
                  <a:lnTo>
                    <a:pt x="83" y="186"/>
                  </a:lnTo>
                  <a:lnTo>
                    <a:pt x="85" y="184"/>
                  </a:lnTo>
                  <a:lnTo>
                    <a:pt x="87" y="182"/>
                  </a:lnTo>
                  <a:lnTo>
                    <a:pt x="88" y="182"/>
                  </a:lnTo>
                  <a:lnTo>
                    <a:pt x="90" y="182"/>
                  </a:lnTo>
                  <a:lnTo>
                    <a:pt x="92" y="180"/>
                  </a:lnTo>
                  <a:lnTo>
                    <a:pt x="94" y="179"/>
                  </a:lnTo>
                  <a:lnTo>
                    <a:pt x="96" y="179"/>
                  </a:lnTo>
                  <a:lnTo>
                    <a:pt x="100" y="179"/>
                  </a:lnTo>
                  <a:lnTo>
                    <a:pt x="102" y="179"/>
                  </a:lnTo>
                  <a:lnTo>
                    <a:pt x="103" y="177"/>
                  </a:lnTo>
                  <a:lnTo>
                    <a:pt x="105" y="177"/>
                  </a:lnTo>
                  <a:lnTo>
                    <a:pt x="107" y="177"/>
                  </a:lnTo>
                  <a:lnTo>
                    <a:pt x="109" y="179"/>
                  </a:lnTo>
                  <a:lnTo>
                    <a:pt x="111" y="179"/>
                  </a:lnTo>
                  <a:lnTo>
                    <a:pt x="113" y="180"/>
                  </a:lnTo>
                  <a:lnTo>
                    <a:pt x="115" y="180"/>
                  </a:lnTo>
                  <a:lnTo>
                    <a:pt x="117" y="180"/>
                  </a:lnTo>
                  <a:lnTo>
                    <a:pt x="120" y="180"/>
                  </a:lnTo>
                  <a:lnTo>
                    <a:pt x="122" y="180"/>
                  </a:lnTo>
                  <a:lnTo>
                    <a:pt x="124" y="179"/>
                  </a:lnTo>
                  <a:lnTo>
                    <a:pt x="126" y="177"/>
                  </a:lnTo>
                  <a:lnTo>
                    <a:pt x="128" y="175"/>
                  </a:lnTo>
                  <a:lnTo>
                    <a:pt x="128" y="173"/>
                  </a:lnTo>
                  <a:lnTo>
                    <a:pt x="132" y="171"/>
                  </a:lnTo>
                  <a:lnTo>
                    <a:pt x="133" y="167"/>
                  </a:lnTo>
                  <a:lnTo>
                    <a:pt x="135" y="167"/>
                  </a:lnTo>
                  <a:lnTo>
                    <a:pt x="135" y="164"/>
                  </a:lnTo>
                  <a:lnTo>
                    <a:pt x="137" y="162"/>
                  </a:lnTo>
                  <a:lnTo>
                    <a:pt x="137" y="160"/>
                  </a:lnTo>
                  <a:lnTo>
                    <a:pt x="139" y="158"/>
                  </a:lnTo>
                  <a:lnTo>
                    <a:pt x="139" y="156"/>
                  </a:lnTo>
                  <a:lnTo>
                    <a:pt x="139" y="154"/>
                  </a:lnTo>
                  <a:lnTo>
                    <a:pt x="139" y="150"/>
                  </a:lnTo>
                  <a:lnTo>
                    <a:pt x="139" y="148"/>
                  </a:lnTo>
                  <a:lnTo>
                    <a:pt x="141" y="148"/>
                  </a:lnTo>
                  <a:lnTo>
                    <a:pt x="141" y="147"/>
                  </a:lnTo>
                  <a:lnTo>
                    <a:pt x="143" y="145"/>
                  </a:lnTo>
                  <a:lnTo>
                    <a:pt x="145" y="145"/>
                  </a:lnTo>
                  <a:lnTo>
                    <a:pt x="145" y="143"/>
                  </a:lnTo>
                  <a:lnTo>
                    <a:pt x="145" y="141"/>
                  </a:lnTo>
                  <a:lnTo>
                    <a:pt x="147" y="139"/>
                  </a:lnTo>
                  <a:lnTo>
                    <a:pt x="148" y="137"/>
                  </a:lnTo>
                  <a:lnTo>
                    <a:pt x="148" y="135"/>
                  </a:lnTo>
                  <a:lnTo>
                    <a:pt x="150" y="135"/>
                  </a:lnTo>
                  <a:lnTo>
                    <a:pt x="148" y="133"/>
                  </a:lnTo>
                  <a:lnTo>
                    <a:pt x="147" y="132"/>
                  </a:lnTo>
                  <a:lnTo>
                    <a:pt x="147" y="130"/>
                  </a:lnTo>
                  <a:lnTo>
                    <a:pt x="145" y="128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5" y="122"/>
                  </a:lnTo>
                  <a:lnTo>
                    <a:pt x="147" y="120"/>
                  </a:lnTo>
                  <a:lnTo>
                    <a:pt x="147" y="118"/>
                  </a:lnTo>
                  <a:lnTo>
                    <a:pt x="145" y="117"/>
                  </a:lnTo>
                  <a:lnTo>
                    <a:pt x="147" y="115"/>
                  </a:lnTo>
                  <a:lnTo>
                    <a:pt x="147" y="113"/>
                  </a:lnTo>
                  <a:lnTo>
                    <a:pt x="147" y="111"/>
                  </a:lnTo>
                  <a:lnTo>
                    <a:pt x="148" y="109"/>
                  </a:lnTo>
                  <a:lnTo>
                    <a:pt x="148" y="107"/>
                  </a:lnTo>
                  <a:lnTo>
                    <a:pt x="147" y="105"/>
                  </a:lnTo>
                  <a:lnTo>
                    <a:pt x="147" y="103"/>
                  </a:lnTo>
                  <a:lnTo>
                    <a:pt x="147" y="102"/>
                  </a:lnTo>
                  <a:lnTo>
                    <a:pt x="145" y="102"/>
                  </a:lnTo>
                  <a:lnTo>
                    <a:pt x="143" y="100"/>
                  </a:lnTo>
                  <a:lnTo>
                    <a:pt x="139" y="100"/>
                  </a:lnTo>
                  <a:lnTo>
                    <a:pt x="137" y="100"/>
                  </a:lnTo>
                  <a:lnTo>
                    <a:pt x="135" y="98"/>
                  </a:lnTo>
                  <a:lnTo>
                    <a:pt x="133" y="98"/>
                  </a:lnTo>
                  <a:lnTo>
                    <a:pt x="132" y="98"/>
                  </a:lnTo>
                  <a:lnTo>
                    <a:pt x="130" y="96"/>
                  </a:lnTo>
                  <a:lnTo>
                    <a:pt x="126" y="100"/>
                  </a:lnTo>
                  <a:lnTo>
                    <a:pt x="124" y="100"/>
                  </a:lnTo>
                  <a:lnTo>
                    <a:pt x="122" y="100"/>
                  </a:lnTo>
                  <a:lnTo>
                    <a:pt x="120" y="100"/>
                  </a:lnTo>
                  <a:lnTo>
                    <a:pt x="118" y="102"/>
                  </a:lnTo>
                  <a:lnTo>
                    <a:pt x="117" y="102"/>
                  </a:lnTo>
                  <a:lnTo>
                    <a:pt x="115" y="102"/>
                  </a:lnTo>
                  <a:lnTo>
                    <a:pt x="113" y="102"/>
                  </a:lnTo>
                  <a:lnTo>
                    <a:pt x="111" y="102"/>
                  </a:lnTo>
                  <a:lnTo>
                    <a:pt x="109" y="102"/>
                  </a:lnTo>
                  <a:lnTo>
                    <a:pt x="107" y="102"/>
                  </a:lnTo>
                  <a:lnTo>
                    <a:pt x="105" y="102"/>
                  </a:lnTo>
                  <a:lnTo>
                    <a:pt x="103" y="102"/>
                  </a:lnTo>
                  <a:lnTo>
                    <a:pt x="102" y="100"/>
                  </a:lnTo>
                  <a:lnTo>
                    <a:pt x="100" y="98"/>
                  </a:lnTo>
                  <a:lnTo>
                    <a:pt x="98" y="98"/>
                  </a:lnTo>
                  <a:lnTo>
                    <a:pt x="94" y="98"/>
                  </a:lnTo>
                  <a:lnTo>
                    <a:pt x="92" y="100"/>
                  </a:lnTo>
                  <a:lnTo>
                    <a:pt x="90" y="100"/>
                  </a:lnTo>
                  <a:lnTo>
                    <a:pt x="88" y="100"/>
                  </a:lnTo>
                  <a:lnTo>
                    <a:pt x="87" y="98"/>
                  </a:lnTo>
                  <a:lnTo>
                    <a:pt x="87" y="96"/>
                  </a:lnTo>
                  <a:lnTo>
                    <a:pt x="87" y="94"/>
                  </a:lnTo>
                  <a:lnTo>
                    <a:pt x="85" y="92"/>
                  </a:lnTo>
                  <a:lnTo>
                    <a:pt x="83" y="90"/>
                  </a:lnTo>
                  <a:lnTo>
                    <a:pt x="81" y="90"/>
                  </a:lnTo>
                  <a:lnTo>
                    <a:pt x="79" y="90"/>
                  </a:lnTo>
                  <a:lnTo>
                    <a:pt x="77" y="88"/>
                  </a:lnTo>
                  <a:lnTo>
                    <a:pt x="73" y="90"/>
                  </a:lnTo>
                  <a:lnTo>
                    <a:pt x="72" y="88"/>
                  </a:lnTo>
                  <a:lnTo>
                    <a:pt x="70" y="8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547" y="2179"/>
              <a:ext cx="925" cy="602"/>
            </a:xfrm>
            <a:custGeom>
              <a:avLst/>
              <a:gdLst>
                <a:gd name="T0" fmla="*/ 898 w 925"/>
                <a:gd name="T1" fmla="*/ 375 h 602"/>
                <a:gd name="T2" fmla="*/ 895 w 925"/>
                <a:gd name="T3" fmla="*/ 407 h 602"/>
                <a:gd name="T4" fmla="*/ 891 w 925"/>
                <a:gd name="T5" fmla="*/ 436 h 602"/>
                <a:gd name="T6" fmla="*/ 865 w 925"/>
                <a:gd name="T7" fmla="*/ 452 h 602"/>
                <a:gd name="T8" fmla="*/ 840 w 925"/>
                <a:gd name="T9" fmla="*/ 471 h 602"/>
                <a:gd name="T10" fmla="*/ 823 w 925"/>
                <a:gd name="T11" fmla="*/ 494 h 602"/>
                <a:gd name="T12" fmla="*/ 807 w 925"/>
                <a:gd name="T13" fmla="*/ 512 h 602"/>
                <a:gd name="T14" fmla="*/ 775 w 925"/>
                <a:gd name="T15" fmla="*/ 524 h 602"/>
                <a:gd name="T16" fmla="*/ 741 w 925"/>
                <a:gd name="T17" fmla="*/ 537 h 602"/>
                <a:gd name="T18" fmla="*/ 716 w 925"/>
                <a:gd name="T19" fmla="*/ 563 h 602"/>
                <a:gd name="T20" fmla="*/ 703 w 925"/>
                <a:gd name="T21" fmla="*/ 589 h 602"/>
                <a:gd name="T22" fmla="*/ 681 w 925"/>
                <a:gd name="T23" fmla="*/ 586 h 602"/>
                <a:gd name="T24" fmla="*/ 640 w 925"/>
                <a:gd name="T25" fmla="*/ 587 h 602"/>
                <a:gd name="T26" fmla="*/ 606 w 925"/>
                <a:gd name="T27" fmla="*/ 578 h 602"/>
                <a:gd name="T28" fmla="*/ 596 w 925"/>
                <a:gd name="T29" fmla="*/ 546 h 602"/>
                <a:gd name="T30" fmla="*/ 585 w 925"/>
                <a:gd name="T31" fmla="*/ 518 h 602"/>
                <a:gd name="T32" fmla="*/ 565 w 925"/>
                <a:gd name="T33" fmla="*/ 539 h 602"/>
                <a:gd name="T34" fmla="*/ 540 w 925"/>
                <a:gd name="T35" fmla="*/ 531 h 602"/>
                <a:gd name="T36" fmla="*/ 506 w 925"/>
                <a:gd name="T37" fmla="*/ 526 h 602"/>
                <a:gd name="T38" fmla="*/ 518 w 925"/>
                <a:gd name="T39" fmla="*/ 499 h 602"/>
                <a:gd name="T40" fmla="*/ 484 w 925"/>
                <a:gd name="T41" fmla="*/ 475 h 602"/>
                <a:gd name="T42" fmla="*/ 446 w 925"/>
                <a:gd name="T43" fmla="*/ 467 h 602"/>
                <a:gd name="T44" fmla="*/ 409 w 925"/>
                <a:gd name="T45" fmla="*/ 481 h 602"/>
                <a:gd name="T46" fmla="*/ 392 w 925"/>
                <a:gd name="T47" fmla="*/ 462 h 602"/>
                <a:gd name="T48" fmla="*/ 364 w 925"/>
                <a:gd name="T49" fmla="*/ 434 h 602"/>
                <a:gd name="T50" fmla="*/ 326 w 925"/>
                <a:gd name="T51" fmla="*/ 417 h 602"/>
                <a:gd name="T52" fmla="*/ 294 w 925"/>
                <a:gd name="T53" fmla="*/ 389 h 602"/>
                <a:gd name="T54" fmla="*/ 251 w 925"/>
                <a:gd name="T55" fmla="*/ 390 h 602"/>
                <a:gd name="T56" fmla="*/ 229 w 925"/>
                <a:gd name="T57" fmla="*/ 360 h 602"/>
                <a:gd name="T58" fmla="*/ 240 w 925"/>
                <a:gd name="T59" fmla="*/ 321 h 602"/>
                <a:gd name="T60" fmla="*/ 249 w 925"/>
                <a:gd name="T61" fmla="*/ 280 h 602"/>
                <a:gd name="T62" fmla="*/ 255 w 925"/>
                <a:gd name="T63" fmla="*/ 248 h 602"/>
                <a:gd name="T64" fmla="*/ 249 w 925"/>
                <a:gd name="T65" fmla="*/ 205 h 602"/>
                <a:gd name="T66" fmla="*/ 212 w 925"/>
                <a:gd name="T67" fmla="*/ 192 h 602"/>
                <a:gd name="T68" fmla="*/ 182 w 925"/>
                <a:gd name="T69" fmla="*/ 222 h 602"/>
                <a:gd name="T70" fmla="*/ 141 w 925"/>
                <a:gd name="T71" fmla="*/ 250 h 602"/>
                <a:gd name="T72" fmla="*/ 92 w 925"/>
                <a:gd name="T73" fmla="*/ 259 h 602"/>
                <a:gd name="T74" fmla="*/ 58 w 925"/>
                <a:gd name="T75" fmla="*/ 257 h 602"/>
                <a:gd name="T76" fmla="*/ 43 w 925"/>
                <a:gd name="T77" fmla="*/ 233 h 602"/>
                <a:gd name="T78" fmla="*/ 13 w 925"/>
                <a:gd name="T79" fmla="*/ 218 h 602"/>
                <a:gd name="T80" fmla="*/ 4 w 925"/>
                <a:gd name="T81" fmla="*/ 180 h 602"/>
                <a:gd name="T82" fmla="*/ 26 w 925"/>
                <a:gd name="T83" fmla="*/ 147 h 602"/>
                <a:gd name="T84" fmla="*/ 54 w 925"/>
                <a:gd name="T85" fmla="*/ 109 h 602"/>
                <a:gd name="T86" fmla="*/ 64 w 925"/>
                <a:gd name="T87" fmla="*/ 73 h 602"/>
                <a:gd name="T88" fmla="*/ 37 w 925"/>
                <a:gd name="T89" fmla="*/ 49 h 602"/>
                <a:gd name="T90" fmla="*/ 0 w 925"/>
                <a:gd name="T91" fmla="*/ 8 h 602"/>
                <a:gd name="T92" fmla="*/ 39 w 925"/>
                <a:gd name="T93" fmla="*/ 15 h 602"/>
                <a:gd name="T94" fmla="*/ 67 w 925"/>
                <a:gd name="T95" fmla="*/ 12 h 602"/>
                <a:gd name="T96" fmla="*/ 88 w 925"/>
                <a:gd name="T97" fmla="*/ 32 h 602"/>
                <a:gd name="T98" fmla="*/ 128 w 925"/>
                <a:gd name="T99" fmla="*/ 38 h 602"/>
                <a:gd name="T100" fmla="*/ 156 w 925"/>
                <a:gd name="T101" fmla="*/ 34 h 602"/>
                <a:gd name="T102" fmla="*/ 189 w 925"/>
                <a:gd name="T103" fmla="*/ 38 h 602"/>
                <a:gd name="T104" fmla="*/ 203 w 925"/>
                <a:gd name="T105" fmla="*/ 15 h 602"/>
                <a:gd name="T106" fmla="*/ 231 w 925"/>
                <a:gd name="T107" fmla="*/ 8 h 602"/>
                <a:gd name="T108" fmla="*/ 263 w 925"/>
                <a:gd name="T109" fmla="*/ 8 h 602"/>
                <a:gd name="T110" fmla="*/ 291 w 925"/>
                <a:gd name="T111" fmla="*/ 19 h 602"/>
                <a:gd name="T112" fmla="*/ 315 w 925"/>
                <a:gd name="T113" fmla="*/ 27 h 602"/>
                <a:gd name="T114" fmla="*/ 334 w 925"/>
                <a:gd name="T115" fmla="*/ 55 h 602"/>
                <a:gd name="T116" fmla="*/ 366 w 925"/>
                <a:gd name="T117" fmla="*/ 38 h 602"/>
                <a:gd name="T118" fmla="*/ 375 w 925"/>
                <a:gd name="T119" fmla="*/ 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5" h="602">
                  <a:moveTo>
                    <a:pt x="925" y="360"/>
                  </a:moveTo>
                  <a:lnTo>
                    <a:pt x="923" y="359"/>
                  </a:lnTo>
                  <a:lnTo>
                    <a:pt x="923" y="357"/>
                  </a:lnTo>
                  <a:lnTo>
                    <a:pt x="919" y="357"/>
                  </a:lnTo>
                  <a:lnTo>
                    <a:pt x="915" y="357"/>
                  </a:lnTo>
                  <a:lnTo>
                    <a:pt x="913" y="357"/>
                  </a:lnTo>
                  <a:lnTo>
                    <a:pt x="912" y="359"/>
                  </a:lnTo>
                  <a:lnTo>
                    <a:pt x="910" y="360"/>
                  </a:lnTo>
                  <a:lnTo>
                    <a:pt x="910" y="362"/>
                  </a:lnTo>
                  <a:lnTo>
                    <a:pt x="908" y="364"/>
                  </a:lnTo>
                  <a:lnTo>
                    <a:pt x="908" y="366"/>
                  </a:lnTo>
                  <a:lnTo>
                    <a:pt x="904" y="368"/>
                  </a:lnTo>
                  <a:lnTo>
                    <a:pt x="902" y="368"/>
                  </a:lnTo>
                  <a:lnTo>
                    <a:pt x="900" y="370"/>
                  </a:lnTo>
                  <a:lnTo>
                    <a:pt x="900" y="372"/>
                  </a:lnTo>
                  <a:lnTo>
                    <a:pt x="898" y="374"/>
                  </a:lnTo>
                  <a:lnTo>
                    <a:pt x="898" y="375"/>
                  </a:lnTo>
                  <a:lnTo>
                    <a:pt x="898" y="377"/>
                  </a:lnTo>
                  <a:lnTo>
                    <a:pt x="898" y="379"/>
                  </a:lnTo>
                  <a:lnTo>
                    <a:pt x="897" y="383"/>
                  </a:lnTo>
                  <a:lnTo>
                    <a:pt x="897" y="385"/>
                  </a:lnTo>
                  <a:lnTo>
                    <a:pt x="897" y="387"/>
                  </a:lnTo>
                  <a:lnTo>
                    <a:pt x="898" y="387"/>
                  </a:lnTo>
                  <a:lnTo>
                    <a:pt x="900" y="389"/>
                  </a:lnTo>
                  <a:lnTo>
                    <a:pt x="900" y="390"/>
                  </a:lnTo>
                  <a:lnTo>
                    <a:pt x="898" y="392"/>
                  </a:lnTo>
                  <a:lnTo>
                    <a:pt x="897" y="394"/>
                  </a:lnTo>
                  <a:lnTo>
                    <a:pt x="895" y="396"/>
                  </a:lnTo>
                  <a:lnTo>
                    <a:pt x="895" y="398"/>
                  </a:lnTo>
                  <a:lnTo>
                    <a:pt x="895" y="400"/>
                  </a:lnTo>
                  <a:lnTo>
                    <a:pt x="895" y="402"/>
                  </a:lnTo>
                  <a:lnTo>
                    <a:pt x="895" y="404"/>
                  </a:lnTo>
                  <a:lnTo>
                    <a:pt x="893" y="405"/>
                  </a:lnTo>
                  <a:lnTo>
                    <a:pt x="895" y="407"/>
                  </a:lnTo>
                  <a:lnTo>
                    <a:pt x="895" y="409"/>
                  </a:lnTo>
                  <a:lnTo>
                    <a:pt x="895" y="411"/>
                  </a:lnTo>
                  <a:lnTo>
                    <a:pt x="895" y="413"/>
                  </a:lnTo>
                  <a:lnTo>
                    <a:pt x="895" y="415"/>
                  </a:lnTo>
                  <a:lnTo>
                    <a:pt x="897" y="417"/>
                  </a:lnTo>
                  <a:lnTo>
                    <a:pt x="898" y="419"/>
                  </a:lnTo>
                  <a:lnTo>
                    <a:pt x="900" y="420"/>
                  </a:lnTo>
                  <a:lnTo>
                    <a:pt x="902" y="422"/>
                  </a:lnTo>
                  <a:lnTo>
                    <a:pt x="904" y="424"/>
                  </a:lnTo>
                  <a:lnTo>
                    <a:pt x="904" y="426"/>
                  </a:lnTo>
                  <a:lnTo>
                    <a:pt x="904" y="428"/>
                  </a:lnTo>
                  <a:lnTo>
                    <a:pt x="902" y="432"/>
                  </a:lnTo>
                  <a:lnTo>
                    <a:pt x="900" y="434"/>
                  </a:lnTo>
                  <a:lnTo>
                    <a:pt x="898" y="434"/>
                  </a:lnTo>
                  <a:lnTo>
                    <a:pt x="897" y="434"/>
                  </a:lnTo>
                  <a:lnTo>
                    <a:pt x="895" y="436"/>
                  </a:lnTo>
                  <a:lnTo>
                    <a:pt x="891" y="436"/>
                  </a:lnTo>
                  <a:lnTo>
                    <a:pt x="891" y="437"/>
                  </a:lnTo>
                  <a:lnTo>
                    <a:pt x="889" y="437"/>
                  </a:lnTo>
                  <a:lnTo>
                    <a:pt x="887" y="439"/>
                  </a:lnTo>
                  <a:lnTo>
                    <a:pt x="885" y="441"/>
                  </a:lnTo>
                  <a:lnTo>
                    <a:pt x="883" y="441"/>
                  </a:lnTo>
                  <a:lnTo>
                    <a:pt x="882" y="441"/>
                  </a:lnTo>
                  <a:lnTo>
                    <a:pt x="882" y="443"/>
                  </a:lnTo>
                  <a:lnTo>
                    <a:pt x="880" y="443"/>
                  </a:lnTo>
                  <a:lnTo>
                    <a:pt x="880" y="445"/>
                  </a:lnTo>
                  <a:lnTo>
                    <a:pt x="878" y="445"/>
                  </a:lnTo>
                  <a:lnTo>
                    <a:pt x="876" y="449"/>
                  </a:lnTo>
                  <a:lnTo>
                    <a:pt x="874" y="449"/>
                  </a:lnTo>
                  <a:lnTo>
                    <a:pt x="872" y="451"/>
                  </a:lnTo>
                  <a:lnTo>
                    <a:pt x="870" y="451"/>
                  </a:lnTo>
                  <a:lnTo>
                    <a:pt x="868" y="452"/>
                  </a:lnTo>
                  <a:lnTo>
                    <a:pt x="867" y="452"/>
                  </a:lnTo>
                  <a:lnTo>
                    <a:pt x="865" y="452"/>
                  </a:lnTo>
                  <a:lnTo>
                    <a:pt x="863" y="452"/>
                  </a:lnTo>
                  <a:lnTo>
                    <a:pt x="859" y="452"/>
                  </a:lnTo>
                  <a:lnTo>
                    <a:pt x="857" y="451"/>
                  </a:lnTo>
                  <a:lnTo>
                    <a:pt x="857" y="452"/>
                  </a:lnTo>
                  <a:lnTo>
                    <a:pt x="855" y="452"/>
                  </a:lnTo>
                  <a:lnTo>
                    <a:pt x="853" y="452"/>
                  </a:lnTo>
                  <a:lnTo>
                    <a:pt x="852" y="454"/>
                  </a:lnTo>
                  <a:lnTo>
                    <a:pt x="850" y="454"/>
                  </a:lnTo>
                  <a:lnTo>
                    <a:pt x="848" y="456"/>
                  </a:lnTo>
                  <a:lnTo>
                    <a:pt x="846" y="458"/>
                  </a:lnTo>
                  <a:lnTo>
                    <a:pt x="844" y="458"/>
                  </a:lnTo>
                  <a:lnTo>
                    <a:pt x="844" y="460"/>
                  </a:lnTo>
                  <a:lnTo>
                    <a:pt x="844" y="462"/>
                  </a:lnTo>
                  <a:lnTo>
                    <a:pt x="842" y="462"/>
                  </a:lnTo>
                  <a:lnTo>
                    <a:pt x="842" y="467"/>
                  </a:lnTo>
                  <a:lnTo>
                    <a:pt x="842" y="469"/>
                  </a:lnTo>
                  <a:lnTo>
                    <a:pt x="840" y="471"/>
                  </a:lnTo>
                  <a:lnTo>
                    <a:pt x="840" y="473"/>
                  </a:lnTo>
                  <a:lnTo>
                    <a:pt x="838" y="473"/>
                  </a:lnTo>
                  <a:lnTo>
                    <a:pt x="838" y="475"/>
                  </a:lnTo>
                  <a:lnTo>
                    <a:pt x="837" y="477"/>
                  </a:lnTo>
                  <a:lnTo>
                    <a:pt x="835" y="479"/>
                  </a:lnTo>
                  <a:lnTo>
                    <a:pt x="833" y="479"/>
                  </a:lnTo>
                  <a:lnTo>
                    <a:pt x="833" y="481"/>
                  </a:lnTo>
                  <a:lnTo>
                    <a:pt x="831" y="481"/>
                  </a:lnTo>
                  <a:lnTo>
                    <a:pt x="829" y="482"/>
                  </a:lnTo>
                  <a:lnTo>
                    <a:pt x="829" y="484"/>
                  </a:lnTo>
                  <a:lnTo>
                    <a:pt x="827" y="484"/>
                  </a:lnTo>
                  <a:lnTo>
                    <a:pt x="827" y="486"/>
                  </a:lnTo>
                  <a:lnTo>
                    <a:pt x="825" y="486"/>
                  </a:lnTo>
                  <a:lnTo>
                    <a:pt x="825" y="488"/>
                  </a:lnTo>
                  <a:lnTo>
                    <a:pt x="823" y="490"/>
                  </a:lnTo>
                  <a:lnTo>
                    <a:pt x="823" y="492"/>
                  </a:lnTo>
                  <a:lnTo>
                    <a:pt x="823" y="494"/>
                  </a:lnTo>
                  <a:lnTo>
                    <a:pt x="823" y="496"/>
                  </a:lnTo>
                  <a:lnTo>
                    <a:pt x="822" y="497"/>
                  </a:lnTo>
                  <a:lnTo>
                    <a:pt x="822" y="499"/>
                  </a:lnTo>
                  <a:lnTo>
                    <a:pt x="822" y="501"/>
                  </a:lnTo>
                  <a:lnTo>
                    <a:pt x="822" y="503"/>
                  </a:lnTo>
                  <a:lnTo>
                    <a:pt x="820" y="503"/>
                  </a:lnTo>
                  <a:lnTo>
                    <a:pt x="820" y="505"/>
                  </a:lnTo>
                  <a:lnTo>
                    <a:pt x="818" y="505"/>
                  </a:lnTo>
                  <a:lnTo>
                    <a:pt x="818" y="507"/>
                  </a:lnTo>
                  <a:lnTo>
                    <a:pt x="818" y="509"/>
                  </a:lnTo>
                  <a:lnTo>
                    <a:pt x="816" y="509"/>
                  </a:lnTo>
                  <a:lnTo>
                    <a:pt x="814" y="511"/>
                  </a:lnTo>
                  <a:lnTo>
                    <a:pt x="812" y="511"/>
                  </a:lnTo>
                  <a:lnTo>
                    <a:pt x="812" y="512"/>
                  </a:lnTo>
                  <a:lnTo>
                    <a:pt x="810" y="512"/>
                  </a:lnTo>
                  <a:lnTo>
                    <a:pt x="808" y="512"/>
                  </a:lnTo>
                  <a:lnTo>
                    <a:pt x="807" y="512"/>
                  </a:lnTo>
                  <a:lnTo>
                    <a:pt x="805" y="514"/>
                  </a:lnTo>
                  <a:lnTo>
                    <a:pt x="805" y="516"/>
                  </a:lnTo>
                  <a:lnTo>
                    <a:pt x="803" y="516"/>
                  </a:lnTo>
                  <a:lnTo>
                    <a:pt x="801" y="516"/>
                  </a:lnTo>
                  <a:lnTo>
                    <a:pt x="799" y="518"/>
                  </a:lnTo>
                  <a:lnTo>
                    <a:pt x="797" y="518"/>
                  </a:lnTo>
                  <a:lnTo>
                    <a:pt x="795" y="518"/>
                  </a:lnTo>
                  <a:lnTo>
                    <a:pt x="793" y="518"/>
                  </a:lnTo>
                  <a:lnTo>
                    <a:pt x="792" y="518"/>
                  </a:lnTo>
                  <a:lnTo>
                    <a:pt x="790" y="518"/>
                  </a:lnTo>
                  <a:lnTo>
                    <a:pt x="788" y="518"/>
                  </a:lnTo>
                  <a:lnTo>
                    <a:pt x="784" y="520"/>
                  </a:lnTo>
                  <a:lnTo>
                    <a:pt x="782" y="520"/>
                  </a:lnTo>
                  <a:lnTo>
                    <a:pt x="780" y="522"/>
                  </a:lnTo>
                  <a:lnTo>
                    <a:pt x="778" y="522"/>
                  </a:lnTo>
                  <a:lnTo>
                    <a:pt x="776" y="522"/>
                  </a:lnTo>
                  <a:lnTo>
                    <a:pt x="775" y="524"/>
                  </a:lnTo>
                  <a:lnTo>
                    <a:pt x="773" y="524"/>
                  </a:lnTo>
                  <a:lnTo>
                    <a:pt x="771" y="524"/>
                  </a:lnTo>
                  <a:lnTo>
                    <a:pt x="769" y="524"/>
                  </a:lnTo>
                  <a:lnTo>
                    <a:pt x="769" y="526"/>
                  </a:lnTo>
                  <a:lnTo>
                    <a:pt x="767" y="526"/>
                  </a:lnTo>
                  <a:lnTo>
                    <a:pt x="765" y="526"/>
                  </a:lnTo>
                  <a:lnTo>
                    <a:pt x="763" y="526"/>
                  </a:lnTo>
                  <a:lnTo>
                    <a:pt x="760" y="527"/>
                  </a:lnTo>
                  <a:lnTo>
                    <a:pt x="758" y="527"/>
                  </a:lnTo>
                  <a:lnTo>
                    <a:pt x="756" y="527"/>
                  </a:lnTo>
                  <a:lnTo>
                    <a:pt x="754" y="527"/>
                  </a:lnTo>
                  <a:lnTo>
                    <a:pt x="752" y="527"/>
                  </a:lnTo>
                  <a:lnTo>
                    <a:pt x="750" y="529"/>
                  </a:lnTo>
                  <a:lnTo>
                    <a:pt x="748" y="529"/>
                  </a:lnTo>
                  <a:lnTo>
                    <a:pt x="745" y="533"/>
                  </a:lnTo>
                  <a:lnTo>
                    <a:pt x="743" y="535"/>
                  </a:lnTo>
                  <a:lnTo>
                    <a:pt x="741" y="537"/>
                  </a:lnTo>
                  <a:lnTo>
                    <a:pt x="741" y="539"/>
                  </a:lnTo>
                  <a:lnTo>
                    <a:pt x="739" y="539"/>
                  </a:lnTo>
                  <a:lnTo>
                    <a:pt x="737" y="541"/>
                  </a:lnTo>
                  <a:lnTo>
                    <a:pt x="735" y="542"/>
                  </a:lnTo>
                  <a:lnTo>
                    <a:pt x="733" y="544"/>
                  </a:lnTo>
                  <a:lnTo>
                    <a:pt x="731" y="546"/>
                  </a:lnTo>
                  <a:lnTo>
                    <a:pt x="730" y="546"/>
                  </a:lnTo>
                  <a:lnTo>
                    <a:pt x="728" y="548"/>
                  </a:lnTo>
                  <a:lnTo>
                    <a:pt x="726" y="550"/>
                  </a:lnTo>
                  <a:lnTo>
                    <a:pt x="726" y="552"/>
                  </a:lnTo>
                  <a:lnTo>
                    <a:pt x="724" y="552"/>
                  </a:lnTo>
                  <a:lnTo>
                    <a:pt x="724" y="554"/>
                  </a:lnTo>
                  <a:lnTo>
                    <a:pt x="720" y="556"/>
                  </a:lnTo>
                  <a:lnTo>
                    <a:pt x="718" y="557"/>
                  </a:lnTo>
                  <a:lnTo>
                    <a:pt x="718" y="559"/>
                  </a:lnTo>
                  <a:lnTo>
                    <a:pt x="716" y="561"/>
                  </a:lnTo>
                  <a:lnTo>
                    <a:pt x="716" y="563"/>
                  </a:lnTo>
                  <a:lnTo>
                    <a:pt x="716" y="565"/>
                  </a:lnTo>
                  <a:lnTo>
                    <a:pt x="716" y="567"/>
                  </a:lnTo>
                  <a:lnTo>
                    <a:pt x="716" y="569"/>
                  </a:lnTo>
                  <a:lnTo>
                    <a:pt x="715" y="569"/>
                  </a:lnTo>
                  <a:lnTo>
                    <a:pt x="715" y="571"/>
                  </a:lnTo>
                  <a:lnTo>
                    <a:pt x="715" y="572"/>
                  </a:lnTo>
                  <a:lnTo>
                    <a:pt x="713" y="572"/>
                  </a:lnTo>
                  <a:lnTo>
                    <a:pt x="713" y="574"/>
                  </a:lnTo>
                  <a:lnTo>
                    <a:pt x="711" y="574"/>
                  </a:lnTo>
                  <a:lnTo>
                    <a:pt x="709" y="576"/>
                  </a:lnTo>
                  <a:lnTo>
                    <a:pt x="709" y="578"/>
                  </a:lnTo>
                  <a:lnTo>
                    <a:pt x="709" y="580"/>
                  </a:lnTo>
                  <a:lnTo>
                    <a:pt x="709" y="582"/>
                  </a:lnTo>
                  <a:lnTo>
                    <a:pt x="709" y="584"/>
                  </a:lnTo>
                  <a:lnTo>
                    <a:pt x="709" y="586"/>
                  </a:lnTo>
                  <a:lnTo>
                    <a:pt x="705" y="587"/>
                  </a:lnTo>
                  <a:lnTo>
                    <a:pt x="703" y="589"/>
                  </a:lnTo>
                  <a:lnTo>
                    <a:pt x="701" y="591"/>
                  </a:lnTo>
                  <a:lnTo>
                    <a:pt x="701" y="593"/>
                  </a:lnTo>
                  <a:lnTo>
                    <a:pt x="700" y="595"/>
                  </a:lnTo>
                  <a:lnTo>
                    <a:pt x="698" y="597"/>
                  </a:lnTo>
                  <a:lnTo>
                    <a:pt x="698" y="599"/>
                  </a:lnTo>
                  <a:lnTo>
                    <a:pt x="696" y="601"/>
                  </a:lnTo>
                  <a:lnTo>
                    <a:pt x="694" y="602"/>
                  </a:lnTo>
                  <a:lnTo>
                    <a:pt x="690" y="602"/>
                  </a:lnTo>
                  <a:lnTo>
                    <a:pt x="690" y="601"/>
                  </a:lnTo>
                  <a:lnTo>
                    <a:pt x="690" y="599"/>
                  </a:lnTo>
                  <a:lnTo>
                    <a:pt x="688" y="597"/>
                  </a:lnTo>
                  <a:lnTo>
                    <a:pt x="686" y="595"/>
                  </a:lnTo>
                  <a:lnTo>
                    <a:pt x="685" y="593"/>
                  </a:lnTo>
                  <a:lnTo>
                    <a:pt x="685" y="591"/>
                  </a:lnTo>
                  <a:lnTo>
                    <a:pt x="683" y="589"/>
                  </a:lnTo>
                  <a:lnTo>
                    <a:pt x="681" y="587"/>
                  </a:lnTo>
                  <a:lnTo>
                    <a:pt x="681" y="586"/>
                  </a:lnTo>
                  <a:lnTo>
                    <a:pt x="679" y="584"/>
                  </a:lnTo>
                  <a:lnTo>
                    <a:pt x="675" y="584"/>
                  </a:lnTo>
                  <a:lnTo>
                    <a:pt x="670" y="586"/>
                  </a:lnTo>
                  <a:lnTo>
                    <a:pt x="666" y="586"/>
                  </a:lnTo>
                  <a:lnTo>
                    <a:pt x="664" y="586"/>
                  </a:lnTo>
                  <a:lnTo>
                    <a:pt x="662" y="584"/>
                  </a:lnTo>
                  <a:lnTo>
                    <a:pt x="660" y="584"/>
                  </a:lnTo>
                  <a:lnTo>
                    <a:pt x="658" y="584"/>
                  </a:lnTo>
                  <a:lnTo>
                    <a:pt x="656" y="584"/>
                  </a:lnTo>
                  <a:lnTo>
                    <a:pt x="655" y="586"/>
                  </a:lnTo>
                  <a:lnTo>
                    <a:pt x="653" y="586"/>
                  </a:lnTo>
                  <a:lnTo>
                    <a:pt x="651" y="586"/>
                  </a:lnTo>
                  <a:lnTo>
                    <a:pt x="649" y="586"/>
                  </a:lnTo>
                  <a:lnTo>
                    <a:pt x="647" y="586"/>
                  </a:lnTo>
                  <a:lnTo>
                    <a:pt x="645" y="586"/>
                  </a:lnTo>
                  <a:lnTo>
                    <a:pt x="643" y="586"/>
                  </a:lnTo>
                  <a:lnTo>
                    <a:pt x="640" y="587"/>
                  </a:lnTo>
                  <a:lnTo>
                    <a:pt x="640" y="586"/>
                  </a:lnTo>
                  <a:lnTo>
                    <a:pt x="638" y="586"/>
                  </a:lnTo>
                  <a:lnTo>
                    <a:pt x="636" y="584"/>
                  </a:lnTo>
                  <a:lnTo>
                    <a:pt x="632" y="584"/>
                  </a:lnTo>
                  <a:lnTo>
                    <a:pt x="632" y="582"/>
                  </a:lnTo>
                  <a:lnTo>
                    <a:pt x="630" y="582"/>
                  </a:lnTo>
                  <a:lnTo>
                    <a:pt x="628" y="582"/>
                  </a:lnTo>
                  <a:lnTo>
                    <a:pt x="625" y="582"/>
                  </a:lnTo>
                  <a:lnTo>
                    <a:pt x="621" y="584"/>
                  </a:lnTo>
                  <a:lnTo>
                    <a:pt x="619" y="584"/>
                  </a:lnTo>
                  <a:lnTo>
                    <a:pt x="615" y="584"/>
                  </a:lnTo>
                  <a:lnTo>
                    <a:pt x="613" y="584"/>
                  </a:lnTo>
                  <a:lnTo>
                    <a:pt x="611" y="582"/>
                  </a:lnTo>
                  <a:lnTo>
                    <a:pt x="610" y="582"/>
                  </a:lnTo>
                  <a:lnTo>
                    <a:pt x="610" y="580"/>
                  </a:lnTo>
                  <a:lnTo>
                    <a:pt x="608" y="580"/>
                  </a:lnTo>
                  <a:lnTo>
                    <a:pt x="606" y="578"/>
                  </a:lnTo>
                  <a:lnTo>
                    <a:pt x="604" y="578"/>
                  </a:lnTo>
                  <a:lnTo>
                    <a:pt x="602" y="578"/>
                  </a:lnTo>
                  <a:lnTo>
                    <a:pt x="602" y="574"/>
                  </a:lnTo>
                  <a:lnTo>
                    <a:pt x="604" y="572"/>
                  </a:lnTo>
                  <a:lnTo>
                    <a:pt x="604" y="571"/>
                  </a:lnTo>
                  <a:lnTo>
                    <a:pt x="604" y="569"/>
                  </a:lnTo>
                  <a:lnTo>
                    <a:pt x="606" y="567"/>
                  </a:lnTo>
                  <a:lnTo>
                    <a:pt x="602" y="563"/>
                  </a:lnTo>
                  <a:lnTo>
                    <a:pt x="602" y="561"/>
                  </a:lnTo>
                  <a:lnTo>
                    <a:pt x="604" y="557"/>
                  </a:lnTo>
                  <a:lnTo>
                    <a:pt x="604" y="556"/>
                  </a:lnTo>
                  <a:lnTo>
                    <a:pt x="604" y="554"/>
                  </a:lnTo>
                  <a:lnTo>
                    <a:pt x="602" y="552"/>
                  </a:lnTo>
                  <a:lnTo>
                    <a:pt x="600" y="550"/>
                  </a:lnTo>
                  <a:lnTo>
                    <a:pt x="600" y="548"/>
                  </a:lnTo>
                  <a:lnTo>
                    <a:pt x="598" y="548"/>
                  </a:lnTo>
                  <a:lnTo>
                    <a:pt x="596" y="546"/>
                  </a:lnTo>
                  <a:lnTo>
                    <a:pt x="596" y="544"/>
                  </a:lnTo>
                  <a:lnTo>
                    <a:pt x="595" y="542"/>
                  </a:lnTo>
                  <a:lnTo>
                    <a:pt x="595" y="541"/>
                  </a:lnTo>
                  <a:lnTo>
                    <a:pt x="593" y="539"/>
                  </a:lnTo>
                  <a:lnTo>
                    <a:pt x="593" y="537"/>
                  </a:lnTo>
                  <a:lnTo>
                    <a:pt x="593" y="535"/>
                  </a:lnTo>
                  <a:lnTo>
                    <a:pt x="593" y="533"/>
                  </a:lnTo>
                  <a:lnTo>
                    <a:pt x="593" y="531"/>
                  </a:lnTo>
                  <a:lnTo>
                    <a:pt x="593" y="529"/>
                  </a:lnTo>
                  <a:lnTo>
                    <a:pt x="593" y="527"/>
                  </a:lnTo>
                  <a:lnTo>
                    <a:pt x="593" y="526"/>
                  </a:lnTo>
                  <a:lnTo>
                    <a:pt x="593" y="524"/>
                  </a:lnTo>
                  <a:lnTo>
                    <a:pt x="593" y="522"/>
                  </a:lnTo>
                  <a:lnTo>
                    <a:pt x="591" y="520"/>
                  </a:lnTo>
                  <a:lnTo>
                    <a:pt x="589" y="518"/>
                  </a:lnTo>
                  <a:lnTo>
                    <a:pt x="587" y="518"/>
                  </a:lnTo>
                  <a:lnTo>
                    <a:pt x="585" y="518"/>
                  </a:lnTo>
                  <a:lnTo>
                    <a:pt x="583" y="518"/>
                  </a:lnTo>
                  <a:lnTo>
                    <a:pt x="581" y="520"/>
                  </a:lnTo>
                  <a:lnTo>
                    <a:pt x="580" y="520"/>
                  </a:lnTo>
                  <a:lnTo>
                    <a:pt x="580" y="522"/>
                  </a:lnTo>
                  <a:lnTo>
                    <a:pt x="578" y="524"/>
                  </a:lnTo>
                  <a:lnTo>
                    <a:pt x="574" y="522"/>
                  </a:lnTo>
                  <a:lnTo>
                    <a:pt x="572" y="520"/>
                  </a:lnTo>
                  <a:lnTo>
                    <a:pt x="570" y="520"/>
                  </a:lnTo>
                  <a:lnTo>
                    <a:pt x="568" y="520"/>
                  </a:lnTo>
                  <a:lnTo>
                    <a:pt x="570" y="524"/>
                  </a:lnTo>
                  <a:lnTo>
                    <a:pt x="568" y="526"/>
                  </a:lnTo>
                  <a:lnTo>
                    <a:pt x="568" y="527"/>
                  </a:lnTo>
                  <a:lnTo>
                    <a:pt x="566" y="529"/>
                  </a:lnTo>
                  <a:lnTo>
                    <a:pt x="565" y="533"/>
                  </a:lnTo>
                  <a:lnTo>
                    <a:pt x="565" y="535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5" y="541"/>
                  </a:lnTo>
                  <a:lnTo>
                    <a:pt x="566" y="541"/>
                  </a:lnTo>
                  <a:lnTo>
                    <a:pt x="565" y="542"/>
                  </a:lnTo>
                  <a:lnTo>
                    <a:pt x="563" y="544"/>
                  </a:lnTo>
                  <a:lnTo>
                    <a:pt x="561" y="544"/>
                  </a:lnTo>
                  <a:lnTo>
                    <a:pt x="557" y="542"/>
                  </a:lnTo>
                  <a:lnTo>
                    <a:pt x="557" y="541"/>
                  </a:lnTo>
                  <a:lnTo>
                    <a:pt x="555" y="539"/>
                  </a:lnTo>
                  <a:lnTo>
                    <a:pt x="555" y="537"/>
                  </a:lnTo>
                  <a:lnTo>
                    <a:pt x="553" y="535"/>
                  </a:lnTo>
                  <a:lnTo>
                    <a:pt x="553" y="533"/>
                  </a:lnTo>
                  <a:lnTo>
                    <a:pt x="550" y="533"/>
                  </a:lnTo>
                  <a:lnTo>
                    <a:pt x="548" y="533"/>
                  </a:lnTo>
                  <a:lnTo>
                    <a:pt x="546" y="533"/>
                  </a:lnTo>
                  <a:lnTo>
                    <a:pt x="544" y="533"/>
                  </a:lnTo>
                  <a:lnTo>
                    <a:pt x="542" y="531"/>
                  </a:lnTo>
                  <a:lnTo>
                    <a:pt x="540" y="531"/>
                  </a:lnTo>
                  <a:lnTo>
                    <a:pt x="536" y="533"/>
                  </a:lnTo>
                  <a:lnTo>
                    <a:pt x="536" y="535"/>
                  </a:lnTo>
                  <a:lnTo>
                    <a:pt x="535" y="535"/>
                  </a:lnTo>
                  <a:lnTo>
                    <a:pt x="531" y="535"/>
                  </a:lnTo>
                  <a:lnTo>
                    <a:pt x="527" y="535"/>
                  </a:lnTo>
                  <a:lnTo>
                    <a:pt x="525" y="535"/>
                  </a:lnTo>
                  <a:lnTo>
                    <a:pt x="521" y="535"/>
                  </a:lnTo>
                  <a:lnTo>
                    <a:pt x="520" y="533"/>
                  </a:lnTo>
                  <a:lnTo>
                    <a:pt x="516" y="531"/>
                  </a:lnTo>
                  <a:lnTo>
                    <a:pt x="514" y="531"/>
                  </a:lnTo>
                  <a:lnTo>
                    <a:pt x="510" y="531"/>
                  </a:lnTo>
                  <a:lnTo>
                    <a:pt x="508" y="531"/>
                  </a:lnTo>
                  <a:lnTo>
                    <a:pt x="506" y="531"/>
                  </a:lnTo>
                  <a:lnTo>
                    <a:pt x="505" y="529"/>
                  </a:lnTo>
                  <a:lnTo>
                    <a:pt x="506" y="529"/>
                  </a:lnTo>
                  <a:lnTo>
                    <a:pt x="506" y="527"/>
                  </a:lnTo>
                  <a:lnTo>
                    <a:pt x="506" y="526"/>
                  </a:lnTo>
                  <a:lnTo>
                    <a:pt x="508" y="524"/>
                  </a:lnTo>
                  <a:lnTo>
                    <a:pt x="508" y="522"/>
                  </a:lnTo>
                  <a:lnTo>
                    <a:pt x="510" y="520"/>
                  </a:lnTo>
                  <a:lnTo>
                    <a:pt x="512" y="520"/>
                  </a:lnTo>
                  <a:lnTo>
                    <a:pt x="516" y="518"/>
                  </a:lnTo>
                  <a:lnTo>
                    <a:pt x="518" y="518"/>
                  </a:lnTo>
                  <a:lnTo>
                    <a:pt x="520" y="516"/>
                  </a:lnTo>
                  <a:lnTo>
                    <a:pt x="520" y="514"/>
                  </a:lnTo>
                  <a:lnTo>
                    <a:pt x="521" y="512"/>
                  </a:lnTo>
                  <a:lnTo>
                    <a:pt x="521" y="511"/>
                  </a:lnTo>
                  <a:lnTo>
                    <a:pt x="521" y="509"/>
                  </a:lnTo>
                  <a:lnTo>
                    <a:pt x="523" y="509"/>
                  </a:lnTo>
                  <a:lnTo>
                    <a:pt x="523" y="507"/>
                  </a:lnTo>
                  <a:lnTo>
                    <a:pt x="521" y="505"/>
                  </a:lnTo>
                  <a:lnTo>
                    <a:pt x="521" y="503"/>
                  </a:lnTo>
                  <a:lnTo>
                    <a:pt x="520" y="501"/>
                  </a:lnTo>
                  <a:lnTo>
                    <a:pt x="518" y="499"/>
                  </a:lnTo>
                  <a:lnTo>
                    <a:pt x="516" y="497"/>
                  </a:lnTo>
                  <a:lnTo>
                    <a:pt x="514" y="497"/>
                  </a:lnTo>
                  <a:lnTo>
                    <a:pt x="512" y="496"/>
                  </a:lnTo>
                  <a:lnTo>
                    <a:pt x="510" y="494"/>
                  </a:lnTo>
                  <a:lnTo>
                    <a:pt x="508" y="492"/>
                  </a:lnTo>
                  <a:lnTo>
                    <a:pt x="506" y="490"/>
                  </a:lnTo>
                  <a:lnTo>
                    <a:pt x="505" y="490"/>
                  </a:lnTo>
                  <a:lnTo>
                    <a:pt x="503" y="490"/>
                  </a:lnTo>
                  <a:lnTo>
                    <a:pt x="499" y="486"/>
                  </a:lnTo>
                  <a:lnTo>
                    <a:pt x="497" y="484"/>
                  </a:lnTo>
                  <a:lnTo>
                    <a:pt x="497" y="482"/>
                  </a:lnTo>
                  <a:lnTo>
                    <a:pt x="495" y="482"/>
                  </a:lnTo>
                  <a:lnTo>
                    <a:pt x="493" y="481"/>
                  </a:lnTo>
                  <a:lnTo>
                    <a:pt x="491" y="481"/>
                  </a:lnTo>
                  <a:lnTo>
                    <a:pt x="486" y="477"/>
                  </a:lnTo>
                  <a:lnTo>
                    <a:pt x="486" y="475"/>
                  </a:lnTo>
                  <a:lnTo>
                    <a:pt x="484" y="475"/>
                  </a:lnTo>
                  <a:lnTo>
                    <a:pt x="484" y="473"/>
                  </a:lnTo>
                  <a:lnTo>
                    <a:pt x="482" y="471"/>
                  </a:lnTo>
                  <a:lnTo>
                    <a:pt x="482" y="469"/>
                  </a:lnTo>
                  <a:lnTo>
                    <a:pt x="478" y="467"/>
                  </a:lnTo>
                  <a:lnTo>
                    <a:pt x="475" y="469"/>
                  </a:lnTo>
                  <a:lnTo>
                    <a:pt x="473" y="469"/>
                  </a:lnTo>
                  <a:lnTo>
                    <a:pt x="471" y="469"/>
                  </a:lnTo>
                  <a:lnTo>
                    <a:pt x="469" y="469"/>
                  </a:lnTo>
                  <a:lnTo>
                    <a:pt x="467" y="471"/>
                  </a:lnTo>
                  <a:lnTo>
                    <a:pt x="463" y="471"/>
                  </a:lnTo>
                  <a:lnTo>
                    <a:pt x="460" y="471"/>
                  </a:lnTo>
                  <a:lnTo>
                    <a:pt x="458" y="469"/>
                  </a:lnTo>
                  <a:lnTo>
                    <a:pt x="454" y="469"/>
                  </a:lnTo>
                  <a:lnTo>
                    <a:pt x="452" y="469"/>
                  </a:lnTo>
                  <a:lnTo>
                    <a:pt x="450" y="469"/>
                  </a:lnTo>
                  <a:lnTo>
                    <a:pt x="448" y="467"/>
                  </a:lnTo>
                  <a:lnTo>
                    <a:pt x="446" y="467"/>
                  </a:lnTo>
                  <a:lnTo>
                    <a:pt x="445" y="467"/>
                  </a:lnTo>
                  <a:lnTo>
                    <a:pt x="441" y="467"/>
                  </a:lnTo>
                  <a:lnTo>
                    <a:pt x="439" y="466"/>
                  </a:lnTo>
                  <a:lnTo>
                    <a:pt x="435" y="466"/>
                  </a:lnTo>
                  <a:lnTo>
                    <a:pt x="433" y="466"/>
                  </a:lnTo>
                  <a:lnTo>
                    <a:pt x="429" y="464"/>
                  </a:lnTo>
                  <a:lnTo>
                    <a:pt x="428" y="464"/>
                  </a:lnTo>
                  <a:lnTo>
                    <a:pt x="422" y="466"/>
                  </a:lnTo>
                  <a:lnTo>
                    <a:pt x="420" y="466"/>
                  </a:lnTo>
                  <a:lnTo>
                    <a:pt x="420" y="467"/>
                  </a:lnTo>
                  <a:lnTo>
                    <a:pt x="418" y="469"/>
                  </a:lnTo>
                  <a:lnTo>
                    <a:pt x="416" y="471"/>
                  </a:lnTo>
                  <a:lnTo>
                    <a:pt x="413" y="475"/>
                  </a:lnTo>
                  <a:lnTo>
                    <a:pt x="413" y="477"/>
                  </a:lnTo>
                  <a:lnTo>
                    <a:pt x="411" y="477"/>
                  </a:lnTo>
                  <a:lnTo>
                    <a:pt x="411" y="479"/>
                  </a:lnTo>
                  <a:lnTo>
                    <a:pt x="409" y="481"/>
                  </a:lnTo>
                  <a:lnTo>
                    <a:pt x="409" y="482"/>
                  </a:lnTo>
                  <a:lnTo>
                    <a:pt x="409" y="484"/>
                  </a:lnTo>
                  <a:lnTo>
                    <a:pt x="407" y="486"/>
                  </a:lnTo>
                  <a:lnTo>
                    <a:pt x="407" y="488"/>
                  </a:lnTo>
                  <a:lnTo>
                    <a:pt x="405" y="488"/>
                  </a:lnTo>
                  <a:lnTo>
                    <a:pt x="403" y="488"/>
                  </a:lnTo>
                  <a:lnTo>
                    <a:pt x="403" y="484"/>
                  </a:lnTo>
                  <a:lnTo>
                    <a:pt x="403" y="481"/>
                  </a:lnTo>
                  <a:lnTo>
                    <a:pt x="403" y="479"/>
                  </a:lnTo>
                  <a:lnTo>
                    <a:pt x="401" y="477"/>
                  </a:lnTo>
                  <a:lnTo>
                    <a:pt x="399" y="475"/>
                  </a:lnTo>
                  <a:lnTo>
                    <a:pt x="398" y="473"/>
                  </a:lnTo>
                  <a:lnTo>
                    <a:pt x="396" y="471"/>
                  </a:lnTo>
                  <a:lnTo>
                    <a:pt x="396" y="469"/>
                  </a:lnTo>
                  <a:lnTo>
                    <a:pt x="394" y="467"/>
                  </a:lnTo>
                  <a:lnTo>
                    <a:pt x="394" y="466"/>
                  </a:lnTo>
                  <a:lnTo>
                    <a:pt x="392" y="462"/>
                  </a:lnTo>
                  <a:lnTo>
                    <a:pt x="390" y="460"/>
                  </a:lnTo>
                  <a:lnTo>
                    <a:pt x="388" y="458"/>
                  </a:lnTo>
                  <a:lnTo>
                    <a:pt x="388" y="456"/>
                  </a:lnTo>
                  <a:lnTo>
                    <a:pt x="388" y="454"/>
                  </a:lnTo>
                  <a:lnTo>
                    <a:pt x="386" y="451"/>
                  </a:lnTo>
                  <a:lnTo>
                    <a:pt x="384" y="447"/>
                  </a:lnTo>
                  <a:lnTo>
                    <a:pt x="383" y="447"/>
                  </a:lnTo>
                  <a:lnTo>
                    <a:pt x="381" y="445"/>
                  </a:lnTo>
                  <a:lnTo>
                    <a:pt x="379" y="443"/>
                  </a:lnTo>
                  <a:lnTo>
                    <a:pt x="377" y="443"/>
                  </a:lnTo>
                  <a:lnTo>
                    <a:pt x="375" y="441"/>
                  </a:lnTo>
                  <a:lnTo>
                    <a:pt x="373" y="439"/>
                  </a:lnTo>
                  <a:lnTo>
                    <a:pt x="371" y="439"/>
                  </a:lnTo>
                  <a:lnTo>
                    <a:pt x="369" y="436"/>
                  </a:lnTo>
                  <a:lnTo>
                    <a:pt x="368" y="436"/>
                  </a:lnTo>
                  <a:lnTo>
                    <a:pt x="366" y="434"/>
                  </a:lnTo>
                  <a:lnTo>
                    <a:pt x="364" y="434"/>
                  </a:lnTo>
                  <a:lnTo>
                    <a:pt x="362" y="434"/>
                  </a:lnTo>
                  <a:lnTo>
                    <a:pt x="360" y="434"/>
                  </a:lnTo>
                  <a:lnTo>
                    <a:pt x="358" y="432"/>
                  </a:lnTo>
                  <a:lnTo>
                    <a:pt x="356" y="432"/>
                  </a:lnTo>
                  <a:lnTo>
                    <a:pt x="353" y="430"/>
                  </a:lnTo>
                  <a:lnTo>
                    <a:pt x="351" y="428"/>
                  </a:lnTo>
                  <a:lnTo>
                    <a:pt x="349" y="426"/>
                  </a:lnTo>
                  <a:lnTo>
                    <a:pt x="347" y="426"/>
                  </a:lnTo>
                  <a:lnTo>
                    <a:pt x="341" y="420"/>
                  </a:lnTo>
                  <a:lnTo>
                    <a:pt x="339" y="419"/>
                  </a:lnTo>
                  <a:lnTo>
                    <a:pt x="338" y="417"/>
                  </a:lnTo>
                  <a:lnTo>
                    <a:pt x="336" y="415"/>
                  </a:lnTo>
                  <a:lnTo>
                    <a:pt x="334" y="417"/>
                  </a:lnTo>
                  <a:lnTo>
                    <a:pt x="332" y="417"/>
                  </a:lnTo>
                  <a:lnTo>
                    <a:pt x="330" y="417"/>
                  </a:lnTo>
                  <a:lnTo>
                    <a:pt x="328" y="417"/>
                  </a:lnTo>
                  <a:lnTo>
                    <a:pt x="326" y="417"/>
                  </a:lnTo>
                  <a:lnTo>
                    <a:pt x="324" y="417"/>
                  </a:lnTo>
                  <a:lnTo>
                    <a:pt x="323" y="417"/>
                  </a:lnTo>
                  <a:lnTo>
                    <a:pt x="321" y="417"/>
                  </a:lnTo>
                  <a:lnTo>
                    <a:pt x="319" y="415"/>
                  </a:lnTo>
                  <a:lnTo>
                    <a:pt x="317" y="415"/>
                  </a:lnTo>
                  <a:lnTo>
                    <a:pt x="309" y="413"/>
                  </a:lnTo>
                  <a:lnTo>
                    <a:pt x="309" y="411"/>
                  </a:lnTo>
                  <a:lnTo>
                    <a:pt x="308" y="409"/>
                  </a:lnTo>
                  <a:lnTo>
                    <a:pt x="306" y="407"/>
                  </a:lnTo>
                  <a:lnTo>
                    <a:pt x="304" y="405"/>
                  </a:lnTo>
                  <a:lnTo>
                    <a:pt x="304" y="404"/>
                  </a:lnTo>
                  <a:lnTo>
                    <a:pt x="302" y="400"/>
                  </a:lnTo>
                  <a:lnTo>
                    <a:pt x="300" y="398"/>
                  </a:lnTo>
                  <a:lnTo>
                    <a:pt x="300" y="396"/>
                  </a:lnTo>
                  <a:lnTo>
                    <a:pt x="298" y="394"/>
                  </a:lnTo>
                  <a:lnTo>
                    <a:pt x="296" y="390"/>
                  </a:lnTo>
                  <a:lnTo>
                    <a:pt x="294" y="389"/>
                  </a:lnTo>
                  <a:lnTo>
                    <a:pt x="293" y="389"/>
                  </a:lnTo>
                  <a:lnTo>
                    <a:pt x="289" y="387"/>
                  </a:lnTo>
                  <a:lnTo>
                    <a:pt x="287" y="387"/>
                  </a:lnTo>
                  <a:lnTo>
                    <a:pt x="283" y="389"/>
                  </a:lnTo>
                  <a:lnTo>
                    <a:pt x="281" y="390"/>
                  </a:lnTo>
                  <a:lnTo>
                    <a:pt x="278" y="390"/>
                  </a:lnTo>
                  <a:lnTo>
                    <a:pt x="276" y="392"/>
                  </a:lnTo>
                  <a:lnTo>
                    <a:pt x="274" y="394"/>
                  </a:lnTo>
                  <a:lnTo>
                    <a:pt x="270" y="394"/>
                  </a:lnTo>
                  <a:lnTo>
                    <a:pt x="266" y="394"/>
                  </a:lnTo>
                  <a:lnTo>
                    <a:pt x="263" y="396"/>
                  </a:lnTo>
                  <a:lnTo>
                    <a:pt x="261" y="394"/>
                  </a:lnTo>
                  <a:lnTo>
                    <a:pt x="259" y="392"/>
                  </a:lnTo>
                  <a:lnTo>
                    <a:pt x="257" y="392"/>
                  </a:lnTo>
                  <a:lnTo>
                    <a:pt x="255" y="390"/>
                  </a:lnTo>
                  <a:lnTo>
                    <a:pt x="253" y="390"/>
                  </a:lnTo>
                  <a:lnTo>
                    <a:pt x="251" y="390"/>
                  </a:lnTo>
                  <a:lnTo>
                    <a:pt x="249" y="389"/>
                  </a:lnTo>
                  <a:lnTo>
                    <a:pt x="246" y="389"/>
                  </a:lnTo>
                  <a:lnTo>
                    <a:pt x="244" y="389"/>
                  </a:lnTo>
                  <a:lnTo>
                    <a:pt x="242" y="389"/>
                  </a:lnTo>
                  <a:lnTo>
                    <a:pt x="240" y="387"/>
                  </a:lnTo>
                  <a:lnTo>
                    <a:pt x="238" y="381"/>
                  </a:lnTo>
                  <a:lnTo>
                    <a:pt x="238" y="379"/>
                  </a:lnTo>
                  <a:lnTo>
                    <a:pt x="238" y="375"/>
                  </a:lnTo>
                  <a:lnTo>
                    <a:pt x="238" y="374"/>
                  </a:lnTo>
                  <a:lnTo>
                    <a:pt x="236" y="370"/>
                  </a:lnTo>
                  <a:lnTo>
                    <a:pt x="234" y="368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9" y="366"/>
                  </a:lnTo>
                  <a:lnTo>
                    <a:pt x="229" y="364"/>
                  </a:lnTo>
                  <a:lnTo>
                    <a:pt x="229" y="362"/>
                  </a:lnTo>
                  <a:lnTo>
                    <a:pt x="229" y="360"/>
                  </a:lnTo>
                  <a:lnTo>
                    <a:pt x="229" y="357"/>
                  </a:lnTo>
                  <a:lnTo>
                    <a:pt x="231" y="353"/>
                  </a:lnTo>
                  <a:lnTo>
                    <a:pt x="231" y="351"/>
                  </a:lnTo>
                  <a:lnTo>
                    <a:pt x="233" y="349"/>
                  </a:lnTo>
                  <a:lnTo>
                    <a:pt x="234" y="347"/>
                  </a:lnTo>
                  <a:lnTo>
                    <a:pt x="236" y="345"/>
                  </a:lnTo>
                  <a:lnTo>
                    <a:pt x="238" y="344"/>
                  </a:lnTo>
                  <a:lnTo>
                    <a:pt x="236" y="340"/>
                  </a:lnTo>
                  <a:lnTo>
                    <a:pt x="234" y="338"/>
                  </a:lnTo>
                  <a:lnTo>
                    <a:pt x="233" y="336"/>
                  </a:lnTo>
                  <a:lnTo>
                    <a:pt x="231" y="332"/>
                  </a:lnTo>
                  <a:lnTo>
                    <a:pt x="231" y="330"/>
                  </a:lnTo>
                  <a:lnTo>
                    <a:pt x="231" y="329"/>
                  </a:lnTo>
                  <a:lnTo>
                    <a:pt x="233" y="325"/>
                  </a:lnTo>
                  <a:lnTo>
                    <a:pt x="234" y="323"/>
                  </a:lnTo>
                  <a:lnTo>
                    <a:pt x="238" y="321"/>
                  </a:lnTo>
                  <a:lnTo>
                    <a:pt x="240" y="321"/>
                  </a:lnTo>
                  <a:lnTo>
                    <a:pt x="244" y="319"/>
                  </a:lnTo>
                  <a:lnTo>
                    <a:pt x="246" y="317"/>
                  </a:lnTo>
                  <a:lnTo>
                    <a:pt x="246" y="315"/>
                  </a:lnTo>
                  <a:lnTo>
                    <a:pt x="248" y="312"/>
                  </a:lnTo>
                  <a:lnTo>
                    <a:pt x="248" y="308"/>
                  </a:lnTo>
                  <a:lnTo>
                    <a:pt x="249" y="306"/>
                  </a:lnTo>
                  <a:lnTo>
                    <a:pt x="249" y="304"/>
                  </a:lnTo>
                  <a:lnTo>
                    <a:pt x="251" y="302"/>
                  </a:lnTo>
                  <a:lnTo>
                    <a:pt x="251" y="300"/>
                  </a:lnTo>
                  <a:lnTo>
                    <a:pt x="253" y="299"/>
                  </a:lnTo>
                  <a:lnTo>
                    <a:pt x="253" y="297"/>
                  </a:lnTo>
                  <a:lnTo>
                    <a:pt x="253" y="295"/>
                  </a:lnTo>
                  <a:lnTo>
                    <a:pt x="253" y="293"/>
                  </a:lnTo>
                  <a:lnTo>
                    <a:pt x="253" y="291"/>
                  </a:lnTo>
                  <a:lnTo>
                    <a:pt x="253" y="287"/>
                  </a:lnTo>
                  <a:lnTo>
                    <a:pt x="251" y="285"/>
                  </a:lnTo>
                  <a:lnTo>
                    <a:pt x="249" y="280"/>
                  </a:lnTo>
                  <a:lnTo>
                    <a:pt x="249" y="278"/>
                  </a:lnTo>
                  <a:lnTo>
                    <a:pt x="249" y="276"/>
                  </a:lnTo>
                  <a:lnTo>
                    <a:pt x="249" y="274"/>
                  </a:lnTo>
                  <a:lnTo>
                    <a:pt x="249" y="270"/>
                  </a:lnTo>
                  <a:lnTo>
                    <a:pt x="249" y="269"/>
                  </a:lnTo>
                  <a:lnTo>
                    <a:pt x="249" y="267"/>
                  </a:lnTo>
                  <a:lnTo>
                    <a:pt x="249" y="265"/>
                  </a:lnTo>
                  <a:lnTo>
                    <a:pt x="249" y="263"/>
                  </a:lnTo>
                  <a:lnTo>
                    <a:pt x="249" y="261"/>
                  </a:lnTo>
                  <a:lnTo>
                    <a:pt x="251" y="259"/>
                  </a:lnTo>
                  <a:lnTo>
                    <a:pt x="253" y="259"/>
                  </a:lnTo>
                  <a:lnTo>
                    <a:pt x="255" y="259"/>
                  </a:lnTo>
                  <a:lnTo>
                    <a:pt x="257" y="257"/>
                  </a:lnTo>
                  <a:lnTo>
                    <a:pt x="257" y="255"/>
                  </a:lnTo>
                  <a:lnTo>
                    <a:pt x="257" y="252"/>
                  </a:lnTo>
                  <a:lnTo>
                    <a:pt x="257" y="250"/>
                  </a:lnTo>
                  <a:lnTo>
                    <a:pt x="255" y="248"/>
                  </a:lnTo>
                  <a:lnTo>
                    <a:pt x="255" y="246"/>
                  </a:lnTo>
                  <a:lnTo>
                    <a:pt x="257" y="242"/>
                  </a:lnTo>
                  <a:lnTo>
                    <a:pt x="257" y="240"/>
                  </a:lnTo>
                  <a:lnTo>
                    <a:pt x="257" y="239"/>
                  </a:lnTo>
                  <a:lnTo>
                    <a:pt x="259" y="237"/>
                  </a:lnTo>
                  <a:lnTo>
                    <a:pt x="259" y="233"/>
                  </a:lnTo>
                  <a:lnTo>
                    <a:pt x="259" y="231"/>
                  </a:lnTo>
                  <a:lnTo>
                    <a:pt x="259" y="229"/>
                  </a:lnTo>
                  <a:lnTo>
                    <a:pt x="259" y="225"/>
                  </a:lnTo>
                  <a:lnTo>
                    <a:pt x="259" y="222"/>
                  </a:lnTo>
                  <a:lnTo>
                    <a:pt x="259" y="220"/>
                  </a:lnTo>
                  <a:lnTo>
                    <a:pt x="259" y="216"/>
                  </a:lnTo>
                  <a:lnTo>
                    <a:pt x="257" y="214"/>
                  </a:lnTo>
                  <a:lnTo>
                    <a:pt x="255" y="210"/>
                  </a:lnTo>
                  <a:lnTo>
                    <a:pt x="253" y="209"/>
                  </a:lnTo>
                  <a:lnTo>
                    <a:pt x="251" y="207"/>
                  </a:lnTo>
                  <a:lnTo>
                    <a:pt x="249" y="205"/>
                  </a:lnTo>
                  <a:lnTo>
                    <a:pt x="246" y="201"/>
                  </a:lnTo>
                  <a:lnTo>
                    <a:pt x="244" y="199"/>
                  </a:lnTo>
                  <a:lnTo>
                    <a:pt x="242" y="197"/>
                  </a:lnTo>
                  <a:lnTo>
                    <a:pt x="240" y="195"/>
                  </a:lnTo>
                  <a:lnTo>
                    <a:pt x="238" y="194"/>
                  </a:lnTo>
                  <a:lnTo>
                    <a:pt x="236" y="192"/>
                  </a:lnTo>
                  <a:lnTo>
                    <a:pt x="233" y="192"/>
                  </a:lnTo>
                  <a:lnTo>
                    <a:pt x="231" y="190"/>
                  </a:lnTo>
                  <a:lnTo>
                    <a:pt x="229" y="188"/>
                  </a:lnTo>
                  <a:lnTo>
                    <a:pt x="227" y="188"/>
                  </a:lnTo>
                  <a:lnTo>
                    <a:pt x="225" y="184"/>
                  </a:lnTo>
                  <a:lnTo>
                    <a:pt x="223" y="180"/>
                  </a:lnTo>
                  <a:lnTo>
                    <a:pt x="219" y="182"/>
                  </a:lnTo>
                  <a:lnTo>
                    <a:pt x="218" y="184"/>
                  </a:lnTo>
                  <a:lnTo>
                    <a:pt x="216" y="186"/>
                  </a:lnTo>
                  <a:lnTo>
                    <a:pt x="214" y="188"/>
                  </a:lnTo>
                  <a:lnTo>
                    <a:pt x="212" y="192"/>
                  </a:lnTo>
                  <a:lnTo>
                    <a:pt x="212" y="194"/>
                  </a:lnTo>
                  <a:lnTo>
                    <a:pt x="212" y="197"/>
                  </a:lnTo>
                  <a:lnTo>
                    <a:pt x="208" y="197"/>
                  </a:lnTo>
                  <a:lnTo>
                    <a:pt x="206" y="197"/>
                  </a:lnTo>
                  <a:lnTo>
                    <a:pt x="204" y="197"/>
                  </a:lnTo>
                  <a:lnTo>
                    <a:pt x="201" y="197"/>
                  </a:lnTo>
                  <a:lnTo>
                    <a:pt x="199" y="199"/>
                  </a:lnTo>
                  <a:lnTo>
                    <a:pt x="199" y="201"/>
                  </a:lnTo>
                  <a:lnTo>
                    <a:pt x="199" y="203"/>
                  </a:lnTo>
                  <a:lnTo>
                    <a:pt x="197" y="207"/>
                  </a:lnTo>
                  <a:lnTo>
                    <a:pt x="197" y="209"/>
                  </a:lnTo>
                  <a:lnTo>
                    <a:pt x="195" y="212"/>
                  </a:lnTo>
                  <a:lnTo>
                    <a:pt x="193" y="212"/>
                  </a:lnTo>
                  <a:lnTo>
                    <a:pt x="189" y="214"/>
                  </a:lnTo>
                  <a:lnTo>
                    <a:pt x="188" y="216"/>
                  </a:lnTo>
                  <a:lnTo>
                    <a:pt x="184" y="220"/>
                  </a:lnTo>
                  <a:lnTo>
                    <a:pt x="182" y="222"/>
                  </a:lnTo>
                  <a:lnTo>
                    <a:pt x="178" y="224"/>
                  </a:lnTo>
                  <a:lnTo>
                    <a:pt x="176" y="225"/>
                  </a:lnTo>
                  <a:lnTo>
                    <a:pt x="173" y="225"/>
                  </a:lnTo>
                  <a:lnTo>
                    <a:pt x="171" y="227"/>
                  </a:lnTo>
                  <a:lnTo>
                    <a:pt x="169" y="229"/>
                  </a:lnTo>
                  <a:lnTo>
                    <a:pt x="165" y="229"/>
                  </a:lnTo>
                  <a:lnTo>
                    <a:pt x="163" y="231"/>
                  </a:lnTo>
                  <a:lnTo>
                    <a:pt x="159" y="231"/>
                  </a:lnTo>
                  <a:lnTo>
                    <a:pt x="156" y="233"/>
                  </a:lnTo>
                  <a:lnTo>
                    <a:pt x="154" y="233"/>
                  </a:lnTo>
                  <a:lnTo>
                    <a:pt x="152" y="237"/>
                  </a:lnTo>
                  <a:lnTo>
                    <a:pt x="152" y="240"/>
                  </a:lnTo>
                  <a:lnTo>
                    <a:pt x="150" y="242"/>
                  </a:lnTo>
                  <a:lnTo>
                    <a:pt x="148" y="246"/>
                  </a:lnTo>
                  <a:lnTo>
                    <a:pt x="146" y="248"/>
                  </a:lnTo>
                  <a:lnTo>
                    <a:pt x="144" y="248"/>
                  </a:lnTo>
                  <a:lnTo>
                    <a:pt x="141" y="250"/>
                  </a:lnTo>
                  <a:lnTo>
                    <a:pt x="137" y="250"/>
                  </a:lnTo>
                  <a:lnTo>
                    <a:pt x="133" y="250"/>
                  </a:lnTo>
                  <a:lnTo>
                    <a:pt x="129" y="250"/>
                  </a:lnTo>
                  <a:lnTo>
                    <a:pt x="126" y="252"/>
                  </a:lnTo>
                  <a:lnTo>
                    <a:pt x="124" y="252"/>
                  </a:lnTo>
                  <a:lnTo>
                    <a:pt x="120" y="255"/>
                  </a:lnTo>
                  <a:lnTo>
                    <a:pt x="118" y="257"/>
                  </a:lnTo>
                  <a:lnTo>
                    <a:pt x="114" y="259"/>
                  </a:lnTo>
                  <a:lnTo>
                    <a:pt x="113" y="263"/>
                  </a:lnTo>
                  <a:lnTo>
                    <a:pt x="111" y="265"/>
                  </a:lnTo>
                  <a:lnTo>
                    <a:pt x="109" y="265"/>
                  </a:lnTo>
                  <a:lnTo>
                    <a:pt x="107" y="265"/>
                  </a:lnTo>
                  <a:lnTo>
                    <a:pt x="103" y="265"/>
                  </a:lnTo>
                  <a:lnTo>
                    <a:pt x="101" y="263"/>
                  </a:lnTo>
                  <a:lnTo>
                    <a:pt x="98" y="261"/>
                  </a:lnTo>
                  <a:lnTo>
                    <a:pt x="96" y="261"/>
                  </a:lnTo>
                  <a:lnTo>
                    <a:pt x="92" y="259"/>
                  </a:lnTo>
                  <a:lnTo>
                    <a:pt x="90" y="259"/>
                  </a:lnTo>
                  <a:lnTo>
                    <a:pt x="88" y="259"/>
                  </a:lnTo>
                  <a:lnTo>
                    <a:pt x="86" y="259"/>
                  </a:lnTo>
                  <a:lnTo>
                    <a:pt x="84" y="259"/>
                  </a:lnTo>
                  <a:lnTo>
                    <a:pt x="83" y="259"/>
                  </a:lnTo>
                  <a:lnTo>
                    <a:pt x="81" y="259"/>
                  </a:lnTo>
                  <a:lnTo>
                    <a:pt x="81" y="257"/>
                  </a:lnTo>
                  <a:lnTo>
                    <a:pt x="79" y="259"/>
                  </a:lnTo>
                  <a:lnTo>
                    <a:pt x="75" y="259"/>
                  </a:lnTo>
                  <a:lnTo>
                    <a:pt x="73" y="259"/>
                  </a:lnTo>
                  <a:lnTo>
                    <a:pt x="71" y="259"/>
                  </a:lnTo>
                  <a:lnTo>
                    <a:pt x="69" y="259"/>
                  </a:lnTo>
                  <a:lnTo>
                    <a:pt x="67" y="259"/>
                  </a:lnTo>
                  <a:lnTo>
                    <a:pt x="66" y="259"/>
                  </a:lnTo>
                  <a:lnTo>
                    <a:pt x="64" y="259"/>
                  </a:lnTo>
                  <a:lnTo>
                    <a:pt x="62" y="257"/>
                  </a:lnTo>
                  <a:lnTo>
                    <a:pt x="58" y="257"/>
                  </a:lnTo>
                  <a:lnTo>
                    <a:pt x="56" y="257"/>
                  </a:lnTo>
                  <a:lnTo>
                    <a:pt x="54" y="257"/>
                  </a:lnTo>
                  <a:lnTo>
                    <a:pt x="51" y="257"/>
                  </a:lnTo>
                  <a:lnTo>
                    <a:pt x="49" y="257"/>
                  </a:lnTo>
                  <a:lnTo>
                    <a:pt x="47" y="257"/>
                  </a:lnTo>
                  <a:lnTo>
                    <a:pt x="43" y="257"/>
                  </a:lnTo>
                  <a:lnTo>
                    <a:pt x="41" y="252"/>
                  </a:lnTo>
                  <a:lnTo>
                    <a:pt x="41" y="250"/>
                  </a:lnTo>
                  <a:lnTo>
                    <a:pt x="41" y="248"/>
                  </a:lnTo>
                  <a:lnTo>
                    <a:pt x="43" y="246"/>
                  </a:lnTo>
                  <a:lnTo>
                    <a:pt x="43" y="244"/>
                  </a:lnTo>
                  <a:lnTo>
                    <a:pt x="45" y="242"/>
                  </a:lnTo>
                  <a:lnTo>
                    <a:pt x="45" y="240"/>
                  </a:lnTo>
                  <a:lnTo>
                    <a:pt x="45" y="239"/>
                  </a:lnTo>
                  <a:lnTo>
                    <a:pt x="45" y="237"/>
                  </a:lnTo>
                  <a:lnTo>
                    <a:pt x="43" y="235"/>
                  </a:lnTo>
                  <a:lnTo>
                    <a:pt x="43" y="233"/>
                  </a:lnTo>
                  <a:lnTo>
                    <a:pt x="43" y="231"/>
                  </a:lnTo>
                  <a:lnTo>
                    <a:pt x="45" y="229"/>
                  </a:lnTo>
                  <a:lnTo>
                    <a:pt x="45" y="227"/>
                  </a:lnTo>
                  <a:lnTo>
                    <a:pt x="43" y="225"/>
                  </a:lnTo>
                  <a:lnTo>
                    <a:pt x="41" y="225"/>
                  </a:lnTo>
                  <a:lnTo>
                    <a:pt x="39" y="225"/>
                  </a:lnTo>
                  <a:lnTo>
                    <a:pt x="37" y="225"/>
                  </a:lnTo>
                  <a:lnTo>
                    <a:pt x="36" y="225"/>
                  </a:lnTo>
                  <a:lnTo>
                    <a:pt x="34" y="224"/>
                  </a:lnTo>
                  <a:lnTo>
                    <a:pt x="32" y="224"/>
                  </a:lnTo>
                  <a:lnTo>
                    <a:pt x="28" y="224"/>
                  </a:lnTo>
                  <a:lnTo>
                    <a:pt x="28" y="222"/>
                  </a:lnTo>
                  <a:lnTo>
                    <a:pt x="26" y="222"/>
                  </a:lnTo>
                  <a:lnTo>
                    <a:pt x="24" y="222"/>
                  </a:lnTo>
                  <a:lnTo>
                    <a:pt x="22" y="222"/>
                  </a:lnTo>
                  <a:lnTo>
                    <a:pt x="19" y="220"/>
                  </a:lnTo>
                  <a:lnTo>
                    <a:pt x="13" y="218"/>
                  </a:lnTo>
                  <a:lnTo>
                    <a:pt x="11" y="216"/>
                  </a:lnTo>
                  <a:lnTo>
                    <a:pt x="9" y="214"/>
                  </a:lnTo>
                  <a:lnTo>
                    <a:pt x="11" y="210"/>
                  </a:lnTo>
                  <a:lnTo>
                    <a:pt x="11" y="207"/>
                  </a:lnTo>
                  <a:lnTo>
                    <a:pt x="13" y="205"/>
                  </a:lnTo>
                  <a:lnTo>
                    <a:pt x="15" y="203"/>
                  </a:lnTo>
                  <a:lnTo>
                    <a:pt x="17" y="201"/>
                  </a:lnTo>
                  <a:lnTo>
                    <a:pt x="17" y="199"/>
                  </a:lnTo>
                  <a:lnTo>
                    <a:pt x="17" y="197"/>
                  </a:lnTo>
                  <a:lnTo>
                    <a:pt x="17" y="195"/>
                  </a:lnTo>
                  <a:lnTo>
                    <a:pt x="17" y="192"/>
                  </a:lnTo>
                  <a:lnTo>
                    <a:pt x="15" y="188"/>
                  </a:lnTo>
                  <a:lnTo>
                    <a:pt x="15" y="186"/>
                  </a:lnTo>
                  <a:lnTo>
                    <a:pt x="13" y="182"/>
                  </a:lnTo>
                  <a:lnTo>
                    <a:pt x="11" y="182"/>
                  </a:lnTo>
                  <a:lnTo>
                    <a:pt x="7" y="180"/>
                  </a:lnTo>
                  <a:lnTo>
                    <a:pt x="4" y="180"/>
                  </a:lnTo>
                  <a:lnTo>
                    <a:pt x="4" y="177"/>
                  </a:lnTo>
                  <a:lnTo>
                    <a:pt x="4" y="175"/>
                  </a:lnTo>
                  <a:lnTo>
                    <a:pt x="2" y="173"/>
                  </a:lnTo>
                  <a:lnTo>
                    <a:pt x="2" y="169"/>
                  </a:lnTo>
                  <a:lnTo>
                    <a:pt x="4" y="167"/>
                  </a:lnTo>
                  <a:lnTo>
                    <a:pt x="7" y="165"/>
                  </a:lnTo>
                  <a:lnTo>
                    <a:pt x="11" y="164"/>
                  </a:lnTo>
                  <a:lnTo>
                    <a:pt x="13" y="164"/>
                  </a:lnTo>
                  <a:lnTo>
                    <a:pt x="17" y="164"/>
                  </a:lnTo>
                  <a:lnTo>
                    <a:pt x="21" y="162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8" y="158"/>
                  </a:lnTo>
                  <a:lnTo>
                    <a:pt x="28" y="154"/>
                  </a:lnTo>
                  <a:lnTo>
                    <a:pt x="28" y="152"/>
                  </a:lnTo>
                  <a:lnTo>
                    <a:pt x="26" y="149"/>
                  </a:lnTo>
                  <a:lnTo>
                    <a:pt x="26" y="147"/>
                  </a:lnTo>
                  <a:lnTo>
                    <a:pt x="26" y="143"/>
                  </a:lnTo>
                  <a:lnTo>
                    <a:pt x="28" y="141"/>
                  </a:lnTo>
                  <a:lnTo>
                    <a:pt x="30" y="137"/>
                  </a:lnTo>
                  <a:lnTo>
                    <a:pt x="32" y="135"/>
                  </a:lnTo>
                  <a:lnTo>
                    <a:pt x="36" y="134"/>
                  </a:lnTo>
                  <a:lnTo>
                    <a:pt x="37" y="130"/>
                  </a:lnTo>
                  <a:lnTo>
                    <a:pt x="41" y="130"/>
                  </a:lnTo>
                  <a:lnTo>
                    <a:pt x="45" y="128"/>
                  </a:lnTo>
                  <a:lnTo>
                    <a:pt x="47" y="128"/>
                  </a:lnTo>
                  <a:lnTo>
                    <a:pt x="49" y="126"/>
                  </a:lnTo>
                  <a:lnTo>
                    <a:pt x="52" y="124"/>
                  </a:lnTo>
                  <a:lnTo>
                    <a:pt x="52" y="120"/>
                  </a:lnTo>
                  <a:lnTo>
                    <a:pt x="54" y="118"/>
                  </a:lnTo>
                  <a:lnTo>
                    <a:pt x="54" y="117"/>
                  </a:lnTo>
                  <a:lnTo>
                    <a:pt x="54" y="115"/>
                  </a:lnTo>
                  <a:lnTo>
                    <a:pt x="54" y="113"/>
                  </a:lnTo>
                  <a:lnTo>
                    <a:pt x="54" y="109"/>
                  </a:lnTo>
                  <a:lnTo>
                    <a:pt x="54" y="107"/>
                  </a:lnTo>
                  <a:lnTo>
                    <a:pt x="56" y="105"/>
                  </a:lnTo>
                  <a:lnTo>
                    <a:pt x="56" y="102"/>
                  </a:lnTo>
                  <a:lnTo>
                    <a:pt x="56" y="100"/>
                  </a:lnTo>
                  <a:lnTo>
                    <a:pt x="58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4" y="94"/>
                  </a:lnTo>
                  <a:lnTo>
                    <a:pt x="66" y="92"/>
                  </a:lnTo>
                  <a:lnTo>
                    <a:pt x="66" y="90"/>
                  </a:lnTo>
                  <a:lnTo>
                    <a:pt x="67" y="88"/>
                  </a:lnTo>
                  <a:lnTo>
                    <a:pt x="67" y="87"/>
                  </a:lnTo>
                  <a:lnTo>
                    <a:pt x="67" y="81"/>
                  </a:lnTo>
                  <a:lnTo>
                    <a:pt x="67" y="79"/>
                  </a:lnTo>
                  <a:lnTo>
                    <a:pt x="67" y="77"/>
                  </a:lnTo>
                  <a:lnTo>
                    <a:pt x="66" y="75"/>
                  </a:lnTo>
                  <a:lnTo>
                    <a:pt x="64" y="73"/>
                  </a:lnTo>
                  <a:lnTo>
                    <a:pt x="62" y="72"/>
                  </a:lnTo>
                  <a:lnTo>
                    <a:pt x="60" y="70"/>
                  </a:lnTo>
                  <a:lnTo>
                    <a:pt x="58" y="68"/>
                  </a:lnTo>
                  <a:lnTo>
                    <a:pt x="58" y="66"/>
                  </a:lnTo>
                  <a:lnTo>
                    <a:pt x="56" y="64"/>
                  </a:lnTo>
                  <a:lnTo>
                    <a:pt x="56" y="62"/>
                  </a:lnTo>
                  <a:lnTo>
                    <a:pt x="54" y="60"/>
                  </a:lnTo>
                  <a:lnTo>
                    <a:pt x="52" y="58"/>
                  </a:lnTo>
                  <a:lnTo>
                    <a:pt x="51" y="58"/>
                  </a:lnTo>
                  <a:lnTo>
                    <a:pt x="49" y="57"/>
                  </a:lnTo>
                  <a:lnTo>
                    <a:pt x="47" y="55"/>
                  </a:lnTo>
                  <a:lnTo>
                    <a:pt x="45" y="51"/>
                  </a:lnTo>
                  <a:lnTo>
                    <a:pt x="43" y="51"/>
                  </a:lnTo>
                  <a:lnTo>
                    <a:pt x="43" y="49"/>
                  </a:lnTo>
                  <a:lnTo>
                    <a:pt x="41" y="49"/>
                  </a:lnTo>
                  <a:lnTo>
                    <a:pt x="39" y="49"/>
                  </a:lnTo>
                  <a:lnTo>
                    <a:pt x="37" y="49"/>
                  </a:lnTo>
                  <a:lnTo>
                    <a:pt x="36" y="51"/>
                  </a:lnTo>
                  <a:lnTo>
                    <a:pt x="34" y="49"/>
                  </a:lnTo>
                  <a:lnTo>
                    <a:pt x="32" y="49"/>
                  </a:lnTo>
                  <a:lnTo>
                    <a:pt x="30" y="47"/>
                  </a:lnTo>
                  <a:lnTo>
                    <a:pt x="28" y="45"/>
                  </a:lnTo>
                  <a:lnTo>
                    <a:pt x="28" y="42"/>
                  </a:lnTo>
                  <a:lnTo>
                    <a:pt x="26" y="40"/>
                  </a:lnTo>
                  <a:lnTo>
                    <a:pt x="24" y="38"/>
                  </a:lnTo>
                  <a:lnTo>
                    <a:pt x="21" y="36"/>
                  </a:lnTo>
                  <a:lnTo>
                    <a:pt x="19" y="34"/>
                  </a:lnTo>
                  <a:lnTo>
                    <a:pt x="17" y="32"/>
                  </a:lnTo>
                  <a:lnTo>
                    <a:pt x="13" y="32"/>
                  </a:lnTo>
                  <a:lnTo>
                    <a:pt x="11" y="30"/>
                  </a:lnTo>
                  <a:lnTo>
                    <a:pt x="9" y="27"/>
                  </a:lnTo>
                  <a:lnTo>
                    <a:pt x="7" y="27"/>
                  </a:lnTo>
                  <a:lnTo>
                    <a:pt x="6" y="25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6"/>
                  </a:lnTo>
                  <a:lnTo>
                    <a:pt x="6" y="6"/>
                  </a:lnTo>
                  <a:lnTo>
                    <a:pt x="7" y="8"/>
                  </a:lnTo>
                  <a:lnTo>
                    <a:pt x="9" y="10"/>
                  </a:lnTo>
                  <a:lnTo>
                    <a:pt x="11" y="10"/>
                  </a:lnTo>
                  <a:lnTo>
                    <a:pt x="13" y="10"/>
                  </a:lnTo>
                  <a:lnTo>
                    <a:pt x="15" y="10"/>
                  </a:lnTo>
                  <a:lnTo>
                    <a:pt x="21" y="10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30" y="10"/>
                  </a:lnTo>
                  <a:lnTo>
                    <a:pt x="32" y="10"/>
                  </a:lnTo>
                  <a:lnTo>
                    <a:pt x="34" y="12"/>
                  </a:lnTo>
                  <a:lnTo>
                    <a:pt x="39" y="15"/>
                  </a:lnTo>
                  <a:lnTo>
                    <a:pt x="43" y="15"/>
                  </a:lnTo>
                  <a:lnTo>
                    <a:pt x="45" y="13"/>
                  </a:lnTo>
                  <a:lnTo>
                    <a:pt x="47" y="12"/>
                  </a:lnTo>
                  <a:lnTo>
                    <a:pt x="49" y="12"/>
                  </a:lnTo>
                  <a:lnTo>
                    <a:pt x="49" y="10"/>
                  </a:lnTo>
                  <a:lnTo>
                    <a:pt x="51" y="10"/>
                  </a:lnTo>
                  <a:lnTo>
                    <a:pt x="51" y="8"/>
                  </a:lnTo>
                  <a:lnTo>
                    <a:pt x="51" y="6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6" y="4"/>
                  </a:lnTo>
                  <a:lnTo>
                    <a:pt x="58" y="6"/>
                  </a:lnTo>
                  <a:lnTo>
                    <a:pt x="60" y="6"/>
                  </a:lnTo>
                  <a:lnTo>
                    <a:pt x="62" y="8"/>
                  </a:lnTo>
                  <a:lnTo>
                    <a:pt x="64" y="10"/>
                  </a:lnTo>
                  <a:lnTo>
                    <a:pt x="66" y="10"/>
                  </a:lnTo>
                  <a:lnTo>
                    <a:pt x="67" y="12"/>
                  </a:lnTo>
                  <a:lnTo>
                    <a:pt x="69" y="12"/>
                  </a:lnTo>
                  <a:lnTo>
                    <a:pt x="69" y="13"/>
                  </a:lnTo>
                  <a:lnTo>
                    <a:pt x="71" y="13"/>
                  </a:lnTo>
                  <a:lnTo>
                    <a:pt x="73" y="13"/>
                  </a:lnTo>
                  <a:lnTo>
                    <a:pt x="73" y="15"/>
                  </a:lnTo>
                  <a:lnTo>
                    <a:pt x="75" y="15"/>
                  </a:lnTo>
                  <a:lnTo>
                    <a:pt x="77" y="17"/>
                  </a:lnTo>
                  <a:lnTo>
                    <a:pt x="79" y="17"/>
                  </a:lnTo>
                  <a:lnTo>
                    <a:pt x="81" y="19"/>
                  </a:lnTo>
                  <a:lnTo>
                    <a:pt x="83" y="19"/>
                  </a:lnTo>
                  <a:lnTo>
                    <a:pt x="83" y="21"/>
                  </a:lnTo>
                  <a:lnTo>
                    <a:pt x="84" y="23"/>
                  </a:lnTo>
                  <a:lnTo>
                    <a:pt x="86" y="27"/>
                  </a:lnTo>
                  <a:lnTo>
                    <a:pt x="86" y="28"/>
                  </a:lnTo>
                  <a:lnTo>
                    <a:pt x="86" y="30"/>
                  </a:lnTo>
                  <a:lnTo>
                    <a:pt x="88" y="30"/>
                  </a:lnTo>
                  <a:lnTo>
                    <a:pt x="88" y="32"/>
                  </a:lnTo>
                  <a:lnTo>
                    <a:pt x="90" y="32"/>
                  </a:lnTo>
                  <a:lnTo>
                    <a:pt x="92" y="34"/>
                  </a:lnTo>
                  <a:lnTo>
                    <a:pt x="92" y="36"/>
                  </a:lnTo>
                  <a:lnTo>
                    <a:pt x="94" y="36"/>
                  </a:lnTo>
                  <a:lnTo>
                    <a:pt x="96" y="36"/>
                  </a:lnTo>
                  <a:lnTo>
                    <a:pt x="98" y="34"/>
                  </a:lnTo>
                  <a:lnTo>
                    <a:pt x="99" y="34"/>
                  </a:lnTo>
                  <a:lnTo>
                    <a:pt x="101" y="34"/>
                  </a:lnTo>
                  <a:lnTo>
                    <a:pt x="103" y="34"/>
                  </a:lnTo>
                  <a:lnTo>
                    <a:pt x="105" y="36"/>
                  </a:lnTo>
                  <a:lnTo>
                    <a:pt x="105" y="38"/>
                  </a:lnTo>
                  <a:lnTo>
                    <a:pt x="105" y="40"/>
                  </a:lnTo>
                  <a:lnTo>
                    <a:pt x="118" y="40"/>
                  </a:lnTo>
                  <a:lnTo>
                    <a:pt x="120" y="40"/>
                  </a:lnTo>
                  <a:lnTo>
                    <a:pt x="122" y="38"/>
                  </a:lnTo>
                  <a:lnTo>
                    <a:pt x="124" y="38"/>
                  </a:lnTo>
                  <a:lnTo>
                    <a:pt x="128" y="38"/>
                  </a:lnTo>
                  <a:lnTo>
                    <a:pt x="129" y="38"/>
                  </a:lnTo>
                  <a:lnTo>
                    <a:pt x="135" y="36"/>
                  </a:lnTo>
                  <a:lnTo>
                    <a:pt x="137" y="36"/>
                  </a:lnTo>
                  <a:lnTo>
                    <a:pt x="139" y="36"/>
                  </a:lnTo>
                  <a:lnTo>
                    <a:pt x="139" y="34"/>
                  </a:lnTo>
                  <a:lnTo>
                    <a:pt x="141" y="32"/>
                  </a:lnTo>
                  <a:lnTo>
                    <a:pt x="143" y="32"/>
                  </a:lnTo>
                  <a:lnTo>
                    <a:pt x="146" y="32"/>
                  </a:lnTo>
                  <a:lnTo>
                    <a:pt x="148" y="30"/>
                  </a:lnTo>
                  <a:lnTo>
                    <a:pt x="150" y="30"/>
                  </a:lnTo>
                  <a:lnTo>
                    <a:pt x="152" y="28"/>
                  </a:lnTo>
                  <a:lnTo>
                    <a:pt x="154" y="28"/>
                  </a:lnTo>
                  <a:lnTo>
                    <a:pt x="156" y="28"/>
                  </a:lnTo>
                  <a:lnTo>
                    <a:pt x="156" y="30"/>
                  </a:lnTo>
                  <a:lnTo>
                    <a:pt x="158" y="30"/>
                  </a:lnTo>
                  <a:lnTo>
                    <a:pt x="158" y="34"/>
                  </a:lnTo>
                  <a:lnTo>
                    <a:pt x="156" y="34"/>
                  </a:lnTo>
                  <a:lnTo>
                    <a:pt x="156" y="36"/>
                  </a:lnTo>
                  <a:lnTo>
                    <a:pt x="156" y="38"/>
                  </a:lnTo>
                  <a:lnTo>
                    <a:pt x="156" y="40"/>
                  </a:lnTo>
                  <a:lnTo>
                    <a:pt x="158" y="40"/>
                  </a:lnTo>
                  <a:lnTo>
                    <a:pt x="159" y="42"/>
                  </a:lnTo>
                  <a:lnTo>
                    <a:pt x="161" y="42"/>
                  </a:lnTo>
                  <a:lnTo>
                    <a:pt x="165" y="42"/>
                  </a:lnTo>
                  <a:lnTo>
                    <a:pt x="167" y="42"/>
                  </a:lnTo>
                  <a:lnTo>
                    <a:pt x="171" y="42"/>
                  </a:lnTo>
                  <a:lnTo>
                    <a:pt x="174" y="43"/>
                  </a:lnTo>
                  <a:lnTo>
                    <a:pt x="176" y="45"/>
                  </a:lnTo>
                  <a:lnTo>
                    <a:pt x="176" y="47"/>
                  </a:lnTo>
                  <a:lnTo>
                    <a:pt x="182" y="43"/>
                  </a:lnTo>
                  <a:lnTo>
                    <a:pt x="184" y="42"/>
                  </a:lnTo>
                  <a:lnTo>
                    <a:pt x="186" y="40"/>
                  </a:lnTo>
                  <a:lnTo>
                    <a:pt x="188" y="40"/>
                  </a:lnTo>
                  <a:lnTo>
                    <a:pt x="189" y="38"/>
                  </a:lnTo>
                  <a:lnTo>
                    <a:pt x="189" y="36"/>
                  </a:lnTo>
                  <a:lnTo>
                    <a:pt x="189" y="34"/>
                  </a:lnTo>
                  <a:lnTo>
                    <a:pt x="191" y="34"/>
                  </a:lnTo>
                  <a:lnTo>
                    <a:pt x="191" y="32"/>
                  </a:lnTo>
                  <a:lnTo>
                    <a:pt x="193" y="32"/>
                  </a:lnTo>
                  <a:lnTo>
                    <a:pt x="195" y="30"/>
                  </a:lnTo>
                  <a:lnTo>
                    <a:pt x="197" y="30"/>
                  </a:lnTo>
                  <a:lnTo>
                    <a:pt x="199" y="28"/>
                  </a:lnTo>
                  <a:lnTo>
                    <a:pt x="199" y="27"/>
                  </a:lnTo>
                  <a:lnTo>
                    <a:pt x="201" y="27"/>
                  </a:lnTo>
                  <a:lnTo>
                    <a:pt x="201" y="25"/>
                  </a:lnTo>
                  <a:lnTo>
                    <a:pt x="203" y="25"/>
                  </a:lnTo>
                  <a:lnTo>
                    <a:pt x="203" y="23"/>
                  </a:lnTo>
                  <a:lnTo>
                    <a:pt x="203" y="21"/>
                  </a:lnTo>
                  <a:lnTo>
                    <a:pt x="203" y="19"/>
                  </a:lnTo>
                  <a:lnTo>
                    <a:pt x="203" y="17"/>
                  </a:lnTo>
                  <a:lnTo>
                    <a:pt x="203" y="15"/>
                  </a:lnTo>
                  <a:lnTo>
                    <a:pt x="203" y="13"/>
                  </a:lnTo>
                  <a:lnTo>
                    <a:pt x="204" y="13"/>
                  </a:lnTo>
                  <a:lnTo>
                    <a:pt x="206" y="13"/>
                  </a:lnTo>
                  <a:lnTo>
                    <a:pt x="206" y="12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2" y="12"/>
                  </a:lnTo>
                  <a:lnTo>
                    <a:pt x="214" y="12"/>
                  </a:lnTo>
                  <a:lnTo>
                    <a:pt x="214" y="10"/>
                  </a:lnTo>
                  <a:lnTo>
                    <a:pt x="216" y="10"/>
                  </a:lnTo>
                  <a:lnTo>
                    <a:pt x="218" y="8"/>
                  </a:lnTo>
                  <a:lnTo>
                    <a:pt x="219" y="8"/>
                  </a:lnTo>
                  <a:lnTo>
                    <a:pt x="221" y="8"/>
                  </a:lnTo>
                  <a:lnTo>
                    <a:pt x="223" y="8"/>
                  </a:lnTo>
                  <a:lnTo>
                    <a:pt x="225" y="8"/>
                  </a:lnTo>
                  <a:lnTo>
                    <a:pt x="229" y="8"/>
                  </a:lnTo>
                  <a:lnTo>
                    <a:pt x="231" y="8"/>
                  </a:lnTo>
                  <a:lnTo>
                    <a:pt x="233" y="8"/>
                  </a:lnTo>
                  <a:lnTo>
                    <a:pt x="233" y="6"/>
                  </a:lnTo>
                  <a:lnTo>
                    <a:pt x="234" y="6"/>
                  </a:lnTo>
                  <a:lnTo>
                    <a:pt x="236" y="8"/>
                  </a:lnTo>
                  <a:lnTo>
                    <a:pt x="238" y="8"/>
                  </a:lnTo>
                  <a:lnTo>
                    <a:pt x="240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0"/>
                  </a:lnTo>
                  <a:lnTo>
                    <a:pt x="249" y="10"/>
                  </a:lnTo>
                  <a:lnTo>
                    <a:pt x="251" y="10"/>
                  </a:lnTo>
                  <a:lnTo>
                    <a:pt x="253" y="10"/>
                  </a:lnTo>
                  <a:lnTo>
                    <a:pt x="255" y="10"/>
                  </a:lnTo>
                  <a:lnTo>
                    <a:pt x="257" y="10"/>
                  </a:lnTo>
                  <a:lnTo>
                    <a:pt x="259" y="10"/>
                  </a:lnTo>
                  <a:lnTo>
                    <a:pt x="263" y="8"/>
                  </a:lnTo>
                  <a:lnTo>
                    <a:pt x="264" y="8"/>
                  </a:lnTo>
                  <a:lnTo>
                    <a:pt x="266" y="10"/>
                  </a:lnTo>
                  <a:lnTo>
                    <a:pt x="268" y="10"/>
                  </a:lnTo>
                  <a:lnTo>
                    <a:pt x="270" y="10"/>
                  </a:lnTo>
                  <a:lnTo>
                    <a:pt x="272" y="10"/>
                  </a:lnTo>
                  <a:lnTo>
                    <a:pt x="274" y="12"/>
                  </a:lnTo>
                  <a:lnTo>
                    <a:pt x="276" y="12"/>
                  </a:lnTo>
                  <a:lnTo>
                    <a:pt x="278" y="12"/>
                  </a:lnTo>
                  <a:lnTo>
                    <a:pt x="279" y="13"/>
                  </a:lnTo>
                  <a:lnTo>
                    <a:pt x="281" y="13"/>
                  </a:lnTo>
                  <a:lnTo>
                    <a:pt x="281" y="15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7" y="17"/>
                  </a:lnTo>
                  <a:lnTo>
                    <a:pt x="287" y="19"/>
                  </a:lnTo>
                  <a:lnTo>
                    <a:pt x="289" y="19"/>
                  </a:lnTo>
                  <a:lnTo>
                    <a:pt x="291" y="19"/>
                  </a:lnTo>
                  <a:lnTo>
                    <a:pt x="293" y="19"/>
                  </a:lnTo>
                  <a:lnTo>
                    <a:pt x="293" y="21"/>
                  </a:lnTo>
                  <a:lnTo>
                    <a:pt x="294" y="21"/>
                  </a:lnTo>
                  <a:lnTo>
                    <a:pt x="294" y="23"/>
                  </a:lnTo>
                  <a:lnTo>
                    <a:pt x="296" y="23"/>
                  </a:lnTo>
                  <a:lnTo>
                    <a:pt x="298" y="23"/>
                  </a:lnTo>
                  <a:lnTo>
                    <a:pt x="300" y="23"/>
                  </a:lnTo>
                  <a:lnTo>
                    <a:pt x="300" y="25"/>
                  </a:lnTo>
                  <a:lnTo>
                    <a:pt x="302" y="25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8" y="27"/>
                  </a:lnTo>
                  <a:lnTo>
                    <a:pt x="308" y="25"/>
                  </a:lnTo>
                  <a:lnTo>
                    <a:pt x="309" y="27"/>
                  </a:lnTo>
                  <a:lnTo>
                    <a:pt x="311" y="27"/>
                  </a:lnTo>
                  <a:lnTo>
                    <a:pt x="313" y="25"/>
                  </a:lnTo>
                  <a:lnTo>
                    <a:pt x="315" y="27"/>
                  </a:lnTo>
                  <a:lnTo>
                    <a:pt x="317" y="27"/>
                  </a:lnTo>
                  <a:lnTo>
                    <a:pt x="317" y="28"/>
                  </a:lnTo>
                  <a:lnTo>
                    <a:pt x="319" y="28"/>
                  </a:lnTo>
                  <a:lnTo>
                    <a:pt x="319" y="27"/>
                  </a:lnTo>
                  <a:lnTo>
                    <a:pt x="321" y="27"/>
                  </a:lnTo>
                  <a:lnTo>
                    <a:pt x="323" y="27"/>
                  </a:lnTo>
                  <a:lnTo>
                    <a:pt x="324" y="27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30" y="28"/>
                  </a:lnTo>
                  <a:lnTo>
                    <a:pt x="328" y="32"/>
                  </a:lnTo>
                  <a:lnTo>
                    <a:pt x="328" y="38"/>
                  </a:lnTo>
                  <a:lnTo>
                    <a:pt x="330" y="40"/>
                  </a:lnTo>
                  <a:lnTo>
                    <a:pt x="330" y="43"/>
                  </a:lnTo>
                  <a:lnTo>
                    <a:pt x="330" y="47"/>
                  </a:lnTo>
                  <a:lnTo>
                    <a:pt x="332" y="51"/>
                  </a:lnTo>
                  <a:lnTo>
                    <a:pt x="334" y="55"/>
                  </a:lnTo>
                  <a:lnTo>
                    <a:pt x="334" y="57"/>
                  </a:lnTo>
                  <a:lnTo>
                    <a:pt x="336" y="57"/>
                  </a:lnTo>
                  <a:lnTo>
                    <a:pt x="336" y="62"/>
                  </a:lnTo>
                  <a:lnTo>
                    <a:pt x="343" y="58"/>
                  </a:lnTo>
                  <a:lnTo>
                    <a:pt x="345" y="58"/>
                  </a:lnTo>
                  <a:lnTo>
                    <a:pt x="347" y="57"/>
                  </a:lnTo>
                  <a:lnTo>
                    <a:pt x="349" y="57"/>
                  </a:lnTo>
                  <a:lnTo>
                    <a:pt x="349" y="55"/>
                  </a:lnTo>
                  <a:lnTo>
                    <a:pt x="353" y="53"/>
                  </a:lnTo>
                  <a:lnTo>
                    <a:pt x="356" y="51"/>
                  </a:lnTo>
                  <a:lnTo>
                    <a:pt x="358" y="47"/>
                  </a:lnTo>
                  <a:lnTo>
                    <a:pt x="360" y="47"/>
                  </a:lnTo>
                  <a:lnTo>
                    <a:pt x="360" y="45"/>
                  </a:lnTo>
                  <a:lnTo>
                    <a:pt x="360" y="43"/>
                  </a:lnTo>
                  <a:lnTo>
                    <a:pt x="362" y="40"/>
                  </a:lnTo>
                  <a:lnTo>
                    <a:pt x="364" y="38"/>
                  </a:lnTo>
                  <a:lnTo>
                    <a:pt x="366" y="38"/>
                  </a:lnTo>
                  <a:lnTo>
                    <a:pt x="368" y="36"/>
                  </a:lnTo>
                  <a:lnTo>
                    <a:pt x="368" y="34"/>
                  </a:lnTo>
                  <a:lnTo>
                    <a:pt x="371" y="32"/>
                  </a:lnTo>
                  <a:lnTo>
                    <a:pt x="373" y="30"/>
                  </a:lnTo>
                  <a:lnTo>
                    <a:pt x="373" y="28"/>
                  </a:lnTo>
                  <a:lnTo>
                    <a:pt x="371" y="27"/>
                  </a:lnTo>
                  <a:lnTo>
                    <a:pt x="371" y="25"/>
                  </a:lnTo>
                  <a:lnTo>
                    <a:pt x="369" y="23"/>
                  </a:lnTo>
                  <a:lnTo>
                    <a:pt x="368" y="21"/>
                  </a:lnTo>
                  <a:lnTo>
                    <a:pt x="368" y="19"/>
                  </a:lnTo>
                  <a:lnTo>
                    <a:pt x="369" y="17"/>
                  </a:lnTo>
                  <a:lnTo>
                    <a:pt x="369" y="15"/>
                  </a:lnTo>
                  <a:lnTo>
                    <a:pt x="371" y="13"/>
                  </a:lnTo>
                  <a:lnTo>
                    <a:pt x="373" y="13"/>
                  </a:lnTo>
                  <a:lnTo>
                    <a:pt x="375" y="12"/>
                  </a:lnTo>
                  <a:lnTo>
                    <a:pt x="377" y="10"/>
                  </a:lnTo>
                  <a:lnTo>
                    <a:pt x="375" y="8"/>
                  </a:lnTo>
                  <a:lnTo>
                    <a:pt x="377" y="6"/>
                  </a:lnTo>
                  <a:lnTo>
                    <a:pt x="377" y="4"/>
                  </a:lnTo>
                  <a:lnTo>
                    <a:pt x="377" y="2"/>
                  </a:lnTo>
                  <a:lnTo>
                    <a:pt x="37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924" y="2151"/>
              <a:ext cx="32" cy="28"/>
            </a:xfrm>
            <a:custGeom>
              <a:avLst/>
              <a:gdLst>
                <a:gd name="T0" fmla="*/ 0 w 32"/>
                <a:gd name="T1" fmla="*/ 28 h 28"/>
                <a:gd name="T2" fmla="*/ 0 w 32"/>
                <a:gd name="T3" fmla="*/ 26 h 28"/>
                <a:gd name="T4" fmla="*/ 2 w 32"/>
                <a:gd name="T5" fmla="*/ 26 h 28"/>
                <a:gd name="T6" fmla="*/ 4 w 32"/>
                <a:gd name="T7" fmla="*/ 26 h 28"/>
                <a:gd name="T8" fmla="*/ 6 w 32"/>
                <a:gd name="T9" fmla="*/ 26 h 28"/>
                <a:gd name="T10" fmla="*/ 7 w 32"/>
                <a:gd name="T11" fmla="*/ 26 h 28"/>
                <a:gd name="T12" fmla="*/ 9 w 32"/>
                <a:gd name="T13" fmla="*/ 26 h 28"/>
                <a:gd name="T14" fmla="*/ 11 w 32"/>
                <a:gd name="T15" fmla="*/ 26 h 28"/>
                <a:gd name="T16" fmla="*/ 13 w 32"/>
                <a:gd name="T17" fmla="*/ 28 h 28"/>
                <a:gd name="T18" fmla="*/ 11 w 32"/>
                <a:gd name="T19" fmla="*/ 2 h 28"/>
                <a:gd name="T20" fmla="*/ 15 w 32"/>
                <a:gd name="T21" fmla="*/ 2 h 28"/>
                <a:gd name="T22" fmla="*/ 17 w 32"/>
                <a:gd name="T23" fmla="*/ 2 h 28"/>
                <a:gd name="T24" fmla="*/ 19 w 32"/>
                <a:gd name="T25" fmla="*/ 2 h 28"/>
                <a:gd name="T26" fmla="*/ 21 w 32"/>
                <a:gd name="T27" fmla="*/ 2 h 28"/>
                <a:gd name="T28" fmla="*/ 22 w 32"/>
                <a:gd name="T29" fmla="*/ 2 h 28"/>
                <a:gd name="T30" fmla="*/ 24 w 32"/>
                <a:gd name="T31" fmla="*/ 2 h 28"/>
                <a:gd name="T32" fmla="*/ 28 w 32"/>
                <a:gd name="T33" fmla="*/ 2 h 28"/>
                <a:gd name="T34" fmla="*/ 32 w 32"/>
                <a:gd name="T35" fmla="*/ 0 h 28"/>
                <a:gd name="T36" fmla="*/ 32 w 32"/>
                <a:gd name="T37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8">
                  <a:moveTo>
                    <a:pt x="0" y="28"/>
                  </a:moveTo>
                  <a:lnTo>
                    <a:pt x="0" y="26"/>
                  </a:lnTo>
                  <a:lnTo>
                    <a:pt x="2" y="26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7" y="26"/>
                  </a:lnTo>
                  <a:lnTo>
                    <a:pt x="9" y="26"/>
                  </a:lnTo>
                  <a:lnTo>
                    <a:pt x="11" y="26"/>
                  </a:lnTo>
                  <a:lnTo>
                    <a:pt x="13" y="28"/>
                  </a:lnTo>
                  <a:lnTo>
                    <a:pt x="11" y="2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9" y="2"/>
                  </a:lnTo>
                  <a:lnTo>
                    <a:pt x="21" y="2"/>
                  </a:lnTo>
                  <a:lnTo>
                    <a:pt x="22" y="2"/>
                  </a:lnTo>
                  <a:lnTo>
                    <a:pt x="24" y="2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157" y="739"/>
              <a:ext cx="1272" cy="812"/>
            </a:xfrm>
            <a:custGeom>
              <a:avLst/>
              <a:gdLst>
                <a:gd name="T0" fmla="*/ 30 w 1272"/>
                <a:gd name="T1" fmla="*/ 11 h 812"/>
                <a:gd name="T2" fmla="*/ 57 w 1272"/>
                <a:gd name="T3" fmla="*/ 24 h 812"/>
                <a:gd name="T4" fmla="*/ 90 w 1272"/>
                <a:gd name="T5" fmla="*/ 28 h 812"/>
                <a:gd name="T6" fmla="*/ 120 w 1272"/>
                <a:gd name="T7" fmla="*/ 37 h 812"/>
                <a:gd name="T8" fmla="*/ 149 w 1272"/>
                <a:gd name="T9" fmla="*/ 45 h 812"/>
                <a:gd name="T10" fmla="*/ 188 w 1272"/>
                <a:gd name="T11" fmla="*/ 56 h 812"/>
                <a:gd name="T12" fmla="*/ 207 w 1272"/>
                <a:gd name="T13" fmla="*/ 62 h 812"/>
                <a:gd name="T14" fmla="*/ 237 w 1272"/>
                <a:gd name="T15" fmla="*/ 69 h 812"/>
                <a:gd name="T16" fmla="*/ 270 w 1272"/>
                <a:gd name="T17" fmla="*/ 65 h 812"/>
                <a:gd name="T18" fmla="*/ 291 w 1272"/>
                <a:gd name="T19" fmla="*/ 48 h 812"/>
                <a:gd name="T20" fmla="*/ 314 w 1272"/>
                <a:gd name="T21" fmla="*/ 73 h 812"/>
                <a:gd name="T22" fmla="*/ 314 w 1272"/>
                <a:gd name="T23" fmla="*/ 97 h 812"/>
                <a:gd name="T24" fmla="*/ 306 w 1272"/>
                <a:gd name="T25" fmla="*/ 120 h 812"/>
                <a:gd name="T26" fmla="*/ 321 w 1272"/>
                <a:gd name="T27" fmla="*/ 142 h 812"/>
                <a:gd name="T28" fmla="*/ 340 w 1272"/>
                <a:gd name="T29" fmla="*/ 165 h 812"/>
                <a:gd name="T30" fmla="*/ 359 w 1272"/>
                <a:gd name="T31" fmla="*/ 185 h 812"/>
                <a:gd name="T32" fmla="*/ 355 w 1272"/>
                <a:gd name="T33" fmla="*/ 206 h 812"/>
                <a:gd name="T34" fmla="*/ 351 w 1272"/>
                <a:gd name="T35" fmla="*/ 236 h 812"/>
                <a:gd name="T36" fmla="*/ 392 w 1272"/>
                <a:gd name="T37" fmla="*/ 249 h 812"/>
                <a:gd name="T38" fmla="*/ 428 w 1272"/>
                <a:gd name="T39" fmla="*/ 259 h 812"/>
                <a:gd name="T40" fmla="*/ 456 w 1272"/>
                <a:gd name="T41" fmla="*/ 264 h 812"/>
                <a:gd name="T42" fmla="*/ 481 w 1272"/>
                <a:gd name="T43" fmla="*/ 283 h 812"/>
                <a:gd name="T44" fmla="*/ 509 w 1272"/>
                <a:gd name="T45" fmla="*/ 283 h 812"/>
                <a:gd name="T46" fmla="*/ 533 w 1272"/>
                <a:gd name="T47" fmla="*/ 304 h 812"/>
                <a:gd name="T48" fmla="*/ 559 w 1272"/>
                <a:gd name="T49" fmla="*/ 313 h 812"/>
                <a:gd name="T50" fmla="*/ 580 w 1272"/>
                <a:gd name="T51" fmla="*/ 332 h 812"/>
                <a:gd name="T52" fmla="*/ 606 w 1272"/>
                <a:gd name="T53" fmla="*/ 319 h 812"/>
                <a:gd name="T54" fmla="*/ 627 w 1272"/>
                <a:gd name="T55" fmla="*/ 347 h 812"/>
                <a:gd name="T56" fmla="*/ 649 w 1272"/>
                <a:gd name="T57" fmla="*/ 375 h 812"/>
                <a:gd name="T58" fmla="*/ 668 w 1272"/>
                <a:gd name="T59" fmla="*/ 401 h 812"/>
                <a:gd name="T60" fmla="*/ 692 w 1272"/>
                <a:gd name="T61" fmla="*/ 405 h 812"/>
                <a:gd name="T62" fmla="*/ 726 w 1272"/>
                <a:gd name="T63" fmla="*/ 409 h 812"/>
                <a:gd name="T64" fmla="*/ 736 w 1272"/>
                <a:gd name="T65" fmla="*/ 433 h 812"/>
                <a:gd name="T66" fmla="*/ 711 w 1272"/>
                <a:gd name="T67" fmla="*/ 461 h 812"/>
                <a:gd name="T68" fmla="*/ 743 w 1272"/>
                <a:gd name="T69" fmla="*/ 456 h 812"/>
                <a:gd name="T70" fmla="*/ 762 w 1272"/>
                <a:gd name="T71" fmla="*/ 484 h 812"/>
                <a:gd name="T72" fmla="*/ 796 w 1272"/>
                <a:gd name="T73" fmla="*/ 502 h 812"/>
                <a:gd name="T74" fmla="*/ 824 w 1272"/>
                <a:gd name="T75" fmla="*/ 512 h 812"/>
                <a:gd name="T76" fmla="*/ 856 w 1272"/>
                <a:gd name="T77" fmla="*/ 502 h 812"/>
                <a:gd name="T78" fmla="*/ 882 w 1272"/>
                <a:gd name="T79" fmla="*/ 506 h 812"/>
                <a:gd name="T80" fmla="*/ 893 w 1272"/>
                <a:gd name="T81" fmla="*/ 531 h 812"/>
                <a:gd name="T82" fmla="*/ 929 w 1272"/>
                <a:gd name="T83" fmla="*/ 521 h 812"/>
                <a:gd name="T84" fmla="*/ 951 w 1272"/>
                <a:gd name="T85" fmla="*/ 547 h 812"/>
                <a:gd name="T86" fmla="*/ 978 w 1272"/>
                <a:gd name="T87" fmla="*/ 568 h 812"/>
                <a:gd name="T88" fmla="*/ 1008 w 1272"/>
                <a:gd name="T89" fmla="*/ 553 h 812"/>
                <a:gd name="T90" fmla="*/ 1034 w 1272"/>
                <a:gd name="T91" fmla="*/ 570 h 812"/>
                <a:gd name="T92" fmla="*/ 1053 w 1272"/>
                <a:gd name="T93" fmla="*/ 568 h 812"/>
                <a:gd name="T94" fmla="*/ 1071 w 1272"/>
                <a:gd name="T95" fmla="*/ 581 h 812"/>
                <a:gd name="T96" fmla="*/ 1118 w 1272"/>
                <a:gd name="T97" fmla="*/ 596 h 812"/>
                <a:gd name="T98" fmla="*/ 1103 w 1272"/>
                <a:gd name="T99" fmla="*/ 617 h 812"/>
                <a:gd name="T100" fmla="*/ 1115 w 1272"/>
                <a:gd name="T101" fmla="*/ 641 h 812"/>
                <a:gd name="T102" fmla="*/ 1143 w 1272"/>
                <a:gd name="T103" fmla="*/ 636 h 812"/>
                <a:gd name="T104" fmla="*/ 1161 w 1272"/>
                <a:gd name="T105" fmla="*/ 666 h 812"/>
                <a:gd name="T106" fmla="*/ 1180 w 1272"/>
                <a:gd name="T107" fmla="*/ 688 h 812"/>
                <a:gd name="T108" fmla="*/ 1210 w 1272"/>
                <a:gd name="T109" fmla="*/ 698 h 812"/>
                <a:gd name="T110" fmla="*/ 1208 w 1272"/>
                <a:gd name="T111" fmla="*/ 726 h 812"/>
                <a:gd name="T112" fmla="*/ 1227 w 1272"/>
                <a:gd name="T113" fmla="*/ 746 h 812"/>
                <a:gd name="T114" fmla="*/ 1231 w 1272"/>
                <a:gd name="T115" fmla="*/ 778 h 812"/>
                <a:gd name="T116" fmla="*/ 1244 w 1272"/>
                <a:gd name="T117" fmla="*/ 797 h 812"/>
                <a:gd name="T118" fmla="*/ 1266 w 1272"/>
                <a:gd name="T119" fmla="*/ 806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2" h="812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4" y="3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5"/>
                  </a:lnTo>
                  <a:lnTo>
                    <a:pt x="23" y="7"/>
                  </a:lnTo>
                  <a:lnTo>
                    <a:pt x="25" y="7"/>
                  </a:lnTo>
                  <a:lnTo>
                    <a:pt x="27" y="9"/>
                  </a:lnTo>
                  <a:lnTo>
                    <a:pt x="29" y="9"/>
                  </a:lnTo>
                  <a:lnTo>
                    <a:pt x="30" y="9"/>
                  </a:lnTo>
                  <a:lnTo>
                    <a:pt x="30" y="11"/>
                  </a:lnTo>
                  <a:lnTo>
                    <a:pt x="32" y="11"/>
                  </a:lnTo>
                  <a:lnTo>
                    <a:pt x="34" y="13"/>
                  </a:lnTo>
                  <a:lnTo>
                    <a:pt x="36" y="13"/>
                  </a:lnTo>
                  <a:lnTo>
                    <a:pt x="40" y="11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4" y="15"/>
                  </a:lnTo>
                  <a:lnTo>
                    <a:pt x="45" y="15"/>
                  </a:lnTo>
                  <a:lnTo>
                    <a:pt x="45" y="17"/>
                  </a:lnTo>
                  <a:lnTo>
                    <a:pt x="45" y="18"/>
                  </a:lnTo>
                  <a:lnTo>
                    <a:pt x="45" y="20"/>
                  </a:lnTo>
                  <a:lnTo>
                    <a:pt x="47" y="22"/>
                  </a:lnTo>
                  <a:lnTo>
                    <a:pt x="49" y="22"/>
                  </a:lnTo>
                  <a:lnTo>
                    <a:pt x="49" y="24"/>
                  </a:lnTo>
                  <a:lnTo>
                    <a:pt x="51" y="24"/>
                  </a:lnTo>
                  <a:lnTo>
                    <a:pt x="55" y="24"/>
                  </a:lnTo>
                  <a:lnTo>
                    <a:pt x="57" y="24"/>
                  </a:lnTo>
                  <a:lnTo>
                    <a:pt x="57" y="26"/>
                  </a:lnTo>
                  <a:lnTo>
                    <a:pt x="59" y="28"/>
                  </a:lnTo>
                  <a:lnTo>
                    <a:pt x="60" y="28"/>
                  </a:lnTo>
                  <a:lnTo>
                    <a:pt x="62" y="28"/>
                  </a:lnTo>
                  <a:lnTo>
                    <a:pt x="66" y="28"/>
                  </a:lnTo>
                  <a:lnTo>
                    <a:pt x="68" y="28"/>
                  </a:lnTo>
                  <a:lnTo>
                    <a:pt x="70" y="28"/>
                  </a:lnTo>
                  <a:lnTo>
                    <a:pt x="72" y="30"/>
                  </a:lnTo>
                  <a:lnTo>
                    <a:pt x="74" y="30"/>
                  </a:lnTo>
                  <a:lnTo>
                    <a:pt x="75" y="30"/>
                  </a:lnTo>
                  <a:lnTo>
                    <a:pt x="75" y="32"/>
                  </a:lnTo>
                  <a:lnTo>
                    <a:pt x="77" y="30"/>
                  </a:lnTo>
                  <a:lnTo>
                    <a:pt x="79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7" y="28"/>
                  </a:lnTo>
                  <a:lnTo>
                    <a:pt x="90" y="28"/>
                  </a:lnTo>
                  <a:lnTo>
                    <a:pt x="92" y="30"/>
                  </a:lnTo>
                  <a:lnTo>
                    <a:pt x="94" y="30"/>
                  </a:lnTo>
                  <a:lnTo>
                    <a:pt x="96" y="30"/>
                  </a:lnTo>
                  <a:lnTo>
                    <a:pt x="98" y="30"/>
                  </a:lnTo>
                  <a:lnTo>
                    <a:pt x="100" y="30"/>
                  </a:lnTo>
                  <a:lnTo>
                    <a:pt x="102" y="32"/>
                  </a:lnTo>
                  <a:lnTo>
                    <a:pt x="104" y="32"/>
                  </a:lnTo>
                  <a:lnTo>
                    <a:pt x="105" y="32"/>
                  </a:lnTo>
                  <a:lnTo>
                    <a:pt x="105" y="33"/>
                  </a:lnTo>
                  <a:lnTo>
                    <a:pt x="105" y="35"/>
                  </a:lnTo>
                  <a:lnTo>
                    <a:pt x="107" y="35"/>
                  </a:lnTo>
                  <a:lnTo>
                    <a:pt x="111" y="37"/>
                  </a:lnTo>
                  <a:lnTo>
                    <a:pt x="113" y="37"/>
                  </a:lnTo>
                  <a:lnTo>
                    <a:pt x="115" y="37"/>
                  </a:lnTo>
                  <a:lnTo>
                    <a:pt x="117" y="37"/>
                  </a:lnTo>
                  <a:lnTo>
                    <a:pt x="119" y="37"/>
                  </a:lnTo>
                  <a:lnTo>
                    <a:pt x="120" y="37"/>
                  </a:lnTo>
                  <a:lnTo>
                    <a:pt x="122" y="37"/>
                  </a:lnTo>
                  <a:lnTo>
                    <a:pt x="124" y="37"/>
                  </a:lnTo>
                  <a:lnTo>
                    <a:pt x="126" y="37"/>
                  </a:lnTo>
                  <a:lnTo>
                    <a:pt x="128" y="37"/>
                  </a:lnTo>
                  <a:lnTo>
                    <a:pt x="128" y="35"/>
                  </a:lnTo>
                  <a:lnTo>
                    <a:pt x="130" y="33"/>
                  </a:lnTo>
                  <a:lnTo>
                    <a:pt x="132" y="33"/>
                  </a:lnTo>
                  <a:lnTo>
                    <a:pt x="134" y="35"/>
                  </a:lnTo>
                  <a:lnTo>
                    <a:pt x="135" y="35"/>
                  </a:lnTo>
                  <a:lnTo>
                    <a:pt x="137" y="35"/>
                  </a:lnTo>
                  <a:lnTo>
                    <a:pt x="139" y="35"/>
                  </a:lnTo>
                  <a:lnTo>
                    <a:pt x="141" y="37"/>
                  </a:lnTo>
                  <a:lnTo>
                    <a:pt x="143" y="37"/>
                  </a:lnTo>
                  <a:lnTo>
                    <a:pt x="145" y="39"/>
                  </a:lnTo>
                  <a:lnTo>
                    <a:pt x="147" y="41"/>
                  </a:lnTo>
                  <a:lnTo>
                    <a:pt x="149" y="43"/>
                  </a:lnTo>
                  <a:lnTo>
                    <a:pt x="149" y="45"/>
                  </a:lnTo>
                  <a:lnTo>
                    <a:pt x="150" y="47"/>
                  </a:lnTo>
                  <a:lnTo>
                    <a:pt x="152" y="47"/>
                  </a:lnTo>
                  <a:lnTo>
                    <a:pt x="154" y="47"/>
                  </a:lnTo>
                  <a:lnTo>
                    <a:pt x="156" y="48"/>
                  </a:lnTo>
                  <a:lnTo>
                    <a:pt x="158" y="48"/>
                  </a:lnTo>
                  <a:lnTo>
                    <a:pt x="160" y="50"/>
                  </a:lnTo>
                  <a:lnTo>
                    <a:pt x="162" y="50"/>
                  </a:lnTo>
                  <a:lnTo>
                    <a:pt x="164" y="52"/>
                  </a:lnTo>
                  <a:lnTo>
                    <a:pt x="167" y="52"/>
                  </a:lnTo>
                  <a:lnTo>
                    <a:pt x="169" y="52"/>
                  </a:lnTo>
                  <a:lnTo>
                    <a:pt x="171" y="54"/>
                  </a:lnTo>
                  <a:lnTo>
                    <a:pt x="173" y="54"/>
                  </a:lnTo>
                  <a:lnTo>
                    <a:pt x="177" y="54"/>
                  </a:lnTo>
                  <a:lnTo>
                    <a:pt x="179" y="56"/>
                  </a:lnTo>
                  <a:lnTo>
                    <a:pt x="182" y="56"/>
                  </a:lnTo>
                  <a:lnTo>
                    <a:pt x="184" y="56"/>
                  </a:lnTo>
                  <a:lnTo>
                    <a:pt x="188" y="56"/>
                  </a:lnTo>
                  <a:lnTo>
                    <a:pt x="194" y="54"/>
                  </a:lnTo>
                  <a:lnTo>
                    <a:pt x="194" y="52"/>
                  </a:lnTo>
                  <a:lnTo>
                    <a:pt x="194" y="50"/>
                  </a:lnTo>
                  <a:lnTo>
                    <a:pt x="195" y="50"/>
                  </a:lnTo>
                  <a:lnTo>
                    <a:pt x="195" y="48"/>
                  </a:lnTo>
                  <a:lnTo>
                    <a:pt x="197" y="48"/>
                  </a:lnTo>
                  <a:lnTo>
                    <a:pt x="199" y="50"/>
                  </a:lnTo>
                  <a:lnTo>
                    <a:pt x="203" y="52"/>
                  </a:lnTo>
                  <a:lnTo>
                    <a:pt x="205" y="52"/>
                  </a:lnTo>
                  <a:lnTo>
                    <a:pt x="207" y="52"/>
                  </a:lnTo>
                  <a:lnTo>
                    <a:pt x="207" y="54"/>
                  </a:lnTo>
                  <a:lnTo>
                    <a:pt x="207" y="56"/>
                  </a:lnTo>
                  <a:lnTo>
                    <a:pt x="205" y="58"/>
                  </a:lnTo>
                  <a:lnTo>
                    <a:pt x="203" y="60"/>
                  </a:lnTo>
                  <a:lnTo>
                    <a:pt x="203" y="62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9" y="63"/>
                  </a:lnTo>
                  <a:lnTo>
                    <a:pt x="210" y="63"/>
                  </a:lnTo>
                  <a:lnTo>
                    <a:pt x="212" y="63"/>
                  </a:lnTo>
                  <a:lnTo>
                    <a:pt x="212" y="65"/>
                  </a:lnTo>
                  <a:lnTo>
                    <a:pt x="214" y="67"/>
                  </a:lnTo>
                  <a:lnTo>
                    <a:pt x="214" y="69"/>
                  </a:lnTo>
                  <a:lnTo>
                    <a:pt x="216" y="69"/>
                  </a:lnTo>
                  <a:lnTo>
                    <a:pt x="220" y="69"/>
                  </a:lnTo>
                  <a:lnTo>
                    <a:pt x="222" y="71"/>
                  </a:lnTo>
                  <a:lnTo>
                    <a:pt x="224" y="73"/>
                  </a:lnTo>
                  <a:lnTo>
                    <a:pt x="224" y="75"/>
                  </a:lnTo>
                  <a:lnTo>
                    <a:pt x="225" y="75"/>
                  </a:lnTo>
                  <a:lnTo>
                    <a:pt x="227" y="75"/>
                  </a:lnTo>
                  <a:lnTo>
                    <a:pt x="229" y="75"/>
                  </a:lnTo>
                  <a:lnTo>
                    <a:pt x="231" y="73"/>
                  </a:lnTo>
                  <a:lnTo>
                    <a:pt x="235" y="69"/>
                  </a:lnTo>
                  <a:lnTo>
                    <a:pt x="237" y="69"/>
                  </a:lnTo>
                  <a:lnTo>
                    <a:pt x="239" y="69"/>
                  </a:lnTo>
                  <a:lnTo>
                    <a:pt x="240" y="67"/>
                  </a:lnTo>
                  <a:lnTo>
                    <a:pt x="240" y="65"/>
                  </a:lnTo>
                  <a:lnTo>
                    <a:pt x="239" y="60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50" y="62"/>
                  </a:lnTo>
                  <a:lnTo>
                    <a:pt x="252" y="62"/>
                  </a:lnTo>
                  <a:lnTo>
                    <a:pt x="252" y="63"/>
                  </a:lnTo>
                  <a:lnTo>
                    <a:pt x="254" y="62"/>
                  </a:lnTo>
                  <a:lnTo>
                    <a:pt x="255" y="60"/>
                  </a:lnTo>
                  <a:lnTo>
                    <a:pt x="257" y="60"/>
                  </a:lnTo>
                  <a:lnTo>
                    <a:pt x="259" y="60"/>
                  </a:lnTo>
                  <a:lnTo>
                    <a:pt x="261" y="62"/>
                  </a:lnTo>
                  <a:lnTo>
                    <a:pt x="270" y="65"/>
                  </a:lnTo>
                  <a:lnTo>
                    <a:pt x="270" y="63"/>
                  </a:lnTo>
                  <a:lnTo>
                    <a:pt x="270" y="62"/>
                  </a:lnTo>
                  <a:lnTo>
                    <a:pt x="272" y="60"/>
                  </a:lnTo>
                  <a:lnTo>
                    <a:pt x="272" y="58"/>
                  </a:lnTo>
                  <a:lnTo>
                    <a:pt x="274" y="58"/>
                  </a:lnTo>
                  <a:lnTo>
                    <a:pt x="276" y="58"/>
                  </a:lnTo>
                  <a:lnTo>
                    <a:pt x="276" y="56"/>
                  </a:lnTo>
                  <a:lnTo>
                    <a:pt x="276" y="54"/>
                  </a:lnTo>
                  <a:lnTo>
                    <a:pt x="278" y="50"/>
                  </a:lnTo>
                  <a:lnTo>
                    <a:pt x="278" y="48"/>
                  </a:lnTo>
                  <a:lnTo>
                    <a:pt x="280" y="50"/>
                  </a:lnTo>
                  <a:lnTo>
                    <a:pt x="282" y="48"/>
                  </a:lnTo>
                  <a:lnTo>
                    <a:pt x="284" y="48"/>
                  </a:lnTo>
                  <a:lnTo>
                    <a:pt x="287" y="47"/>
                  </a:lnTo>
                  <a:lnTo>
                    <a:pt x="289" y="47"/>
                  </a:lnTo>
                  <a:lnTo>
                    <a:pt x="291" y="47"/>
                  </a:lnTo>
                  <a:lnTo>
                    <a:pt x="291" y="48"/>
                  </a:lnTo>
                  <a:lnTo>
                    <a:pt x="293" y="50"/>
                  </a:lnTo>
                  <a:lnTo>
                    <a:pt x="295" y="52"/>
                  </a:lnTo>
                  <a:lnTo>
                    <a:pt x="295" y="54"/>
                  </a:lnTo>
                  <a:lnTo>
                    <a:pt x="299" y="56"/>
                  </a:lnTo>
                  <a:lnTo>
                    <a:pt x="300" y="56"/>
                  </a:lnTo>
                  <a:lnTo>
                    <a:pt x="304" y="56"/>
                  </a:lnTo>
                  <a:lnTo>
                    <a:pt x="306" y="56"/>
                  </a:lnTo>
                  <a:lnTo>
                    <a:pt x="308" y="58"/>
                  </a:lnTo>
                  <a:lnTo>
                    <a:pt x="308" y="60"/>
                  </a:lnTo>
                  <a:lnTo>
                    <a:pt x="308" y="62"/>
                  </a:lnTo>
                  <a:lnTo>
                    <a:pt x="308" y="63"/>
                  </a:lnTo>
                  <a:lnTo>
                    <a:pt x="308" y="65"/>
                  </a:lnTo>
                  <a:lnTo>
                    <a:pt x="310" y="67"/>
                  </a:lnTo>
                  <a:lnTo>
                    <a:pt x="310" y="69"/>
                  </a:lnTo>
                  <a:lnTo>
                    <a:pt x="312" y="69"/>
                  </a:lnTo>
                  <a:lnTo>
                    <a:pt x="314" y="71"/>
                  </a:lnTo>
                  <a:lnTo>
                    <a:pt x="314" y="73"/>
                  </a:lnTo>
                  <a:lnTo>
                    <a:pt x="315" y="73"/>
                  </a:lnTo>
                  <a:lnTo>
                    <a:pt x="314" y="75"/>
                  </a:lnTo>
                  <a:lnTo>
                    <a:pt x="314" y="77"/>
                  </a:lnTo>
                  <a:lnTo>
                    <a:pt x="315" y="77"/>
                  </a:lnTo>
                  <a:lnTo>
                    <a:pt x="315" y="79"/>
                  </a:lnTo>
                  <a:lnTo>
                    <a:pt x="315" y="80"/>
                  </a:lnTo>
                  <a:lnTo>
                    <a:pt x="317" y="80"/>
                  </a:lnTo>
                  <a:lnTo>
                    <a:pt x="317" y="82"/>
                  </a:lnTo>
                  <a:lnTo>
                    <a:pt x="317" y="84"/>
                  </a:lnTo>
                  <a:lnTo>
                    <a:pt x="319" y="86"/>
                  </a:lnTo>
                  <a:lnTo>
                    <a:pt x="319" y="88"/>
                  </a:lnTo>
                  <a:lnTo>
                    <a:pt x="317" y="88"/>
                  </a:lnTo>
                  <a:lnTo>
                    <a:pt x="315" y="90"/>
                  </a:lnTo>
                  <a:lnTo>
                    <a:pt x="315" y="92"/>
                  </a:lnTo>
                  <a:lnTo>
                    <a:pt x="312" y="94"/>
                  </a:lnTo>
                  <a:lnTo>
                    <a:pt x="314" y="95"/>
                  </a:lnTo>
                  <a:lnTo>
                    <a:pt x="314" y="97"/>
                  </a:lnTo>
                  <a:lnTo>
                    <a:pt x="312" y="99"/>
                  </a:lnTo>
                  <a:lnTo>
                    <a:pt x="312" y="101"/>
                  </a:lnTo>
                  <a:lnTo>
                    <a:pt x="310" y="103"/>
                  </a:lnTo>
                  <a:lnTo>
                    <a:pt x="310" y="105"/>
                  </a:lnTo>
                  <a:lnTo>
                    <a:pt x="308" y="105"/>
                  </a:lnTo>
                  <a:lnTo>
                    <a:pt x="310" y="105"/>
                  </a:lnTo>
                  <a:lnTo>
                    <a:pt x="310" y="107"/>
                  </a:lnTo>
                  <a:lnTo>
                    <a:pt x="312" y="107"/>
                  </a:lnTo>
                  <a:lnTo>
                    <a:pt x="314" y="109"/>
                  </a:lnTo>
                  <a:lnTo>
                    <a:pt x="314" y="110"/>
                  </a:lnTo>
                  <a:lnTo>
                    <a:pt x="312" y="112"/>
                  </a:lnTo>
                  <a:lnTo>
                    <a:pt x="312" y="114"/>
                  </a:lnTo>
                  <a:lnTo>
                    <a:pt x="314" y="116"/>
                  </a:lnTo>
                  <a:lnTo>
                    <a:pt x="314" y="118"/>
                  </a:lnTo>
                  <a:lnTo>
                    <a:pt x="312" y="120"/>
                  </a:lnTo>
                  <a:lnTo>
                    <a:pt x="308" y="120"/>
                  </a:lnTo>
                  <a:lnTo>
                    <a:pt x="306" y="120"/>
                  </a:lnTo>
                  <a:lnTo>
                    <a:pt x="306" y="122"/>
                  </a:lnTo>
                  <a:lnTo>
                    <a:pt x="306" y="124"/>
                  </a:lnTo>
                  <a:lnTo>
                    <a:pt x="304" y="125"/>
                  </a:lnTo>
                  <a:lnTo>
                    <a:pt x="306" y="125"/>
                  </a:lnTo>
                  <a:lnTo>
                    <a:pt x="306" y="127"/>
                  </a:lnTo>
                  <a:lnTo>
                    <a:pt x="304" y="129"/>
                  </a:lnTo>
                  <a:lnTo>
                    <a:pt x="300" y="131"/>
                  </a:lnTo>
                  <a:lnTo>
                    <a:pt x="302" y="133"/>
                  </a:lnTo>
                  <a:lnTo>
                    <a:pt x="304" y="135"/>
                  </a:lnTo>
                  <a:lnTo>
                    <a:pt x="306" y="139"/>
                  </a:lnTo>
                  <a:lnTo>
                    <a:pt x="306" y="140"/>
                  </a:lnTo>
                  <a:lnTo>
                    <a:pt x="308" y="140"/>
                  </a:lnTo>
                  <a:lnTo>
                    <a:pt x="310" y="140"/>
                  </a:lnTo>
                  <a:lnTo>
                    <a:pt x="312" y="140"/>
                  </a:lnTo>
                  <a:lnTo>
                    <a:pt x="319" y="140"/>
                  </a:lnTo>
                  <a:lnTo>
                    <a:pt x="321" y="140"/>
                  </a:lnTo>
                  <a:lnTo>
                    <a:pt x="321" y="142"/>
                  </a:lnTo>
                  <a:lnTo>
                    <a:pt x="323" y="142"/>
                  </a:lnTo>
                  <a:lnTo>
                    <a:pt x="325" y="144"/>
                  </a:lnTo>
                  <a:lnTo>
                    <a:pt x="325" y="146"/>
                  </a:lnTo>
                  <a:lnTo>
                    <a:pt x="323" y="148"/>
                  </a:lnTo>
                  <a:lnTo>
                    <a:pt x="323" y="152"/>
                  </a:lnTo>
                  <a:lnTo>
                    <a:pt x="325" y="152"/>
                  </a:lnTo>
                  <a:lnTo>
                    <a:pt x="325" y="154"/>
                  </a:lnTo>
                  <a:lnTo>
                    <a:pt x="329" y="157"/>
                  </a:lnTo>
                  <a:lnTo>
                    <a:pt x="327" y="157"/>
                  </a:lnTo>
                  <a:lnTo>
                    <a:pt x="327" y="159"/>
                  </a:lnTo>
                  <a:lnTo>
                    <a:pt x="329" y="159"/>
                  </a:lnTo>
                  <a:lnTo>
                    <a:pt x="329" y="161"/>
                  </a:lnTo>
                  <a:lnTo>
                    <a:pt x="332" y="161"/>
                  </a:lnTo>
                  <a:lnTo>
                    <a:pt x="334" y="161"/>
                  </a:lnTo>
                  <a:lnTo>
                    <a:pt x="336" y="163"/>
                  </a:lnTo>
                  <a:lnTo>
                    <a:pt x="338" y="165"/>
                  </a:lnTo>
                  <a:lnTo>
                    <a:pt x="340" y="165"/>
                  </a:lnTo>
                  <a:lnTo>
                    <a:pt x="342" y="165"/>
                  </a:lnTo>
                  <a:lnTo>
                    <a:pt x="344" y="165"/>
                  </a:lnTo>
                  <a:lnTo>
                    <a:pt x="353" y="165"/>
                  </a:lnTo>
                  <a:lnTo>
                    <a:pt x="355" y="165"/>
                  </a:lnTo>
                  <a:lnTo>
                    <a:pt x="357" y="165"/>
                  </a:lnTo>
                  <a:lnTo>
                    <a:pt x="359" y="165"/>
                  </a:lnTo>
                  <a:lnTo>
                    <a:pt x="360" y="165"/>
                  </a:lnTo>
                  <a:lnTo>
                    <a:pt x="360" y="169"/>
                  </a:lnTo>
                  <a:lnTo>
                    <a:pt x="360" y="170"/>
                  </a:lnTo>
                  <a:lnTo>
                    <a:pt x="360" y="172"/>
                  </a:lnTo>
                  <a:lnTo>
                    <a:pt x="362" y="174"/>
                  </a:lnTo>
                  <a:lnTo>
                    <a:pt x="362" y="176"/>
                  </a:lnTo>
                  <a:lnTo>
                    <a:pt x="360" y="178"/>
                  </a:lnTo>
                  <a:lnTo>
                    <a:pt x="360" y="180"/>
                  </a:lnTo>
                  <a:lnTo>
                    <a:pt x="359" y="180"/>
                  </a:lnTo>
                  <a:lnTo>
                    <a:pt x="359" y="182"/>
                  </a:lnTo>
                  <a:lnTo>
                    <a:pt x="359" y="185"/>
                  </a:lnTo>
                  <a:lnTo>
                    <a:pt x="366" y="185"/>
                  </a:lnTo>
                  <a:lnTo>
                    <a:pt x="366" y="187"/>
                  </a:lnTo>
                  <a:lnTo>
                    <a:pt x="372" y="187"/>
                  </a:lnTo>
                  <a:lnTo>
                    <a:pt x="372" y="189"/>
                  </a:lnTo>
                  <a:lnTo>
                    <a:pt x="374" y="189"/>
                  </a:lnTo>
                  <a:lnTo>
                    <a:pt x="374" y="193"/>
                  </a:lnTo>
                  <a:lnTo>
                    <a:pt x="372" y="193"/>
                  </a:lnTo>
                  <a:lnTo>
                    <a:pt x="368" y="197"/>
                  </a:lnTo>
                  <a:lnTo>
                    <a:pt x="368" y="200"/>
                  </a:lnTo>
                  <a:lnTo>
                    <a:pt x="368" y="202"/>
                  </a:lnTo>
                  <a:lnTo>
                    <a:pt x="366" y="202"/>
                  </a:lnTo>
                  <a:lnTo>
                    <a:pt x="364" y="202"/>
                  </a:lnTo>
                  <a:lnTo>
                    <a:pt x="362" y="202"/>
                  </a:lnTo>
                  <a:lnTo>
                    <a:pt x="360" y="204"/>
                  </a:lnTo>
                  <a:lnTo>
                    <a:pt x="359" y="204"/>
                  </a:lnTo>
                  <a:lnTo>
                    <a:pt x="357" y="204"/>
                  </a:lnTo>
                  <a:lnTo>
                    <a:pt x="355" y="206"/>
                  </a:lnTo>
                  <a:lnTo>
                    <a:pt x="355" y="210"/>
                  </a:lnTo>
                  <a:lnTo>
                    <a:pt x="355" y="212"/>
                  </a:lnTo>
                  <a:lnTo>
                    <a:pt x="353" y="212"/>
                  </a:lnTo>
                  <a:lnTo>
                    <a:pt x="351" y="212"/>
                  </a:lnTo>
                  <a:lnTo>
                    <a:pt x="351" y="215"/>
                  </a:lnTo>
                  <a:lnTo>
                    <a:pt x="355" y="215"/>
                  </a:lnTo>
                  <a:lnTo>
                    <a:pt x="357" y="215"/>
                  </a:lnTo>
                  <a:lnTo>
                    <a:pt x="359" y="217"/>
                  </a:lnTo>
                  <a:lnTo>
                    <a:pt x="360" y="219"/>
                  </a:lnTo>
                  <a:lnTo>
                    <a:pt x="359" y="221"/>
                  </a:lnTo>
                  <a:lnTo>
                    <a:pt x="357" y="223"/>
                  </a:lnTo>
                  <a:lnTo>
                    <a:pt x="357" y="225"/>
                  </a:lnTo>
                  <a:lnTo>
                    <a:pt x="357" y="227"/>
                  </a:lnTo>
                  <a:lnTo>
                    <a:pt x="357" y="229"/>
                  </a:lnTo>
                  <a:lnTo>
                    <a:pt x="355" y="236"/>
                  </a:lnTo>
                  <a:lnTo>
                    <a:pt x="353" y="236"/>
                  </a:lnTo>
                  <a:lnTo>
                    <a:pt x="351" y="236"/>
                  </a:lnTo>
                  <a:lnTo>
                    <a:pt x="349" y="236"/>
                  </a:lnTo>
                  <a:lnTo>
                    <a:pt x="347" y="238"/>
                  </a:lnTo>
                  <a:lnTo>
                    <a:pt x="347" y="240"/>
                  </a:lnTo>
                  <a:lnTo>
                    <a:pt x="347" y="244"/>
                  </a:lnTo>
                  <a:lnTo>
                    <a:pt x="351" y="251"/>
                  </a:lnTo>
                  <a:lnTo>
                    <a:pt x="357" y="249"/>
                  </a:lnTo>
                  <a:lnTo>
                    <a:pt x="359" y="249"/>
                  </a:lnTo>
                  <a:lnTo>
                    <a:pt x="360" y="249"/>
                  </a:lnTo>
                  <a:lnTo>
                    <a:pt x="362" y="249"/>
                  </a:lnTo>
                  <a:lnTo>
                    <a:pt x="364" y="249"/>
                  </a:lnTo>
                  <a:lnTo>
                    <a:pt x="368" y="249"/>
                  </a:lnTo>
                  <a:lnTo>
                    <a:pt x="370" y="251"/>
                  </a:lnTo>
                  <a:lnTo>
                    <a:pt x="377" y="251"/>
                  </a:lnTo>
                  <a:lnTo>
                    <a:pt x="381" y="249"/>
                  </a:lnTo>
                  <a:lnTo>
                    <a:pt x="385" y="249"/>
                  </a:lnTo>
                  <a:lnTo>
                    <a:pt x="392" y="251"/>
                  </a:lnTo>
                  <a:lnTo>
                    <a:pt x="392" y="249"/>
                  </a:lnTo>
                  <a:lnTo>
                    <a:pt x="398" y="247"/>
                  </a:lnTo>
                  <a:lnTo>
                    <a:pt x="398" y="245"/>
                  </a:lnTo>
                  <a:lnTo>
                    <a:pt x="400" y="244"/>
                  </a:lnTo>
                  <a:lnTo>
                    <a:pt x="402" y="245"/>
                  </a:lnTo>
                  <a:lnTo>
                    <a:pt x="404" y="245"/>
                  </a:lnTo>
                  <a:lnTo>
                    <a:pt x="406" y="247"/>
                  </a:lnTo>
                  <a:lnTo>
                    <a:pt x="407" y="249"/>
                  </a:lnTo>
                  <a:lnTo>
                    <a:pt x="409" y="249"/>
                  </a:lnTo>
                  <a:lnTo>
                    <a:pt x="409" y="251"/>
                  </a:lnTo>
                  <a:lnTo>
                    <a:pt x="411" y="251"/>
                  </a:lnTo>
                  <a:lnTo>
                    <a:pt x="411" y="253"/>
                  </a:lnTo>
                  <a:lnTo>
                    <a:pt x="415" y="253"/>
                  </a:lnTo>
                  <a:lnTo>
                    <a:pt x="417" y="255"/>
                  </a:lnTo>
                  <a:lnTo>
                    <a:pt x="421" y="255"/>
                  </a:lnTo>
                  <a:lnTo>
                    <a:pt x="424" y="255"/>
                  </a:lnTo>
                  <a:lnTo>
                    <a:pt x="428" y="257"/>
                  </a:lnTo>
                  <a:lnTo>
                    <a:pt x="428" y="259"/>
                  </a:lnTo>
                  <a:lnTo>
                    <a:pt x="430" y="260"/>
                  </a:lnTo>
                  <a:lnTo>
                    <a:pt x="430" y="264"/>
                  </a:lnTo>
                  <a:lnTo>
                    <a:pt x="432" y="266"/>
                  </a:lnTo>
                  <a:lnTo>
                    <a:pt x="434" y="268"/>
                  </a:lnTo>
                  <a:lnTo>
                    <a:pt x="436" y="268"/>
                  </a:lnTo>
                  <a:lnTo>
                    <a:pt x="437" y="268"/>
                  </a:lnTo>
                  <a:lnTo>
                    <a:pt x="439" y="270"/>
                  </a:lnTo>
                  <a:lnTo>
                    <a:pt x="441" y="270"/>
                  </a:lnTo>
                  <a:lnTo>
                    <a:pt x="443" y="270"/>
                  </a:lnTo>
                  <a:lnTo>
                    <a:pt x="447" y="270"/>
                  </a:lnTo>
                  <a:lnTo>
                    <a:pt x="449" y="270"/>
                  </a:lnTo>
                  <a:lnTo>
                    <a:pt x="451" y="268"/>
                  </a:lnTo>
                  <a:lnTo>
                    <a:pt x="452" y="266"/>
                  </a:lnTo>
                  <a:lnTo>
                    <a:pt x="452" y="264"/>
                  </a:lnTo>
                  <a:lnTo>
                    <a:pt x="452" y="262"/>
                  </a:lnTo>
                  <a:lnTo>
                    <a:pt x="454" y="262"/>
                  </a:lnTo>
                  <a:lnTo>
                    <a:pt x="456" y="264"/>
                  </a:lnTo>
                  <a:lnTo>
                    <a:pt x="458" y="264"/>
                  </a:lnTo>
                  <a:lnTo>
                    <a:pt x="460" y="264"/>
                  </a:lnTo>
                  <a:lnTo>
                    <a:pt x="462" y="264"/>
                  </a:lnTo>
                  <a:lnTo>
                    <a:pt x="464" y="264"/>
                  </a:lnTo>
                  <a:lnTo>
                    <a:pt x="466" y="266"/>
                  </a:lnTo>
                  <a:lnTo>
                    <a:pt x="466" y="268"/>
                  </a:lnTo>
                  <a:lnTo>
                    <a:pt x="467" y="270"/>
                  </a:lnTo>
                  <a:lnTo>
                    <a:pt x="469" y="272"/>
                  </a:lnTo>
                  <a:lnTo>
                    <a:pt x="469" y="275"/>
                  </a:lnTo>
                  <a:lnTo>
                    <a:pt x="471" y="275"/>
                  </a:lnTo>
                  <a:lnTo>
                    <a:pt x="471" y="277"/>
                  </a:lnTo>
                  <a:lnTo>
                    <a:pt x="473" y="279"/>
                  </a:lnTo>
                  <a:lnTo>
                    <a:pt x="475" y="279"/>
                  </a:lnTo>
                  <a:lnTo>
                    <a:pt x="477" y="279"/>
                  </a:lnTo>
                  <a:lnTo>
                    <a:pt x="479" y="279"/>
                  </a:lnTo>
                  <a:lnTo>
                    <a:pt x="479" y="281"/>
                  </a:lnTo>
                  <a:lnTo>
                    <a:pt x="481" y="283"/>
                  </a:lnTo>
                  <a:lnTo>
                    <a:pt x="482" y="285"/>
                  </a:lnTo>
                  <a:lnTo>
                    <a:pt x="482" y="289"/>
                  </a:lnTo>
                  <a:lnTo>
                    <a:pt x="482" y="290"/>
                  </a:lnTo>
                  <a:lnTo>
                    <a:pt x="488" y="287"/>
                  </a:lnTo>
                  <a:lnTo>
                    <a:pt x="490" y="287"/>
                  </a:lnTo>
                  <a:lnTo>
                    <a:pt x="492" y="287"/>
                  </a:lnTo>
                  <a:lnTo>
                    <a:pt x="492" y="285"/>
                  </a:lnTo>
                  <a:lnTo>
                    <a:pt x="492" y="281"/>
                  </a:lnTo>
                  <a:lnTo>
                    <a:pt x="492" y="277"/>
                  </a:lnTo>
                  <a:lnTo>
                    <a:pt x="496" y="277"/>
                  </a:lnTo>
                  <a:lnTo>
                    <a:pt x="497" y="281"/>
                  </a:lnTo>
                  <a:lnTo>
                    <a:pt x="499" y="283"/>
                  </a:lnTo>
                  <a:lnTo>
                    <a:pt x="501" y="279"/>
                  </a:lnTo>
                  <a:lnTo>
                    <a:pt x="503" y="279"/>
                  </a:lnTo>
                  <a:lnTo>
                    <a:pt x="505" y="279"/>
                  </a:lnTo>
                  <a:lnTo>
                    <a:pt x="507" y="281"/>
                  </a:lnTo>
                  <a:lnTo>
                    <a:pt x="509" y="283"/>
                  </a:lnTo>
                  <a:lnTo>
                    <a:pt x="509" y="285"/>
                  </a:lnTo>
                  <a:lnTo>
                    <a:pt x="511" y="287"/>
                  </a:lnTo>
                  <a:lnTo>
                    <a:pt x="512" y="287"/>
                  </a:lnTo>
                  <a:lnTo>
                    <a:pt x="512" y="289"/>
                  </a:lnTo>
                  <a:lnTo>
                    <a:pt x="514" y="290"/>
                  </a:lnTo>
                  <a:lnTo>
                    <a:pt x="516" y="290"/>
                  </a:lnTo>
                  <a:lnTo>
                    <a:pt x="518" y="290"/>
                  </a:lnTo>
                  <a:lnTo>
                    <a:pt x="520" y="292"/>
                  </a:lnTo>
                  <a:lnTo>
                    <a:pt x="522" y="292"/>
                  </a:lnTo>
                  <a:lnTo>
                    <a:pt x="524" y="292"/>
                  </a:lnTo>
                  <a:lnTo>
                    <a:pt x="524" y="296"/>
                  </a:lnTo>
                  <a:lnTo>
                    <a:pt x="524" y="298"/>
                  </a:lnTo>
                  <a:lnTo>
                    <a:pt x="526" y="300"/>
                  </a:lnTo>
                  <a:lnTo>
                    <a:pt x="527" y="302"/>
                  </a:lnTo>
                  <a:lnTo>
                    <a:pt x="529" y="304"/>
                  </a:lnTo>
                  <a:lnTo>
                    <a:pt x="531" y="304"/>
                  </a:lnTo>
                  <a:lnTo>
                    <a:pt x="533" y="304"/>
                  </a:lnTo>
                  <a:lnTo>
                    <a:pt x="535" y="304"/>
                  </a:lnTo>
                  <a:lnTo>
                    <a:pt x="537" y="305"/>
                  </a:lnTo>
                  <a:lnTo>
                    <a:pt x="539" y="305"/>
                  </a:lnTo>
                  <a:lnTo>
                    <a:pt x="539" y="307"/>
                  </a:lnTo>
                  <a:lnTo>
                    <a:pt x="541" y="307"/>
                  </a:lnTo>
                  <a:lnTo>
                    <a:pt x="541" y="309"/>
                  </a:lnTo>
                  <a:lnTo>
                    <a:pt x="542" y="309"/>
                  </a:lnTo>
                  <a:lnTo>
                    <a:pt x="544" y="309"/>
                  </a:lnTo>
                  <a:lnTo>
                    <a:pt x="546" y="311"/>
                  </a:lnTo>
                  <a:lnTo>
                    <a:pt x="546" y="313"/>
                  </a:lnTo>
                  <a:lnTo>
                    <a:pt x="548" y="311"/>
                  </a:lnTo>
                  <a:lnTo>
                    <a:pt x="550" y="309"/>
                  </a:lnTo>
                  <a:lnTo>
                    <a:pt x="552" y="309"/>
                  </a:lnTo>
                  <a:lnTo>
                    <a:pt x="554" y="311"/>
                  </a:lnTo>
                  <a:lnTo>
                    <a:pt x="556" y="313"/>
                  </a:lnTo>
                  <a:lnTo>
                    <a:pt x="557" y="313"/>
                  </a:lnTo>
                  <a:lnTo>
                    <a:pt x="559" y="313"/>
                  </a:lnTo>
                  <a:lnTo>
                    <a:pt x="561" y="315"/>
                  </a:lnTo>
                  <a:lnTo>
                    <a:pt x="561" y="317"/>
                  </a:lnTo>
                  <a:lnTo>
                    <a:pt x="561" y="319"/>
                  </a:lnTo>
                  <a:lnTo>
                    <a:pt x="559" y="320"/>
                  </a:lnTo>
                  <a:lnTo>
                    <a:pt x="561" y="322"/>
                  </a:lnTo>
                  <a:lnTo>
                    <a:pt x="563" y="322"/>
                  </a:lnTo>
                  <a:lnTo>
                    <a:pt x="563" y="324"/>
                  </a:lnTo>
                  <a:lnTo>
                    <a:pt x="565" y="324"/>
                  </a:lnTo>
                  <a:lnTo>
                    <a:pt x="567" y="326"/>
                  </a:lnTo>
                  <a:lnTo>
                    <a:pt x="569" y="328"/>
                  </a:lnTo>
                  <a:lnTo>
                    <a:pt x="571" y="330"/>
                  </a:lnTo>
                  <a:lnTo>
                    <a:pt x="572" y="330"/>
                  </a:lnTo>
                  <a:lnTo>
                    <a:pt x="574" y="330"/>
                  </a:lnTo>
                  <a:lnTo>
                    <a:pt x="574" y="332"/>
                  </a:lnTo>
                  <a:lnTo>
                    <a:pt x="576" y="334"/>
                  </a:lnTo>
                  <a:lnTo>
                    <a:pt x="578" y="334"/>
                  </a:lnTo>
                  <a:lnTo>
                    <a:pt x="580" y="332"/>
                  </a:lnTo>
                  <a:lnTo>
                    <a:pt x="582" y="332"/>
                  </a:lnTo>
                  <a:lnTo>
                    <a:pt x="584" y="332"/>
                  </a:lnTo>
                  <a:lnTo>
                    <a:pt x="586" y="332"/>
                  </a:lnTo>
                  <a:lnTo>
                    <a:pt x="587" y="330"/>
                  </a:lnTo>
                  <a:lnTo>
                    <a:pt x="589" y="328"/>
                  </a:lnTo>
                  <a:lnTo>
                    <a:pt x="589" y="326"/>
                  </a:lnTo>
                  <a:lnTo>
                    <a:pt x="591" y="326"/>
                  </a:lnTo>
                  <a:lnTo>
                    <a:pt x="591" y="324"/>
                  </a:lnTo>
                  <a:lnTo>
                    <a:pt x="593" y="322"/>
                  </a:lnTo>
                  <a:lnTo>
                    <a:pt x="595" y="320"/>
                  </a:lnTo>
                  <a:lnTo>
                    <a:pt x="597" y="317"/>
                  </a:lnTo>
                  <a:lnTo>
                    <a:pt x="599" y="315"/>
                  </a:lnTo>
                  <a:lnTo>
                    <a:pt x="599" y="317"/>
                  </a:lnTo>
                  <a:lnTo>
                    <a:pt x="601" y="317"/>
                  </a:lnTo>
                  <a:lnTo>
                    <a:pt x="602" y="319"/>
                  </a:lnTo>
                  <a:lnTo>
                    <a:pt x="604" y="319"/>
                  </a:lnTo>
                  <a:lnTo>
                    <a:pt x="606" y="319"/>
                  </a:lnTo>
                  <a:lnTo>
                    <a:pt x="608" y="320"/>
                  </a:lnTo>
                  <a:lnTo>
                    <a:pt x="612" y="320"/>
                  </a:lnTo>
                  <a:lnTo>
                    <a:pt x="612" y="322"/>
                  </a:lnTo>
                  <a:lnTo>
                    <a:pt x="614" y="324"/>
                  </a:lnTo>
                  <a:lnTo>
                    <a:pt x="619" y="328"/>
                  </a:lnTo>
                  <a:lnTo>
                    <a:pt x="621" y="328"/>
                  </a:lnTo>
                  <a:lnTo>
                    <a:pt x="621" y="330"/>
                  </a:lnTo>
                  <a:lnTo>
                    <a:pt x="621" y="332"/>
                  </a:lnTo>
                  <a:lnTo>
                    <a:pt x="623" y="334"/>
                  </a:lnTo>
                  <a:lnTo>
                    <a:pt x="621" y="335"/>
                  </a:lnTo>
                  <a:lnTo>
                    <a:pt x="621" y="337"/>
                  </a:lnTo>
                  <a:lnTo>
                    <a:pt x="623" y="339"/>
                  </a:lnTo>
                  <a:lnTo>
                    <a:pt x="623" y="341"/>
                  </a:lnTo>
                  <a:lnTo>
                    <a:pt x="623" y="343"/>
                  </a:lnTo>
                  <a:lnTo>
                    <a:pt x="625" y="345"/>
                  </a:lnTo>
                  <a:lnTo>
                    <a:pt x="627" y="345"/>
                  </a:lnTo>
                  <a:lnTo>
                    <a:pt x="627" y="347"/>
                  </a:lnTo>
                  <a:lnTo>
                    <a:pt x="629" y="349"/>
                  </a:lnTo>
                  <a:lnTo>
                    <a:pt x="631" y="349"/>
                  </a:lnTo>
                  <a:lnTo>
                    <a:pt x="632" y="350"/>
                  </a:lnTo>
                  <a:lnTo>
                    <a:pt x="634" y="350"/>
                  </a:lnTo>
                  <a:lnTo>
                    <a:pt x="636" y="350"/>
                  </a:lnTo>
                  <a:lnTo>
                    <a:pt x="638" y="352"/>
                  </a:lnTo>
                  <a:lnTo>
                    <a:pt x="638" y="354"/>
                  </a:lnTo>
                  <a:lnTo>
                    <a:pt x="640" y="358"/>
                  </a:lnTo>
                  <a:lnTo>
                    <a:pt x="640" y="360"/>
                  </a:lnTo>
                  <a:lnTo>
                    <a:pt x="642" y="362"/>
                  </a:lnTo>
                  <a:lnTo>
                    <a:pt x="644" y="364"/>
                  </a:lnTo>
                  <a:lnTo>
                    <a:pt x="644" y="365"/>
                  </a:lnTo>
                  <a:lnTo>
                    <a:pt x="644" y="367"/>
                  </a:lnTo>
                  <a:lnTo>
                    <a:pt x="646" y="369"/>
                  </a:lnTo>
                  <a:lnTo>
                    <a:pt x="649" y="371"/>
                  </a:lnTo>
                  <a:lnTo>
                    <a:pt x="649" y="373"/>
                  </a:lnTo>
                  <a:lnTo>
                    <a:pt x="649" y="375"/>
                  </a:lnTo>
                  <a:lnTo>
                    <a:pt x="653" y="377"/>
                  </a:lnTo>
                  <a:lnTo>
                    <a:pt x="655" y="377"/>
                  </a:lnTo>
                  <a:lnTo>
                    <a:pt x="659" y="379"/>
                  </a:lnTo>
                  <a:lnTo>
                    <a:pt x="664" y="381"/>
                  </a:lnTo>
                  <a:lnTo>
                    <a:pt x="668" y="381"/>
                  </a:lnTo>
                  <a:lnTo>
                    <a:pt x="670" y="382"/>
                  </a:lnTo>
                  <a:lnTo>
                    <a:pt x="674" y="384"/>
                  </a:lnTo>
                  <a:lnTo>
                    <a:pt x="676" y="384"/>
                  </a:lnTo>
                  <a:lnTo>
                    <a:pt x="677" y="386"/>
                  </a:lnTo>
                  <a:lnTo>
                    <a:pt x="676" y="388"/>
                  </a:lnTo>
                  <a:lnTo>
                    <a:pt x="676" y="390"/>
                  </a:lnTo>
                  <a:lnTo>
                    <a:pt x="674" y="392"/>
                  </a:lnTo>
                  <a:lnTo>
                    <a:pt x="670" y="394"/>
                  </a:lnTo>
                  <a:lnTo>
                    <a:pt x="668" y="396"/>
                  </a:lnTo>
                  <a:lnTo>
                    <a:pt x="668" y="397"/>
                  </a:lnTo>
                  <a:lnTo>
                    <a:pt x="668" y="399"/>
                  </a:lnTo>
                  <a:lnTo>
                    <a:pt x="668" y="401"/>
                  </a:lnTo>
                  <a:lnTo>
                    <a:pt x="666" y="401"/>
                  </a:lnTo>
                  <a:lnTo>
                    <a:pt x="661" y="401"/>
                  </a:lnTo>
                  <a:lnTo>
                    <a:pt x="661" y="403"/>
                  </a:lnTo>
                  <a:lnTo>
                    <a:pt x="661" y="407"/>
                  </a:lnTo>
                  <a:lnTo>
                    <a:pt x="662" y="409"/>
                  </a:lnTo>
                  <a:lnTo>
                    <a:pt x="666" y="409"/>
                  </a:lnTo>
                  <a:lnTo>
                    <a:pt x="674" y="411"/>
                  </a:lnTo>
                  <a:lnTo>
                    <a:pt x="676" y="411"/>
                  </a:lnTo>
                  <a:lnTo>
                    <a:pt x="677" y="411"/>
                  </a:lnTo>
                  <a:lnTo>
                    <a:pt x="679" y="409"/>
                  </a:lnTo>
                  <a:lnTo>
                    <a:pt x="681" y="409"/>
                  </a:lnTo>
                  <a:lnTo>
                    <a:pt x="685" y="409"/>
                  </a:lnTo>
                  <a:lnTo>
                    <a:pt x="685" y="407"/>
                  </a:lnTo>
                  <a:lnTo>
                    <a:pt x="687" y="407"/>
                  </a:lnTo>
                  <a:lnTo>
                    <a:pt x="689" y="405"/>
                  </a:lnTo>
                  <a:lnTo>
                    <a:pt x="691" y="405"/>
                  </a:lnTo>
                  <a:lnTo>
                    <a:pt x="692" y="405"/>
                  </a:lnTo>
                  <a:lnTo>
                    <a:pt x="694" y="405"/>
                  </a:lnTo>
                  <a:lnTo>
                    <a:pt x="696" y="405"/>
                  </a:lnTo>
                  <a:lnTo>
                    <a:pt x="698" y="405"/>
                  </a:lnTo>
                  <a:lnTo>
                    <a:pt x="706" y="401"/>
                  </a:lnTo>
                  <a:lnTo>
                    <a:pt x="706" y="399"/>
                  </a:lnTo>
                  <a:lnTo>
                    <a:pt x="707" y="397"/>
                  </a:lnTo>
                  <a:lnTo>
                    <a:pt x="709" y="397"/>
                  </a:lnTo>
                  <a:lnTo>
                    <a:pt x="711" y="397"/>
                  </a:lnTo>
                  <a:lnTo>
                    <a:pt x="713" y="396"/>
                  </a:lnTo>
                  <a:lnTo>
                    <a:pt x="715" y="396"/>
                  </a:lnTo>
                  <a:lnTo>
                    <a:pt x="715" y="397"/>
                  </a:lnTo>
                  <a:lnTo>
                    <a:pt x="717" y="401"/>
                  </a:lnTo>
                  <a:lnTo>
                    <a:pt x="719" y="403"/>
                  </a:lnTo>
                  <a:lnTo>
                    <a:pt x="721" y="405"/>
                  </a:lnTo>
                  <a:lnTo>
                    <a:pt x="723" y="407"/>
                  </a:lnTo>
                  <a:lnTo>
                    <a:pt x="724" y="409"/>
                  </a:lnTo>
                  <a:lnTo>
                    <a:pt x="726" y="409"/>
                  </a:lnTo>
                  <a:lnTo>
                    <a:pt x="728" y="407"/>
                  </a:lnTo>
                  <a:lnTo>
                    <a:pt x="730" y="407"/>
                  </a:lnTo>
                  <a:lnTo>
                    <a:pt x="732" y="409"/>
                  </a:lnTo>
                  <a:lnTo>
                    <a:pt x="734" y="411"/>
                  </a:lnTo>
                  <a:lnTo>
                    <a:pt x="734" y="412"/>
                  </a:lnTo>
                  <a:lnTo>
                    <a:pt x="734" y="414"/>
                  </a:lnTo>
                  <a:lnTo>
                    <a:pt x="736" y="418"/>
                  </a:lnTo>
                  <a:lnTo>
                    <a:pt x="738" y="420"/>
                  </a:lnTo>
                  <a:lnTo>
                    <a:pt x="738" y="422"/>
                  </a:lnTo>
                  <a:lnTo>
                    <a:pt x="739" y="424"/>
                  </a:lnTo>
                  <a:lnTo>
                    <a:pt x="743" y="426"/>
                  </a:lnTo>
                  <a:lnTo>
                    <a:pt x="741" y="426"/>
                  </a:lnTo>
                  <a:lnTo>
                    <a:pt x="738" y="427"/>
                  </a:lnTo>
                  <a:lnTo>
                    <a:pt x="738" y="429"/>
                  </a:lnTo>
                  <a:lnTo>
                    <a:pt x="736" y="429"/>
                  </a:lnTo>
                  <a:lnTo>
                    <a:pt x="736" y="431"/>
                  </a:lnTo>
                  <a:lnTo>
                    <a:pt x="736" y="433"/>
                  </a:lnTo>
                  <a:lnTo>
                    <a:pt x="732" y="433"/>
                  </a:lnTo>
                  <a:lnTo>
                    <a:pt x="730" y="435"/>
                  </a:lnTo>
                  <a:lnTo>
                    <a:pt x="728" y="437"/>
                  </a:lnTo>
                  <a:lnTo>
                    <a:pt x="726" y="439"/>
                  </a:lnTo>
                  <a:lnTo>
                    <a:pt x="724" y="439"/>
                  </a:lnTo>
                  <a:lnTo>
                    <a:pt x="723" y="441"/>
                  </a:lnTo>
                  <a:lnTo>
                    <a:pt x="721" y="441"/>
                  </a:lnTo>
                  <a:lnTo>
                    <a:pt x="717" y="439"/>
                  </a:lnTo>
                  <a:lnTo>
                    <a:pt x="715" y="439"/>
                  </a:lnTo>
                  <a:lnTo>
                    <a:pt x="713" y="441"/>
                  </a:lnTo>
                  <a:lnTo>
                    <a:pt x="715" y="446"/>
                  </a:lnTo>
                  <a:lnTo>
                    <a:pt x="713" y="448"/>
                  </a:lnTo>
                  <a:lnTo>
                    <a:pt x="707" y="452"/>
                  </a:lnTo>
                  <a:lnTo>
                    <a:pt x="709" y="456"/>
                  </a:lnTo>
                  <a:lnTo>
                    <a:pt x="709" y="459"/>
                  </a:lnTo>
                  <a:lnTo>
                    <a:pt x="709" y="461"/>
                  </a:lnTo>
                  <a:lnTo>
                    <a:pt x="711" y="461"/>
                  </a:lnTo>
                  <a:lnTo>
                    <a:pt x="715" y="461"/>
                  </a:lnTo>
                  <a:lnTo>
                    <a:pt x="717" y="461"/>
                  </a:lnTo>
                  <a:lnTo>
                    <a:pt x="719" y="459"/>
                  </a:lnTo>
                  <a:lnTo>
                    <a:pt x="721" y="459"/>
                  </a:lnTo>
                  <a:lnTo>
                    <a:pt x="721" y="457"/>
                  </a:lnTo>
                  <a:lnTo>
                    <a:pt x="723" y="456"/>
                  </a:lnTo>
                  <a:lnTo>
                    <a:pt x="726" y="456"/>
                  </a:lnTo>
                  <a:lnTo>
                    <a:pt x="728" y="457"/>
                  </a:lnTo>
                  <a:lnTo>
                    <a:pt x="730" y="457"/>
                  </a:lnTo>
                  <a:lnTo>
                    <a:pt x="732" y="454"/>
                  </a:lnTo>
                  <a:lnTo>
                    <a:pt x="734" y="454"/>
                  </a:lnTo>
                  <a:lnTo>
                    <a:pt x="736" y="456"/>
                  </a:lnTo>
                  <a:lnTo>
                    <a:pt x="738" y="454"/>
                  </a:lnTo>
                  <a:lnTo>
                    <a:pt x="739" y="454"/>
                  </a:lnTo>
                  <a:lnTo>
                    <a:pt x="741" y="454"/>
                  </a:lnTo>
                  <a:lnTo>
                    <a:pt x="741" y="456"/>
                  </a:lnTo>
                  <a:lnTo>
                    <a:pt x="743" y="456"/>
                  </a:lnTo>
                  <a:lnTo>
                    <a:pt x="747" y="456"/>
                  </a:lnTo>
                  <a:lnTo>
                    <a:pt x="749" y="457"/>
                  </a:lnTo>
                  <a:lnTo>
                    <a:pt x="749" y="459"/>
                  </a:lnTo>
                  <a:lnTo>
                    <a:pt x="751" y="459"/>
                  </a:lnTo>
                  <a:lnTo>
                    <a:pt x="753" y="459"/>
                  </a:lnTo>
                  <a:lnTo>
                    <a:pt x="754" y="461"/>
                  </a:lnTo>
                  <a:lnTo>
                    <a:pt x="756" y="461"/>
                  </a:lnTo>
                  <a:lnTo>
                    <a:pt x="758" y="463"/>
                  </a:lnTo>
                  <a:lnTo>
                    <a:pt x="758" y="465"/>
                  </a:lnTo>
                  <a:lnTo>
                    <a:pt x="758" y="467"/>
                  </a:lnTo>
                  <a:lnTo>
                    <a:pt x="760" y="467"/>
                  </a:lnTo>
                  <a:lnTo>
                    <a:pt x="760" y="469"/>
                  </a:lnTo>
                  <a:lnTo>
                    <a:pt x="760" y="471"/>
                  </a:lnTo>
                  <a:lnTo>
                    <a:pt x="762" y="474"/>
                  </a:lnTo>
                  <a:lnTo>
                    <a:pt x="762" y="480"/>
                  </a:lnTo>
                  <a:lnTo>
                    <a:pt x="762" y="482"/>
                  </a:lnTo>
                  <a:lnTo>
                    <a:pt x="762" y="484"/>
                  </a:lnTo>
                  <a:lnTo>
                    <a:pt x="768" y="486"/>
                  </a:lnTo>
                  <a:lnTo>
                    <a:pt x="769" y="486"/>
                  </a:lnTo>
                  <a:lnTo>
                    <a:pt x="771" y="486"/>
                  </a:lnTo>
                  <a:lnTo>
                    <a:pt x="773" y="486"/>
                  </a:lnTo>
                  <a:lnTo>
                    <a:pt x="783" y="491"/>
                  </a:lnTo>
                  <a:lnTo>
                    <a:pt x="784" y="491"/>
                  </a:lnTo>
                  <a:lnTo>
                    <a:pt x="790" y="489"/>
                  </a:lnTo>
                  <a:lnTo>
                    <a:pt x="792" y="489"/>
                  </a:lnTo>
                  <a:lnTo>
                    <a:pt x="796" y="489"/>
                  </a:lnTo>
                  <a:lnTo>
                    <a:pt x="798" y="489"/>
                  </a:lnTo>
                  <a:lnTo>
                    <a:pt x="799" y="491"/>
                  </a:lnTo>
                  <a:lnTo>
                    <a:pt x="799" y="493"/>
                  </a:lnTo>
                  <a:lnTo>
                    <a:pt x="799" y="495"/>
                  </a:lnTo>
                  <a:lnTo>
                    <a:pt x="799" y="497"/>
                  </a:lnTo>
                  <a:lnTo>
                    <a:pt x="798" y="499"/>
                  </a:lnTo>
                  <a:lnTo>
                    <a:pt x="796" y="501"/>
                  </a:lnTo>
                  <a:lnTo>
                    <a:pt x="796" y="502"/>
                  </a:lnTo>
                  <a:lnTo>
                    <a:pt x="798" y="502"/>
                  </a:lnTo>
                  <a:lnTo>
                    <a:pt x="798" y="504"/>
                  </a:lnTo>
                  <a:lnTo>
                    <a:pt x="798" y="506"/>
                  </a:lnTo>
                  <a:lnTo>
                    <a:pt x="799" y="508"/>
                  </a:lnTo>
                  <a:lnTo>
                    <a:pt x="803" y="510"/>
                  </a:lnTo>
                  <a:lnTo>
                    <a:pt x="805" y="512"/>
                  </a:lnTo>
                  <a:lnTo>
                    <a:pt x="807" y="512"/>
                  </a:lnTo>
                  <a:lnTo>
                    <a:pt x="809" y="512"/>
                  </a:lnTo>
                  <a:lnTo>
                    <a:pt x="811" y="510"/>
                  </a:lnTo>
                  <a:lnTo>
                    <a:pt x="813" y="510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8" y="510"/>
                  </a:lnTo>
                  <a:lnTo>
                    <a:pt x="818" y="512"/>
                  </a:lnTo>
                  <a:lnTo>
                    <a:pt x="820" y="512"/>
                  </a:lnTo>
                  <a:lnTo>
                    <a:pt x="822" y="512"/>
                  </a:lnTo>
                  <a:lnTo>
                    <a:pt x="824" y="512"/>
                  </a:lnTo>
                  <a:lnTo>
                    <a:pt x="824" y="514"/>
                  </a:lnTo>
                  <a:lnTo>
                    <a:pt x="826" y="514"/>
                  </a:lnTo>
                  <a:lnTo>
                    <a:pt x="828" y="514"/>
                  </a:lnTo>
                  <a:lnTo>
                    <a:pt x="833" y="514"/>
                  </a:lnTo>
                  <a:lnTo>
                    <a:pt x="835" y="510"/>
                  </a:lnTo>
                  <a:lnTo>
                    <a:pt x="837" y="510"/>
                  </a:lnTo>
                  <a:lnTo>
                    <a:pt x="839" y="508"/>
                  </a:lnTo>
                  <a:lnTo>
                    <a:pt x="841" y="510"/>
                  </a:lnTo>
                  <a:lnTo>
                    <a:pt x="843" y="510"/>
                  </a:lnTo>
                  <a:lnTo>
                    <a:pt x="844" y="508"/>
                  </a:lnTo>
                  <a:lnTo>
                    <a:pt x="846" y="508"/>
                  </a:lnTo>
                  <a:lnTo>
                    <a:pt x="846" y="506"/>
                  </a:lnTo>
                  <a:lnTo>
                    <a:pt x="846" y="504"/>
                  </a:lnTo>
                  <a:lnTo>
                    <a:pt x="850" y="502"/>
                  </a:lnTo>
                  <a:lnTo>
                    <a:pt x="852" y="502"/>
                  </a:lnTo>
                  <a:lnTo>
                    <a:pt x="854" y="502"/>
                  </a:lnTo>
                  <a:lnTo>
                    <a:pt x="856" y="502"/>
                  </a:lnTo>
                  <a:lnTo>
                    <a:pt x="856" y="504"/>
                  </a:lnTo>
                  <a:lnTo>
                    <a:pt x="858" y="504"/>
                  </a:lnTo>
                  <a:lnTo>
                    <a:pt x="859" y="504"/>
                  </a:lnTo>
                  <a:lnTo>
                    <a:pt x="863" y="502"/>
                  </a:lnTo>
                  <a:lnTo>
                    <a:pt x="863" y="501"/>
                  </a:lnTo>
                  <a:lnTo>
                    <a:pt x="865" y="499"/>
                  </a:lnTo>
                  <a:lnTo>
                    <a:pt x="867" y="499"/>
                  </a:lnTo>
                  <a:lnTo>
                    <a:pt x="869" y="501"/>
                  </a:lnTo>
                  <a:lnTo>
                    <a:pt x="871" y="502"/>
                  </a:lnTo>
                  <a:lnTo>
                    <a:pt x="873" y="504"/>
                  </a:lnTo>
                  <a:lnTo>
                    <a:pt x="876" y="502"/>
                  </a:lnTo>
                  <a:lnTo>
                    <a:pt x="878" y="501"/>
                  </a:lnTo>
                  <a:lnTo>
                    <a:pt x="878" y="502"/>
                  </a:lnTo>
                  <a:lnTo>
                    <a:pt x="880" y="502"/>
                  </a:lnTo>
                  <a:lnTo>
                    <a:pt x="880" y="504"/>
                  </a:lnTo>
                  <a:lnTo>
                    <a:pt x="882" y="504"/>
                  </a:lnTo>
                  <a:lnTo>
                    <a:pt x="882" y="506"/>
                  </a:lnTo>
                  <a:lnTo>
                    <a:pt x="884" y="506"/>
                  </a:lnTo>
                  <a:lnTo>
                    <a:pt x="884" y="508"/>
                  </a:lnTo>
                  <a:lnTo>
                    <a:pt x="886" y="508"/>
                  </a:lnTo>
                  <a:lnTo>
                    <a:pt x="888" y="510"/>
                  </a:lnTo>
                  <a:lnTo>
                    <a:pt x="886" y="514"/>
                  </a:lnTo>
                  <a:lnTo>
                    <a:pt x="886" y="516"/>
                  </a:lnTo>
                  <a:lnTo>
                    <a:pt x="884" y="517"/>
                  </a:lnTo>
                  <a:lnTo>
                    <a:pt x="884" y="519"/>
                  </a:lnTo>
                  <a:lnTo>
                    <a:pt x="884" y="521"/>
                  </a:lnTo>
                  <a:lnTo>
                    <a:pt x="886" y="523"/>
                  </a:lnTo>
                  <a:lnTo>
                    <a:pt x="886" y="525"/>
                  </a:lnTo>
                  <a:lnTo>
                    <a:pt x="888" y="525"/>
                  </a:lnTo>
                  <a:lnTo>
                    <a:pt x="888" y="527"/>
                  </a:lnTo>
                  <a:lnTo>
                    <a:pt x="889" y="527"/>
                  </a:lnTo>
                  <a:lnTo>
                    <a:pt x="891" y="529"/>
                  </a:lnTo>
                  <a:lnTo>
                    <a:pt x="893" y="529"/>
                  </a:lnTo>
                  <a:lnTo>
                    <a:pt x="893" y="531"/>
                  </a:lnTo>
                  <a:lnTo>
                    <a:pt x="899" y="531"/>
                  </a:lnTo>
                  <a:lnTo>
                    <a:pt x="901" y="529"/>
                  </a:lnTo>
                  <a:lnTo>
                    <a:pt x="903" y="529"/>
                  </a:lnTo>
                  <a:lnTo>
                    <a:pt x="903" y="527"/>
                  </a:lnTo>
                  <a:lnTo>
                    <a:pt x="904" y="527"/>
                  </a:lnTo>
                  <a:lnTo>
                    <a:pt x="906" y="527"/>
                  </a:lnTo>
                  <a:lnTo>
                    <a:pt x="908" y="527"/>
                  </a:lnTo>
                  <a:lnTo>
                    <a:pt x="910" y="525"/>
                  </a:lnTo>
                  <a:lnTo>
                    <a:pt x="912" y="525"/>
                  </a:lnTo>
                  <a:lnTo>
                    <a:pt x="914" y="525"/>
                  </a:lnTo>
                  <a:lnTo>
                    <a:pt x="916" y="527"/>
                  </a:lnTo>
                  <a:lnTo>
                    <a:pt x="918" y="529"/>
                  </a:lnTo>
                  <a:lnTo>
                    <a:pt x="921" y="529"/>
                  </a:lnTo>
                  <a:lnTo>
                    <a:pt x="923" y="529"/>
                  </a:lnTo>
                  <a:lnTo>
                    <a:pt x="925" y="527"/>
                  </a:lnTo>
                  <a:lnTo>
                    <a:pt x="927" y="525"/>
                  </a:lnTo>
                  <a:lnTo>
                    <a:pt x="929" y="521"/>
                  </a:lnTo>
                  <a:lnTo>
                    <a:pt x="931" y="525"/>
                  </a:lnTo>
                  <a:lnTo>
                    <a:pt x="931" y="527"/>
                  </a:lnTo>
                  <a:lnTo>
                    <a:pt x="933" y="529"/>
                  </a:lnTo>
                  <a:lnTo>
                    <a:pt x="933" y="531"/>
                  </a:lnTo>
                  <a:lnTo>
                    <a:pt x="936" y="532"/>
                  </a:lnTo>
                  <a:lnTo>
                    <a:pt x="938" y="534"/>
                  </a:lnTo>
                  <a:lnTo>
                    <a:pt x="936" y="536"/>
                  </a:lnTo>
                  <a:lnTo>
                    <a:pt x="938" y="538"/>
                  </a:lnTo>
                  <a:lnTo>
                    <a:pt x="940" y="538"/>
                  </a:lnTo>
                  <a:lnTo>
                    <a:pt x="942" y="538"/>
                  </a:lnTo>
                  <a:lnTo>
                    <a:pt x="944" y="536"/>
                  </a:lnTo>
                  <a:lnTo>
                    <a:pt x="946" y="536"/>
                  </a:lnTo>
                  <a:lnTo>
                    <a:pt x="948" y="538"/>
                  </a:lnTo>
                  <a:lnTo>
                    <a:pt x="949" y="540"/>
                  </a:lnTo>
                  <a:lnTo>
                    <a:pt x="949" y="542"/>
                  </a:lnTo>
                  <a:lnTo>
                    <a:pt x="951" y="542"/>
                  </a:lnTo>
                  <a:lnTo>
                    <a:pt x="951" y="547"/>
                  </a:lnTo>
                  <a:lnTo>
                    <a:pt x="953" y="551"/>
                  </a:lnTo>
                  <a:lnTo>
                    <a:pt x="955" y="553"/>
                  </a:lnTo>
                  <a:lnTo>
                    <a:pt x="957" y="553"/>
                  </a:lnTo>
                  <a:lnTo>
                    <a:pt x="959" y="553"/>
                  </a:lnTo>
                  <a:lnTo>
                    <a:pt x="961" y="555"/>
                  </a:lnTo>
                  <a:lnTo>
                    <a:pt x="963" y="555"/>
                  </a:lnTo>
                  <a:lnTo>
                    <a:pt x="966" y="555"/>
                  </a:lnTo>
                  <a:lnTo>
                    <a:pt x="968" y="555"/>
                  </a:lnTo>
                  <a:lnTo>
                    <a:pt x="970" y="557"/>
                  </a:lnTo>
                  <a:lnTo>
                    <a:pt x="970" y="561"/>
                  </a:lnTo>
                  <a:lnTo>
                    <a:pt x="968" y="561"/>
                  </a:lnTo>
                  <a:lnTo>
                    <a:pt x="970" y="562"/>
                  </a:lnTo>
                  <a:lnTo>
                    <a:pt x="970" y="564"/>
                  </a:lnTo>
                  <a:lnTo>
                    <a:pt x="972" y="566"/>
                  </a:lnTo>
                  <a:lnTo>
                    <a:pt x="974" y="566"/>
                  </a:lnTo>
                  <a:lnTo>
                    <a:pt x="976" y="568"/>
                  </a:lnTo>
                  <a:lnTo>
                    <a:pt x="978" y="568"/>
                  </a:lnTo>
                  <a:lnTo>
                    <a:pt x="979" y="568"/>
                  </a:lnTo>
                  <a:lnTo>
                    <a:pt x="981" y="570"/>
                  </a:lnTo>
                  <a:lnTo>
                    <a:pt x="983" y="572"/>
                  </a:lnTo>
                  <a:lnTo>
                    <a:pt x="985" y="570"/>
                  </a:lnTo>
                  <a:lnTo>
                    <a:pt x="987" y="570"/>
                  </a:lnTo>
                  <a:lnTo>
                    <a:pt x="985" y="568"/>
                  </a:lnTo>
                  <a:lnTo>
                    <a:pt x="985" y="564"/>
                  </a:lnTo>
                  <a:lnTo>
                    <a:pt x="989" y="564"/>
                  </a:lnTo>
                  <a:lnTo>
                    <a:pt x="993" y="562"/>
                  </a:lnTo>
                  <a:lnTo>
                    <a:pt x="994" y="562"/>
                  </a:lnTo>
                  <a:lnTo>
                    <a:pt x="996" y="561"/>
                  </a:lnTo>
                  <a:lnTo>
                    <a:pt x="998" y="561"/>
                  </a:lnTo>
                  <a:lnTo>
                    <a:pt x="1000" y="561"/>
                  </a:lnTo>
                  <a:lnTo>
                    <a:pt x="1004" y="562"/>
                  </a:lnTo>
                  <a:lnTo>
                    <a:pt x="1004" y="555"/>
                  </a:lnTo>
                  <a:lnTo>
                    <a:pt x="1006" y="553"/>
                  </a:lnTo>
                  <a:lnTo>
                    <a:pt x="1008" y="553"/>
                  </a:lnTo>
                  <a:lnTo>
                    <a:pt x="1008" y="555"/>
                  </a:lnTo>
                  <a:lnTo>
                    <a:pt x="1009" y="557"/>
                  </a:lnTo>
                  <a:lnTo>
                    <a:pt x="1011" y="559"/>
                  </a:lnTo>
                  <a:lnTo>
                    <a:pt x="1013" y="559"/>
                  </a:lnTo>
                  <a:lnTo>
                    <a:pt x="1015" y="561"/>
                  </a:lnTo>
                  <a:lnTo>
                    <a:pt x="1017" y="557"/>
                  </a:lnTo>
                  <a:lnTo>
                    <a:pt x="1019" y="557"/>
                  </a:lnTo>
                  <a:lnTo>
                    <a:pt x="1021" y="555"/>
                  </a:lnTo>
                  <a:lnTo>
                    <a:pt x="1021" y="557"/>
                  </a:lnTo>
                  <a:lnTo>
                    <a:pt x="1023" y="557"/>
                  </a:lnTo>
                  <a:lnTo>
                    <a:pt x="1024" y="557"/>
                  </a:lnTo>
                  <a:lnTo>
                    <a:pt x="1026" y="557"/>
                  </a:lnTo>
                  <a:lnTo>
                    <a:pt x="1038" y="562"/>
                  </a:lnTo>
                  <a:lnTo>
                    <a:pt x="1036" y="564"/>
                  </a:lnTo>
                  <a:lnTo>
                    <a:pt x="1036" y="566"/>
                  </a:lnTo>
                  <a:lnTo>
                    <a:pt x="1036" y="568"/>
                  </a:lnTo>
                  <a:lnTo>
                    <a:pt x="1034" y="570"/>
                  </a:lnTo>
                  <a:lnTo>
                    <a:pt x="1034" y="572"/>
                  </a:lnTo>
                  <a:lnTo>
                    <a:pt x="1032" y="576"/>
                  </a:lnTo>
                  <a:lnTo>
                    <a:pt x="1034" y="576"/>
                  </a:lnTo>
                  <a:lnTo>
                    <a:pt x="1036" y="577"/>
                  </a:lnTo>
                  <a:lnTo>
                    <a:pt x="1038" y="576"/>
                  </a:lnTo>
                  <a:lnTo>
                    <a:pt x="1039" y="576"/>
                  </a:lnTo>
                  <a:lnTo>
                    <a:pt x="1041" y="577"/>
                  </a:lnTo>
                  <a:lnTo>
                    <a:pt x="1043" y="577"/>
                  </a:lnTo>
                  <a:lnTo>
                    <a:pt x="1045" y="579"/>
                  </a:lnTo>
                  <a:lnTo>
                    <a:pt x="1047" y="579"/>
                  </a:lnTo>
                  <a:lnTo>
                    <a:pt x="1047" y="577"/>
                  </a:lnTo>
                  <a:lnTo>
                    <a:pt x="1051" y="577"/>
                  </a:lnTo>
                  <a:lnTo>
                    <a:pt x="1053" y="576"/>
                  </a:lnTo>
                  <a:lnTo>
                    <a:pt x="1053" y="574"/>
                  </a:lnTo>
                  <a:lnTo>
                    <a:pt x="1053" y="572"/>
                  </a:lnTo>
                  <a:lnTo>
                    <a:pt x="1053" y="570"/>
                  </a:lnTo>
                  <a:lnTo>
                    <a:pt x="1053" y="568"/>
                  </a:lnTo>
                  <a:lnTo>
                    <a:pt x="1054" y="568"/>
                  </a:lnTo>
                  <a:lnTo>
                    <a:pt x="1056" y="568"/>
                  </a:lnTo>
                  <a:lnTo>
                    <a:pt x="1056" y="566"/>
                  </a:lnTo>
                  <a:lnTo>
                    <a:pt x="1060" y="564"/>
                  </a:lnTo>
                  <a:lnTo>
                    <a:pt x="1062" y="570"/>
                  </a:lnTo>
                  <a:lnTo>
                    <a:pt x="1064" y="570"/>
                  </a:lnTo>
                  <a:lnTo>
                    <a:pt x="1064" y="568"/>
                  </a:lnTo>
                  <a:lnTo>
                    <a:pt x="1066" y="570"/>
                  </a:lnTo>
                  <a:lnTo>
                    <a:pt x="1070" y="570"/>
                  </a:lnTo>
                  <a:lnTo>
                    <a:pt x="1073" y="570"/>
                  </a:lnTo>
                  <a:lnTo>
                    <a:pt x="1073" y="572"/>
                  </a:lnTo>
                  <a:lnTo>
                    <a:pt x="1073" y="574"/>
                  </a:lnTo>
                  <a:lnTo>
                    <a:pt x="1073" y="576"/>
                  </a:lnTo>
                  <a:lnTo>
                    <a:pt x="1073" y="577"/>
                  </a:lnTo>
                  <a:lnTo>
                    <a:pt x="1073" y="579"/>
                  </a:lnTo>
                  <a:lnTo>
                    <a:pt x="1071" y="579"/>
                  </a:lnTo>
                  <a:lnTo>
                    <a:pt x="1071" y="581"/>
                  </a:lnTo>
                  <a:lnTo>
                    <a:pt x="1073" y="581"/>
                  </a:lnTo>
                  <a:lnTo>
                    <a:pt x="1075" y="583"/>
                  </a:lnTo>
                  <a:lnTo>
                    <a:pt x="1079" y="585"/>
                  </a:lnTo>
                  <a:lnTo>
                    <a:pt x="1081" y="585"/>
                  </a:lnTo>
                  <a:lnTo>
                    <a:pt x="1083" y="587"/>
                  </a:lnTo>
                  <a:lnTo>
                    <a:pt x="1085" y="589"/>
                  </a:lnTo>
                  <a:lnTo>
                    <a:pt x="1090" y="589"/>
                  </a:lnTo>
                  <a:lnTo>
                    <a:pt x="1094" y="589"/>
                  </a:lnTo>
                  <a:lnTo>
                    <a:pt x="1096" y="589"/>
                  </a:lnTo>
                  <a:lnTo>
                    <a:pt x="1098" y="589"/>
                  </a:lnTo>
                  <a:lnTo>
                    <a:pt x="1101" y="589"/>
                  </a:lnTo>
                  <a:lnTo>
                    <a:pt x="1103" y="589"/>
                  </a:lnTo>
                  <a:lnTo>
                    <a:pt x="1105" y="591"/>
                  </a:lnTo>
                  <a:lnTo>
                    <a:pt x="1107" y="592"/>
                  </a:lnTo>
                  <a:lnTo>
                    <a:pt x="1109" y="594"/>
                  </a:lnTo>
                  <a:lnTo>
                    <a:pt x="1115" y="594"/>
                  </a:lnTo>
                  <a:lnTo>
                    <a:pt x="1118" y="596"/>
                  </a:lnTo>
                  <a:lnTo>
                    <a:pt x="1120" y="600"/>
                  </a:lnTo>
                  <a:lnTo>
                    <a:pt x="1118" y="600"/>
                  </a:lnTo>
                  <a:lnTo>
                    <a:pt x="1118" y="602"/>
                  </a:lnTo>
                  <a:lnTo>
                    <a:pt x="1116" y="602"/>
                  </a:lnTo>
                  <a:lnTo>
                    <a:pt x="1113" y="604"/>
                  </a:lnTo>
                  <a:lnTo>
                    <a:pt x="1111" y="604"/>
                  </a:lnTo>
                  <a:lnTo>
                    <a:pt x="1109" y="604"/>
                  </a:lnTo>
                  <a:lnTo>
                    <a:pt x="1107" y="604"/>
                  </a:lnTo>
                  <a:lnTo>
                    <a:pt x="1105" y="604"/>
                  </a:lnTo>
                  <a:lnTo>
                    <a:pt x="1101" y="602"/>
                  </a:lnTo>
                  <a:lnTo>
                    <a:pt x="1100" y="604"/>
                  </a:lnTo>
                  <a:lnTo>
                    <a:pt x="1101" y="607"/>
                  </a:lnTo>
                  <a:lnTo>
                    <a:pt x="1100" y="611"/>
                  </a:lnTo>
                  <a:lnTo>
                    <a:pt x="1100" y="613"/>
                  </a:lnTo>
                  <a:lnTo>
                    <a:pt x="1100" y="615"/>
                  </a:lnTo>
                  <a:lnTo>
                    <a:pt x="1101" y="615"/>
                  </a:lnTo>
                  <a:lnTo>
                    <a:pt x="1103" y="617"/>
                  </a:lnTo>
                  <a:lnTo>
                    <a:pt x="1105" y="619"/>
                  </a:lnTo>
                  <a:lnTo>
                    <a:pt x="1107" y="621"/>
                  </a:lnTo>
                  <a:lnTo>
                    <a:pt x="1107" y="622"/>
                  </a:lnTo>
                  <a:lnTo>
                    <a:pt x="1107" y="624"/>
                  </a:lnTo>
                  <a:lnTo>
                    <a:pt x="1109" y="626"/>
                  </a:lnTo>
                  <a:lnTo>
                    <a:pt x="1109" y="628"/>
                  </a:lnTo>
                  <a:lnTo>
                    <a:pt x="1109" y="630"/>
                  </a:lnTo>
                  <a:lnTo>
                    <a:pt x="1109" y="632"/>
                  </a:lnTo>
                  <a:lnTo>
                    <a:pt x="1107" y="634"/>
                  </a:lnTo>
                  <a:lnTo>
                    <a:pt x="1109" y="634"/>
                  </a:lnTo>
                  <a:lnTo>
                    <a:pt x="1109" y="636"/>
                  </a:lnTo>
                  <a:lnTo>
                    <a:pt x="1109" y="637"/>
                  </a:lnTo>
                  <a:lnTo>
                    <a:pt x="1111" y="637"/>
                  </a:lnTo>
                  <a:lnTo>
                    <a:pt x="1113" y="637"/>
                  </a:lnTo>
                  <a:lnTo>
                    <a:pt x="1113" y="639"/>
                  </a:lnTo>
                  <a:lnTo>
                    <a:pt x="1113" y="641"/>
                  </a:lnTo>
                  <a:lnTo>
                    <a:pt x="1115" y="641"/>
                  </a:lnTo>
                  <a:lnTo>
                    <a:pt x="1116" y="641"/>
                  </a:lnTo>
                  <a:lnTo>
                    <a:pt x="1118" y="643"/>
                  </a:lnTo>
                  <a:lnTo>
                    <a:pt x="1120" y="643"/>
                  </a:lnTo>
                  <a:lnTo>
                    <a:pt x="1120" y="641"/>
                  </a:lnTo>
                  <a:lnTo>
                    <a:pt x="1122" y="641"/>
                  </a:lnTo>
                  <a:lnTo>
                    <a:pt x="1124" y="641"/>
                  </a:lnTo>
                  <a:lnTo>
                    <a:pt x="1124" y="639"/>
                  </a:lnTo>
                  <a:lnTo>
                    <a:pt x="1126" y="639"/>
                  </a:lnTo>
                  <a:lnTo>
                    <a:pt x="1128" y="639"/>
                  </a:lnTo>
                  <a:lnTo>
                    <a:pt x="1130" y="641"/>
                  </a:lnTo>
                  <a:lnTo>
                    <a:pt x="1131" y="643"/>
                  </a:lnTo>
                  <a:lnTo>
                    <a:pt x="1133" y="641"/>
                  </a:lnTo>
                  <a:lnTo>
                    <a:pt x="1135" y="641"/>
                  </a:lnTo>
                  <a:lnTo>
                    <a:pt x="1137" y="641"/>
                  </a:lnTo>
                  <a:lnTo>
                    <a:pt x="1139" y="639"/>
                  </a:lnTo>
                  <a:lnTo>
                    <a:pt x="1139" y="637"/>
                  </a:lnTo>
                  <a:lnTo>
                    <a:pt x="1143" y="636"/>
                  </a:lnTo>
                  <a:lnTo>
                    <a:pt x="1143" y="637"/>
                  </a:lnTo>
                  <a:lnTo>
                    <a:pt x="1146" y="639"/>
                  </a:lnTo>
                  <a:lnTo>
                    <a:pt x="1148" y="639"/>
                  </a:lnTo>
                  <a:lnTo>
                    <a:pt x="1150" y="639"/>
                  </a:lnTo>
                  <a:lnTo>
                    <a:pt x="1152" y="641"/>
                  </a:lnTo>
                  <a:lnTo>
                    <a:pt x="1158" y="645"/>
                  </a:lnTo>
                  <a:lnTo>
                    <a:pt x="1161" y="645"/>
                  </a:lnTo>
                  <a:lnTo>
                    <a:pt x="1163" y="647"/>
                  </a:lnTo>
                  <a:lnTo>
                    <a:pt x="1163" y="649"/>
                  </a:lnTo>
                  <a:lnTo>
                    <a:pt x="1163" y="651"/>
                  </a:lnTo>
                  <a:lnTo>
                    <a:pt x="1163" y="652"/>
                  </a:lnTo>
                  <a:lnTo>
                    <a:pt x="1163" y="654"/>
                  </a:lnTo>
                  <a:lnTo>
                    <a:pt x="1163" y="658"/>
                  </a:lnTo>
                  <a:lnTo>
                    <a:pt x="1161" y="660"/>
                  </a:lnTo>
                  <a:lnTo>
                    <a:pt x="1161" y="662"/>
                  </a:lnTo>
                  <a:lnTo>
                    <a:pt x="1161" y="664"/>
                  </a:lnTo>
                  <a:lnTo>
                    <a:pt x="1161" y="666"/>
                  </a:lnTo>
                  <a:lnTo>
                    <a:pt x="1161" y="667"/>
                  </a:lnTo>
                  <a:lnTo>
                    <a:pt x="1163" y="667"/>
                  </a:lnTo>
                  <a:lnTo>
                    <a:pt x="1163" y="669"/>
                  </a:lnTo>
                  <a:lnTo>
                    <a:pt x="1165" y="669"/>
                  </a:lnTo>
                  <a:lnTo>
                    <a:pt x="1165" y="671"/>
                  </a:lnTo>
                  <a:lnTo>
                    <a:pt x="1167" y="671"/>
                  </a:lnTo>
                  <a:lnTo>
                    <a:pt x="1167" y="675"/>
                  </a:lnTo>
                  <a:lnTo>
                    <a:pt x="1169" y="677"/>
                  </a:lnTo>
                  <a:lnTo>
                    <a:pt x="1171" y="677"/>
                  </a:lnTo>
                  <a:lnTo>
                    <a:pt x="1173" y="675"/>
                  </a:lnTo>
                  <a:lnTo>
                    <a:pt x="1175" y="677"/>
                  </a:lnTo>
                  <a:lnTo>
                    <a:pt x="1176" y="677"/>
                  </a:lnTo>
                  <a:lnTo>
                    <a:pt x="1176" y="679"/>
                  </a:lnTo>
                  <a:lnTo>
                    <a:pt x="1175" y="679"/>
                  </a:lnTo>
                  <a:lnTo>
                    <a:pt x="1175" y="684"/>
                  </a:lnTo>
                  <a:lnTo>
                    <a:pt x="1178" y="686"/>
                  </a:lnTo>
                  <a:lnTo>
                    <a:pt x="1180" y="688"/>
                  </a:lnTo>
                  <a:lnTo>
                    <a:pt x="1180" y="690"/>
                  </a:lnTo>
                  <a:lnTo>
                    <a:pt x="1180" y="692"/>
                  </a:lnTo>
                  <a:lnTo>
                    <a:pt x="1184" y="692"/>
                  </a:lnTo>
                  <a:lnTo>
                    <a:pt x="1186" y="694"/>
                  </a:lnTo>
                  <a:lnTo>
                    <a:pt x="1186" y="696"/>
                  </a:lnTo>
                  <a:lnTo>
                    <a:pt x="1188" y="696"/>
                  </a:lnTo>
                  <a:lnTo>
                    <a:pt x="1190" y="696"/>
                  </a:lnTo>
                  <a:lnTo>
                    <a:pt x="1191" y="696"/>
                  </a:lnTo>
                  <a:lnTo>
                    <a:pt x="1193" y="696"/>
                  </a:lnTo>
                  <a:lnTo>
                    <a:pt x="1195" y="696"/>
                  </a:lnTo>
                  <a:lnTo>
                    <a:pt x="1197" y="696"/>
                  </a:lnTo>
                  <a:lnTo>
                    <a:pt x="1201" y="696"/>
                  </a:lnTo>
                  <a:lnTo>
                    <a:pt x="1203" y="696"/>
                  </a:lnTo>
                  <a:lnTo>
                    <a:pt x="1205" y="696"/>
                  </a:lnTo>
                  <a:lnTo>
                    <a:pt x="1208" y="696"/>
                  </a:lnTo>
                  <a:lnTo>
                    <a:pt x="1210" y="696"/>
                  </a:lnTo>
                  <a:lnTo>
                    <a:pt x="1210" y="698"/>
                  </a:lnTo>
                  <a:lnTo>
                    <a:pt x="1210" y="701"/>
                  </a:lnTo>
                  <a:lnTo>
                    <a:pt x="1212" y="703"/>
                  </a:lnTo>
                  <a:lnTo>
                    <a:pt x="1212" y="705"/>
                  </a:lnTo>
                  <a:lnTo>
                    <a:pt x="1214" y="707"/>
                  </a:lnTo>
                  <a:lnTo>
                    <a:pt x="1214" y="709"/>
                  </a:lnTo>
                  <a:lnTo>
                    <a:pt x="1216" y="709"/>
                  </a:lnTo>
                  <a:lnTo>
                    <a:pt x="1218" y="711"/>
                  </a:lnTo>
                  <a:lnTo>
                    <a:pt x="1216" y="711"/>
                  </a:lnTo>
                  <a:lnTo>
                    <a:pt x="1216" y="713"/>
                  </a:lnTo>
                  <a:lnTo>
                    <a:pt x="1214" y="713"/>
                  </a:lnTo>
                  <a:lnTo>
                    <a:pt x="1214" y="718"/>
                  </a:lnTo>
                  <a:lnTo>
                    <a:pt x="1216" y="720"/>
                  </a:lnTo>
                  <a:lnTo>
                    <a:pt x="1216" y="722"/>
                  </a:lnTo>
                  <a:lnTo>
                    <a:pt x="1214" y="722"/>
                  </a:lnTo>
                  <a:lnTo>
                    <a:pt x="1214" y="724"/>
                  </a:lnTo>
                  <a:lnTo>
                    <a:pt x="1210" y="726"/>
                  </a:lnTo>
                  <a:lnTo>
                    <a:pt x="1208" y="726"/>
                  </a:lnTo>
                  <a:lnTo>
                    <a:pt x="1210" y="728"/>
                  </a:lnTo>
                  <a:lnTo>
                    <a:pt x="1210" y="729"/>
                  </a:lnTo>
                  <a:lnTo>
                    <a:pt x="1210" y="731"/>
                  </a:lnTo>
                  <a:lnTo>
                    <a:pt x="1210" y="733"/>
                  </a:lnTo>
                  <a:lnTo>
                    <a:pt x="1208" y="735"/>
                  </a:lnTo>
                  <a:lnTo>
                    <a:pt x="1210" y="735"/>
                  </a:lnTo>
                  <a:lnTo>
                    <a:pt x="1212" y="737"/>
                  </a:lnTo>
                  <a:lnTo>
                    <a:pt x="1210" y="739"/>
                  </a:lnTo>
                  <a:lnTo>
                    <a:pt x="1210" y="741"/>
                  </a:lnTo>
                  <a:lnTo>
                    <a:pt x="1212" y="741"/>
                  </a:lnTo>
                  <a:lnTo>
                    <a:pt x="1216" y="741"/>
                  </a:lnTo>
                  <a:lnTo>
                    <a:pt x="1218" y="744"/>
                  </a:lnTo>
                  <a:lnTo>
                    <a:pt x="1220" y="744"/>
                  </a:lnTo>
                  <a:lnTo>
                    <a:pt x="1220" y="746"/>
                  </a:lnTo>
                  <a:lnTo>
                    <a:pt x="1221" y="746"/>
                  </a:lnTo>
                  <a:lnTo>
                    <a:pt x="1225" y="746"/>
                  </a:lnTo>
                  <a:lnTo>
                    <a:pt x="1227" y="746"/>
                  </a:lnTo>
                  <a:lnTo>
                    <a:pt x="1229" y="750"/>
                  </a:lnTo>
                  <a:lnTo>
                    <a:pt x="1231" y="754"/>
                  </a:lnTo>
                  <a:lnTo>
                    <a:pt x="1229" y="756"/>
                  </a:lnTo>
                  <a:lnTo>
                    <a:pt x="1231" y="758"/>
                  </a:lnTo>
                  <a:lnTo>
                    <a:pt x="1231" y="759"/>
                  </a:lnTo>
                  <a:lnTo>
                    <a:pt x="1233" y="761"/>
                  </a:lnTo>
                  <a:lnTo>
                    <a:pt x="1231" y="761"/>
                  </a:lnTo>
                  <a:lnTo>
                    <a:pt x="1231" y="763"/>
                  </a:lnTo>
                  <a:lnTo>
                    <a:pt x="1229" y="763"/>
                  </a:lnTo>
                  <a:lnTo>
                    <a:pt x="1229" y="767"/>
                  </a:lnTo>
                  <a:lnTo>
                    <a:pt x="1227" y="769"/>
                  </a:lnTo>
                  <a:lnTo>
                    <a:pt x="1227" y="771"/>
                  </a:lnTo>
                  <a:lnTo>
                    <a:pt x="1227" y="773"/>
                  </a:lnTo>
                  <a:lnTo>
                    <a:pt x="1227" y="774"/>
                  </a:lnTo>
                  <a:lnTo>
                    <a:pt x="1229" y="776"/>
                  </a:lnTo>
                  <a:lnTo>
                    <a:pt x="1231" y="776"/>
                  </a:lnTo>
                  <a:lnTo>
                    <a:pt x="1231" y="778"/>
                  </a:lnTo>
                  <a:lnTo>
                    <a:pt x="1229" y="780"/>
                  </a:lnTo>
                  <a:lnTo>
                    <a:pt x="1231" y="780"/>
                  </a:lnTo>
                  <a:lnTo>
                    <a:pt x="1231" y="782"/>
                  </a:lnTo>
                  <a:lnTo>
                    <a:pt x="1233" y="782"/>
                  </a:lnTo>
                  <a:lnTo>
                    <a:pt x="1235" y="782"/>
                  </a:lnTo>
                  <a:lnTo>
                    <a:pt x="1235" y="784"/>
                  </a:lnTo>
                  <a:lnTo>
                    <a:pt x="1235" y="786"/>
                  </a:lnTo>
                  <a:lnTo>
                    <a:pt x="1236" y="786"/>
                  </a:lnTo>
                  <a:lnTo>
                    <a:pt x="1238" y="786"/>
                  </a:lnTo>
                  <a:lnTo>
                    <a:pt x="1238" y="788"/>
                  </a:lnTo>
                  <a:lnTo>
                    <a:pt x="1238" y="789"/>
                  </a:lnTo>
                  <a:lnTo>
                    <a:pt x="1240" y="789"/>
                  </a:lnTo>
                  <a:lnTo>
                    <a:pt x="1242" y="789"/>
                  </a:lnTo>
                  <a:lnTo>
                    <a:pt x="1242" y="791"/>
                  </a:lnTo>
                  <a:lnTo>
                    <a:pt x="1242" y="793"/>
                  </a:lnTo>
                  <a:lnTo>
                    <a:pt x="1242" y="795"/>
                  </a:lnTo>
                  <a:lnTo>
                    <a:pt x="1244" y="797"/>
                  </a:lnTo>
                  <a:lnTo>
                    <a:pt x="1246" y="799"/>
                  </a:lnTo>
                  <a:lnTo>
                    <a:pt x="1248" y="799"/>
                  </a:lnTo>
                  <a:lnTo>
                    <a:pt x="1250" y="799"/>
                  </a:lnTo>
                  <a:lnTo>
                    <a:pt x="1250" y="797"/>
                  </a:lnTo>
                  <a:lnTo>
                    <a:pt x="1251" y="797"/>
                  </a:lnTo>
                  <a:lnTo>
                    <a:pt x="1251" y="795"/>
                  </a:lnTo>
                  <a:lnTo>
                    <a:pt x="1253" y="793"/>
                  </a:lnTo>
                  <a:lnTo>
                    <a:pt x="1261" y="793"/>
                  </a:lnTo>
                  <a:lnTo>
                    <a:pt x="1261" y="795"/>
                  </a:lnTo>
                  <a:lnTo>
                    <a:pt x="1261" y="797"/>
                  </a:lnTo>
                  <a:lnTo>
                    <a:pt x="1263" y="797"/>
                  </a:lnTo>
                  <a:lnTo>
                    <a:pt x="1263" y="799"/>
                  </a:lnTo>
                  <a:lnTo>
                    <a:pt x="1265" y="801"/>
                  </a:lnTo>
                  <a:lnTo>
                    <a:pt x="1263" y="803"/>
                  </a:lnTo>
                  <a:lnTo>
                    <a:pt x="1263" y="804"/>
                  </a:lnTo>
                  <a:lnTo>
                    <a:pt x="1265" y="806"/>
                  </a:lnTo>
                  <a:lnTo>
                    <a:pt x="1266" y="806"/>
                  </a:lnTo>
                  <a:lnTo>
                    <a:pt x="1268" y="806"/>
                  </a:lnTo>
                  <a:lnTo>
                    <a:pt x="1270" y="808"/>
                  </a:lnTo>
                  <a:lnTo>
                    <a:pt x="1272" y="808"/>
                  </a:lnTo>
                  <a:lnTo>
                    <a:pt x="1272" y="81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429" y="1498"/>
              <a:ext cx="739" cy="604"/>
            </a:xfrm>
            <a:custGeom>
              <a:avLst/>
              <a:gdLst>
                <a:gd name="T0" fmla="*/ 9 w 739"/>
                <a:gd name="T1" fmla="*/ 75 h 604"/>
                <a:gd name="T2" fmla="*/ 32 w 739"/>
                <a:gd name="T3" fmla="*/ 90 h 604"/>
                <a:gd name="T4" fmla="*/ 49 w 739"/>
                <a:gd name="T5" fmla="*/ 100 h 604"/>
                <a:gd name="T6" fmla="*/ 84 w 739"/>
                <a:gd name="T7" fmla="*/ 115 h 604"/>
                <a:gd name="T8" fmla="*/ 109 w 739"/>
                <a:gd name="T9" fmla="*/ 104 h 604"/>
                <a:gd name="T10" fmla="*/ 114 w 739"/>
                <a:gd name="T11" fmla="*/ 87 h 604"/>
                <a:gd name="T12" fmla="*/ 152 w 739"/>
                <a:gd name="T13" fmla="*/ 62 h 604"/>
                <a:gd name="T14" fmla="*/ 184 w 739"/>
                <a:gd name="T15" fmla="*/ 60 h 604"/>
                <a:gd name="T16" fmla="*/ 205 w 739"/>
                <a:gd name="T17" fmla="*/ 49 h 604"/>
                <a:gd name="T18" fmla="*/ 210 w 739"/>
                <a:gd name="T19" fmla="*/ 25 h 604"/>
                <a:gd name="T20" fmla="*/ 242 w 739"/>
                <a:gd name="T21" fmla="*/ 19 h 604"/>
                <a:gd name="T22" fmla="*/ 274 w 739"/>
                <a:gd name="T23" fmla="*/ 6 h 604"/>
                <a:gd name="T24" fmla="*/ 334 w 739"/>
                <a:gd name="T25" fmla="*/ 6 h 604"/>
                <a:gd name="T26" fmla="*/ 347 w 739"/>
                <a:gd name="T27" fmla="*/ 25 h 604"/>
                <a:gd name="T28" fmla="*/ 383 w 739"/>
                <a:gd name="T29" fmla="*/ 29 h 604"/>
                <a:gd name="T30" fmla="*/ 415 w 739"/>
                <a:gd name="T31" fmla="*/ 30 h 604"/>
                <a:gd name="T32" fmla="*/ 420 w 739"/>
                <a:gd name="T33" fmla="*/ 57 h 604"/>
                <a:gd name="T34" fmla="*/ 461 w 739"/>
                <a:gd name="T35" fmla="*/ 62 h 604"/>
                <a:gd name="T36" fmla="*/ 480 w 739"/>
                <a:gd name="T37" fmla="*/ 81 h 604"/>
                <a:gd name="T38" fmla="*/ 456 w 739"/>
                <a:gd name="T39" fmla="*/ 102 h 604"/>
                <a:gd name="T40" fmla="*/ 469 w 739"/>
                <a:gd name="T41" fmla="*/ 141 h 604"/>
                <a:gd name="T42" fmla="*/ 473 w 739"/>
                <a:gd name="T43" fmla="*/ 177 h 604"/>
                <a:gd name="T44" fmla="*/ 499 w 739"/>
                <a:gd name="T45" fmla="*/ 194 h 604"/>
                <a:gd name="T46" fmla="*/ 512 w 739"/>
                <a:gd name="T47" fmla="*/ 222 h 604"/>
                <a:gd name="T48" fmla="*/ 505 w 739"/>
                <a:gd name="T49" fmla="*/ 254 h 604"/>
                <a:gd name="T50" fmla="*/ 499 w 739"/>
                <a:gd name="T51" fmla="*/ 299 h 604"/>
                <a:gd name="T52" fmla="*/ 531 w 739"/>
                <a:gd name="T53" fmla="*/ 302 h 604"/>
                <a:gd name="T54" fmla="*/ 561 w 739"/>
                <a:gd name="T55" fmla="*/ 319 h 604"/>
                <a:gd name="T56" fmla="*/ 589 w 739"/>
                <a:gd name="T57" fmla="*/ 325 h 604"/>
                <a:gd name="T58" fmla="*/ 623 w 739"/>
                <a:gd name="T59" fmla="*/ 338 h 604"/>
                <a:gd name="T60" fmla="*/ 640 w 739"/>
                <a:gd name="T61" fmla="*/ 359 h 604"/>
                <a:gd name="T62" fmla="*/ 645 w 739"/>
                <a:gd name="T63" fmla="*/ 389 h 604"/>
                <a:gd name="T64" fmla="*/ 677 w 739"/>
                <a:gd name="T65" fmla="*/ 409 h 604"/>
                <a:gd name="T66" fmla="*/ 700 w 739"/>
                <a:gd name="T67" fmla="*/ 452 h 604"/>
                <a:gd name="T68" fmla="*/ 715 w 739"/>
                <a:gd name="T69" fmla="*/ 481 h 604"/>
                <a:gd name="T70" fmla="*/ 724 w 739"/>
                <a:gd name="T71" fmla="*/ 522 h 604"/>
                <a:gd name="T72" fmla="*/ 737 w 739"/>
                <a:gd name="T73" fmla="*/ 559 h 604"/>
                <a:gd name="T74" fmla="*/ 717 w 739"/>
                <a:gd name="T75" fmla="*/ 595 h 604"/>
                <a:gd name="T76" fmla="*/ 673 w 739"/>
                <a:gd name="T77" fmla="*/ 588 h 604"/>
                <a:gd name="T78" fmla="*/ 636 w 739"/>
                <a:gd name="T79" fmla="*/ 578 h 604"/>
                <a:gd name="T80" fmla="*/ 602 w 739"/>
                <a:gd name="T81" fmla="*/ 599 h 604"/>
                <a:gd name="T82" fmla="*/ 561 w 739"/>
                <a:gd name="T83" fmla="*/ 584 h 604"/>
                <a:gd name="T84" fmla="*/ 514 w 739"/>
                <a:gd name="T85" fmla="*/ 589 h 604"/>
                <a:gd name="T86" fmla="*/ 476 w 739"/>
                <a:gd name="T87" fmla="*/ 576 h 604"/>
                <a:gd name="T88" fmla="*/ 441 w 739"/>
                <a:gd name="T89" fmla="*/ 550 h 604"/>
                <a:gd name="T90" fmla="*/ 400 w 739"/>
                <a:gd name="T91" fmla="*/ 544 h 604"/>
                <a:gd name="T92" fmla="*/ 360 w 739"/>
                <a:gd name="T93" fmla="*/ 518 h 604"/>
                <a:gd name="T94" fmla="*/ 313 w 739"/>
                <a:gd name="T95" fmla="*/ 503 h 604"/>
                <a:gd name="T96" fmla="*/ 263 w 739"/>
                <a:gd name="T97" fmla="*/ 497 h 604"/>
                <a:gd name="T98" fmla="*/ 242 w 739"/>
                <a:gd name="T99" fmla="*/ 469 h 604"/>
                <a:gd name="T100" fmla="*/ 206 w 739"/>
                <a:gd name="T101" fmla="*/ 445 h 604"/>
                <a:gd name="T102" fmla="*/ 169 w 739"/>
                <a:gd name="T103" fmla="*/ 445 h 604"/>
                <a:gd name="T104" fmla="*/ 152 w 739"/>
                <a:gd name="T105" fmla="*/ 471 h 604"/>
                <a:gd name="T106" fmla="*/ 131 w 739"/>
                <a:gd name="T107" fmla="*/ 497 h 604"/>
                <a:gd name="T108" fmla="*/ 107 w 739"/>
                <a:gd name="T109" fmla="*/ 524 h 604"/>
                <a:gd name="T110" fmla="*/ 68 w 739"/>
                <a:gd name="T111" fmla="*/ 514 h 604"/>
                <a:gd name="T112" fmla="*/ 43 w 739"/>
                <a:gd name="T113" fmla="*/ 496 h 604"/>
                <a:gd name="T114" fmla="*/ 28 w 739"/>
                <a:gd name="T115" fmla="*/ 466 h 604"/>
                <a:gd name="T116" fmla="*/ 26 w 739"/>
                <a:gd name="T117" fmla="*/ 430 h 604"/>
                <a:gd name="T118" fmla="*/ 38 w 739"/>
                <a:gd name="T119" fmla="*/ 398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9" h="604">
                  <a:moveTo>
                    <a:pt x="0" y="53"/>
                  </a:moveTo>
                  <a:lnTo>
                    <a:pt x="2" y="51"/>
                  </a:lnTo>
                  <a:lnTo>
                    <a:pt x="4" y="51"/>
                  </a:lnTo>
                  <a:lnTo>
                    <a:pt x="6" y="51"/>
                  </a:lnTo>
                  <a:lnTo>
                    <a:pt x="8" y="53"/>
                  </a:lnTo>
                  <a:lnTo>
                    <a:pt x="8" y="57"/>
                  </a:lnTo>
                  <a:lnTo>
                    <a:pt x="8" y="59"/>
                  </a:lnTo>
                  <a:lnTo>
                    <a:pt x="9" y="59"/>
                  </a:lnTo>
                  <a:lnTo>
                    <a:pt x="11" y="60"/>
                  </a:lnTo>
                  <a:lnTo>
                    <a:pt x="9" y="62"/>
                  </a:lnTo>
                  <a:lnTo>
                    <a:pt x="11" y="64"/>
                  </a:lnTo>
                  <a:lnTo>
                    <a:pt x="11" y="66"/>
                  </a:lnTo>
                  <a:lnTo>
                    <a:pt x="9" y="68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9" y="74"/>
                  </a:lnTo>
                  <a:lnTo>
                    <a:pt x="9" y="75"/>
                  </a:lnTo>
                  <a:lnTo>
                    <a:pt x="9" y="77"/>
                  </a:lnTo>
                  <a:lnTo>
                    <a:pt x="9" y="79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5" y="79"/>
                  </a:lnTo>
                  <a:lnTo>
                    <a:pt x="17" y="81"/>
                  </a:lnTo>
                  <a:lnTo>
                    <a:pt x="19" y="83"/>
                  </a:lnTo>
                  <a:lnTo>
                    <a:pt x="19" y="85"/>
                  </a:lnTo>
                  <a:lnTo>
                    <a:pt x="19" y="87"/>
                  </a:lnTo>
                  <a:lnTo>
                    <a:pt x="21" y="87"/>
                  </a:lnTo>
                  <a:lnTo>
                    <a:pt x="23" y="87"/>
                  </a:lnTo>
                  <a:lnTo>
                    <a:pt x="23" y="89"/>
                  </a:lnTo>
                  <a:lnTo>
                    <a:pt x="24" y="89"/>
                  </a:lnTo>
                  <a:lnTo>
                    <a:pt x="26" y="89"/>
                  </a:lnTo>
                  <a:lnTo>
                    <a:pt x="28" y="90"/>
                  </a:lnTo>
                  <a:lnTo>
                    <a:pt x="30" y="90"/>
                  </a:lnTo>
                  <a:lnTo>
                    <a:pt x="32" y="90"/>
                  </a:lnTo>
                  <a:lnTo>
                    <a:pt x="34" y="90"/>
                  </a:lnTo>
                  <a:lnTo>
                    <a:pt x="36" y="89"/>
                  </a:lnTo>
                  <a:lnTo>
                    <a:pt x="39" y="87"/>
                  </a:lnTo>
                  <a:lnTo>
                    <a:pt x="41" y="87"/>
                  </a:lnTo>
                  <a:lnTo>
                    <a:pt x="41" y="89"/>
                  </a:lnTo>
                  <a:lnTo>
                    <a:pt x="43" y="89"/>
                  </a:lnTo>
                  <a:lnTo>
                    <a:pt x="45" y="89"/>
                  </a:lnTo>
                  <a:lnTo>
                    <a:pt x="47" y="89"/>
                  </a:lnTo>
                  <a:lnTo>
                    <a:pt x="47" y="90"/>
                  </a:lnTo>
                  <a:lnTo>
                    <a:pt x="47" y="92"/>
                  </a:lnTo>
                  <a:lnTo>
                    <a:pt x="45" y="92"/>
                  </a:lnTo>
                  <a:lnTo>
                    <a:pt x="45" y="94"/>
                  </a:lnTo>
                  <a:lnTo>
                    <a:pt x="45" y="96"/>
                  </a:lnTo>
                  <a:lnTo>
                    <a:pt x="45" y="98"/>
                  </a:lnTo>
                  <a:lnTo>
                    <a:pt x="47" y="98"/>
                  </a:lnTo>
                  <a:lnTo>
                    <a:pt x="49" y="98"/>
                  </a:lnTo>
                  <a:lnTo>
                    <a:pt x="49" y="100"/>
                  </a:lnTo>
                  <a:lnTo>
                    <a:pt x="51" y="100"/>
                  </a:lnTo>
                  <a:lnTo>
                    <a:pt x="51" y="102"/>
                  </a:lnTo>
                  <a:lnTo>
                    <a:pt x="49" y="104"/>
                  </a:lnTo>
                  <a:lnTo>
                    <a:pt x="51" y="105"/>
                  </a:lnTo>
                  <a:lnTo>
                    <a:pt x="54" y="105"/>
                  </a:lnTo>
                  <a:lnTo>
                    <a:pt x="60" y="107"/>
                  </a:lnTo>
                  <a:lnTo>
                    <a:pt x="64" y="107"/>
                  </a:lnTo>
                  <a:lnTo>
                    <a:pt x="66" y="107"/>
                  </a:lnTo>
                  <a:lnTo>
                    <a:pt x="69" y="105"/>
                  </a:lnTo>
                  <a:lnTo>
                    <a:pt x="71" y="104"/>
                  </a:lnTo>
                  <a:lnTo>
                    <a:pt x="73" y="104"/>
                  </a:lnTo>
                  <a:lnTo>
                    <a:pt x="75" y="105"/>
                  </a:lnTo>
                  <a:lnTo>
                    <a:pt x="75" y="107"/>
                  </a:lnTo>
                  <a:lnTo>
                    <a:pt x="77" y="109"/>
                  </a:lnTo>
                  <a:lnTo>
                    <a:pt x="83" y="113"/>
                  </a:lnTo>
                  <a:lnTo>
                    <a:pt x="83" y="115"/>
                  </a:lnTo>
                  <a:lnTo>
                    <a:pt x="84" y="115"/>
                  </a:lnTo>
                  <a:lnTo>
                    <a:pt x="84" y="117"/>
                  </a:lnTo>
                  <a:lnTo>
                    <a:pt x="86" y="119"/>
                  </a:lnTo>
                  <a:lnTo>
                    <a:pt x="88" y="119"/>
                  </a:lnTo>
                  <a:lnTo>
                    <a:pt x="90" y="119"/>
                  </a:lnTo>
                  <a:lnTo>
                    <a:pt x="92" y="119"/>
                  </a:lnTo>
                  <a:lnTo>
                    <a:pt x="94" y="119"/>
                  </a:lnTo>
                  <a:lnTo>
                    <a:pt x="96" y="117"/>
                  </a:lnTo>
                  <a:lnTo>
                    <a:pt x="96" y="115"/>
                  </a:lnTo>
                  <a:lnTo>
                    <a:pt x="96" y="113"/>
                  </a:lnTo>
                  <a:lnTo>
                    <a:pt x="98" y="111"/>
                  </a:lnTo>
                  <a:lnTo>
                    <a:pt x="101" y="113"/>
                  </a:lnTo>
                  <a:lnTo>
                    <a:pt x="101" y="111"/>
                  </a:lnTo>
                  <a:lnTo>
                    <a:pt x="103" y="111"/>
                  </a:lnTo>
                  <a:lnTo>
                    <a:pt x="103" y="109"/>
                  </a:lnTo>
                  <a:lnTo>
                    <a:pt x="105" y="107"/>
                  </a:lnTo>
                  <a:lnTo>
                    <a:pt x="107" y="105"/>
                  </a:lnTo>
                  <a:lnTo>
                    <a:pt x="109" y="104"/>
                  </a:lnTo>
                  <a:lnTo>
                    <a:pt x="109" y="102"/>
                  </a:lnTo>
                  <a:lnTo>
                    <a:pt x="109" y="100"/>
                  </a:lnTo>
                  <a:lnTo>
                    <a:pt x="107" y="100"/>
                  </a:lnTo>
                  <a:lnTo>
                    <a:pt x="105" y="98"/>
                  </a:lnTo>
                  <a:lnTo>
                    <a:pt x="107" y="98"/>
                  </a:lnTo>
                  <a:lnTo>
                    <a:pt x="105" y="96"/>
                  </a:lnTo>
                  <a:lnTo>
                    <a:pt x="107" y="94"/>
                  </a:lnTo>
                  <a:lnTo>
                    <a:pt x="107" y="92"/>
                  </a:lnTo>
                  <a:lnTo>
                    <a:pt x="105" y="92"/>
                  </a:lnTo>
                  <a:lnTo>
                    <a:pt x="105" y="90"/>
                  </a:lnTo>
                  <a:lnTo>
                    <a:pt x="105" y="89"/>
                  </a:lnTo>
                  <a:lnTo>
                    <a:pt x="107" y="89"/>
                  </a:lnTo>
                  <a:lnTo>
                    <a:pt x="109" y="89"/>
                  </a:lnTo>
                  <a:lnTo>
                    <a:pt x="111" y="87"/>
                  </a:lnTo>
                  <a:lnTo>
                    <a:pt x="113" y="87"/>
                  </a:lnTo>
                  <a:lnTo>
                    <a:pt x="113" y="85"/>
                  </a:lnTo>
                  <a:lnTo>
                    <a:pt x="114" y="87"/>
                  </a:lnTo>
                  <a:lnTo>
                    <a:pt x="118" y="85"/>
                  </a:lnTo>
                  <a:lnTo>
                    <a:pt x="120" y="85"/>
                  </a:lnTo>
                  <a:lnTo>
                    <a:pt x="122" y="83"/>
                  </a:lnTo>
                  <a:lnTo>
                    <a:pt x="126" y="79"/>
                  </a:lnTo>
                  <a:lnTo>
                    <a:pt x="128" y="79"/>
                  </a:lnTo>
                  <a:lnTo>
                    <a:pt x="129" y="77"/>
                  </a:lnTo>
                  <a:lnTo>
                    <a:pt x="131" y="74"/>
                  </a:lnTo>
                  <a:lnTo>
                    <a:pt x="133" y="72"/>
                  </a:lnTo>
                  <a:lnTo>
                    <a:pt x="135" y="70"/>
                  </a:lnTo>
                  <a:lnTo>
                    <a:pt x="135" y="66"/>
                  </a:lnTo>
                  <a:lnTo>
                    <a:pt x="137" y="66"/>
                  </a:lnTo>
                  <a:lnTo>
                    <a:pt x="141" y="64"/>
                  </a:lnTo>
                  <a:lnTo>
                    <a:pt x="143" y="60"/>
                  </a:lnTo>
                  <a:lnTo>
                    <a:pt x="145" y="60"/>
                  </a:lnTo>
                  <a:lnTo>
                    <a:pt x="146" y="60"/>
                  </a:lnTo>
                  <a:lnTo>
                    <a:pt x="150" y="60"/>
                  </a:lnTo>
                  <a:lnTo>
                    <a:pt x="152" y="62"/>
                  </a:lnTo>
                  <a:lnTo>
                    <a:pt x="156" y="60"/>
                  </a:lnTo>
                  <a:lnTo>
                    <a:pt x="158" y="60"/>
                  </a:lnTo>
                  <a:lnTo>
                    <a:pt x="161" y="60"/>
                  </a:lnTo>
                  <a:lnTo>
                    <a:pt x="163" y="60"/>
                  </a:lnTo>
                  <a:lnTo>
                    <a:pt x="163" y="59"/>
                  </a:lnTo>
                  <a:lnTo>
                    <a:pt x="165" y="60"/>
                  </a:lnTo>
                  <a:lnTo>
                    <a:pt x="167" y="60"/>
                  </a:lnTo>
                  <a:lnTo>
                    <a:pt x="169" y="60"/>
                  </a:lnTo>
                  <a:lnTo>
                    <a:pt x="171" y="60"/>
                  </a:lnTo>
                  <a:lnTo>
                    <a:pt x="173" y="60"/>
                  </a:lnTo>
                  <a:lnTo>
                    <a:pt x="175" y="60"/>
                  </a:lnTo>
                  <a:lnTo>
                    <a:pt x="176" y="62"/>
                  </a:lnTo>
                  <a:lnTo>
                    <a:pt x="178" y="62"/>
                  </a:lnTo>
                  <a:lnTo>
                    <a:pt x="180" y="62"/>
                  </a:lnTo>
                  <a:lnTo>
                    <a:pt x="182" y="62"/>
                  </a:lnTo>
                  <a:lnTo>
                    <a:pt x="182" y="60"/>
                  </a:lnTo>
                  <a:lnTo>
                    <a:pt x="184" y="60"/>
                  </a:lnTo>
                  <a:lnTo>
                    <a:pt x="184" y="59"/>
                  </a:lnTo>
                  <a:lnTo>
                    <a:pt x="186" y="59"/>
                  </a:lnTo>
                  <a:lnTo>
                    <a:pt x="188" y="59"/>
                  </a:lnTo>
                  <a:lnTo>
                    <a:pt x="190" y="59"/>
                  </a:lnTo>
                  <a:lnTo>
                    <a:pt x="190" y="60"/>
                  </a:lnTo>
                  <a:lnTo>
                    <a:pt x="191" y="60"/>
                  </a:lnTo>
                  <a:lnTo>
                    <a:pt x="195" y="59"/>
                  </a:lnTo>
                  <a:lnTo>
                    <a:pt x="197" y="59"/>
                  </a:lnTo>
                  <a:lnTo>
                    <a:pt x="199" y="59"/>
                  </a:lnTo>
                  <a:lnTo>
                    <a:pt x="199" y="57"/>
                  </a:lnTo>
                  <a:lnTo>
                    <a:pt x="201" y="57"/>
                  </a:lnTo>
                  <a:lnTo>
                    <a:pt x="203" y="57"/>
                  </a:lnTo>
                  <a:lnTo>
                    <a:pt x="203" y="55"/>
                  </a:lnTo>
                  <a:lnTo>
                    <a:pt x="203" y="53"/>
                  </a:lnTo>
                  <a:lnTo>
                    <a:pt x="205" y="53"/>
                  </a:lnTo>
                  <a:lnTo>
                    <a:pt x="205" y="51"/>
                  </a:lnTo>
                  <a:lnTo>
                    <a:pt x="205" y="49"/>
                  </a:lnTo>
                  <a:lnTo>
                    <a:pt x="205" y="47"/>
                  </a:lnTo>
                  <a:lnTo>
                    <a:pt x="203" y="45"/>
                  </a:lnTo>
                  <a:lnTo>
                    <a:pt x="203" y="44"/>
                  </a:lnTo>
                  <a:lnTo>
                    <a:pt x="201" y="42"/>
                  </a:lnTo>
                  <a:lnTo>
                    <a:pt x="201" y="40"/>
                  </a:lnTo>
                  <a:lnTo>
                    <a:pt x="201" y="38"/>
                  </a:lnTo>
                  <a:lnTo>
                    <a:pt x="201" y="36"/>
                  </a:lnTo>
                  <a:lnTo>
                    <a:pt x="203" y="36"/>
                  </a:lnTo>
                  <a:lnTo>
                    <a:pt x="203" y="34"/>
                  </a:lnTo>
                  <a:lnTo>
                    <a:pt x="205" y="34"/>
                  </a:lnTo>
                  <a:lnTo>
                    <a:pt x="206" y="34"/>
                  </a:lnTo>
                  <a:lnTo>
                    <a:pt x="206" y="32"/>
                  </a:lnTo>
                  <a:lnTo>
                    <a:pt x="208" y="32"/>
                  </a:lnTo>
                  <a:lnTo>
                    <a:pt x="210" y="30"/>
                  </a:lnTo>
                  <a:lnTo>
                    <a:pt x="210" y="29"/>
                  </a:lnTo>
                  <a:lnTo>
                    <a:pt x="210" y="27"/>
                  </a:lnTo>
                  <a:lnTo>
                    <a:pt x="210" y="25"/>
                  </a:lnTo>
                  <a:lnTo>
                    <a:pt x="214" y="25"/>
                  </a:lnTo>
                  <a:lnTo>
                    <a:pt x="214" y="23"/>
                  </a:lnTo>
                  <a:lnTo>
                    <a:pt x="214" y="21"/>
                  </a:lnTo>
                  <a:lnTo>
                    <a:pt x="214" y="19"/>
                  </a:lnTo>
                  <a:lnTo>
                    <a:pt x="216" y="19"/>
                  </a:lnTo>
                  <a:lnTo>
                    <a:pt x="221" y="19"/>
                  </a:lnTo>
                  <a:lnTo>
                    <a:pt x="223" y="23"/>
                  </a:lnTo>
                  <a:lnTo>
                    <a:pt x="227" y="23"/>
                  </a:lnTo>
                  <a:lnTo>
                    <a:pt x="229" y="21"/>
                  </a:lnTo>
                  <a:lnTo>
                    <a:pt x="231" y="23"/>
                  </a:lnTo>
                  <a:lnTo>
                    <a:pt x="233" y="23"/>
                  </a:lnTo>
                  <a:lnTo>
                    <a:pt x="235" y="23"/>
                  </a:lnTo>
                  <a:lnTo>
                    <a:pt x="236" y="23"/>
                  </a:lnTo>
                  <a:lnTo>
                    <a:pt x="238" y="23"/>
                  </a:lnTo>
                  <a:lnTo>
                    <a:pt x="240" y="21"/>
                  </a:lnTo>
                  <a:lnTo>
                    <a:pt x="242" y="21"/>
                  </a:lnTo>
                  <a:lnTo>
                    <a:pt x="242" y="19"/>
                  </a:lnTo>
                  <a:lnTo>
                    <a:pt x="242" y="15"/>
                  </a:lnTo>
                  <a:lnTo>
                    <a:pt x="244" y="15"/>
                  </a:lnTo>
                  <a:lnTo>
                    <a:pt x="246" y="14"/>
                  </a:lnTo>
                  <a:lnTo>
                    <a:pt x="248" y="14"/>
                  </a:lnTo>
                  <a:lnTo>
                    <a:pt x="251" y="14"/>
                  </a:lnTo>
                  <a:lnTo>
                    <a:pt x="255" y="14"/>
                  </a:lnTo>
                  <a:lnTo>
                    <a:pt x="255" y="12"/>
                  </a:lnTo>
                  <a:lnTo>
                    <a:pt x="257" y="12"/>
                  </a:lnTo>
                  <a:lnTo>
                    <a:pt x="259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3" y="8"/>
                  </a:lnTo>
                  <a:lnTo>
                    <a:pt x="265" y="8"/>
                  </a:lnTo>
                  <a:lnTo>
                    <a:pt x="266" y="8"/>
                  </a:lnTo>
                  <a:lnTo>
                    <a:pt x="270" y="8"/>
                  </a:lnTo>
                  <a:lnTo>
                    <a:pt x="272" y="10"/>
                  </a:lnTo>
                  <a:lnTo>
                    <a:pt x="274" y="6"/>
                  </a:lnTo>
                  <a:lnTo>
                    <a:pt x="276" y="2"/>
                  </a:lnTo>
                  <a:lnTo>
                    <a:pt x="280" y="4"/>
                  </a:lnTo>
                  <a:lnTo>
                    <a:pt x="283" y="4"/>
                  </a:lnTo>
                  <a:lnTo>
                    <a:pt x="285" y="4"/>
                  </a:lnTo>
                  <a:lnTo>
                    <a:pt x="287" y="4"/>
                  </a:lnTo>
                  <a:lnTo>
                    <a:pt x="289" y="6"/>
                  </a:lnTo>
                  <a:lnTo>
                    <a:pt x="291" y="8"/>
                  </a:lnTo>
                  <a:lnTo>
                    <a:pt x="293" y="8"/>
                  </a:lnTo>
                  <a:lnTo>
                    <a:pt x="295" y="8"/>
                  </a:lnTo>
                  <a:lnTo>
                    <a:pt x="296" y="8"/>
                  </a:lnTo>
                  <a:lnTo>
                    <a:pt x="302" y="10"/>
                  </a:lnTo>
                  <a:lnTo>
                    <a:pt x="308" y="10"/>
                  </a:lnTo>
                  <a:lnTo>
                    <a:pt x="310" y="10"/>
                  </a:lnTo>
                  <a:lnTo>
                    <a:pt x="313" y="4"/>
                  </a:lnTo>
                  <a:lnTo>
                    <a:pt x="317" y="0"/>
                  </a:lnTo>
                  <a:lnTo>
                    <a:pt x="326" y="2"/>
                  </a:lnTo>
                  <a:lnTo>
                    <a:pt x="334" y="6"/>
                  </a:lnTo>
                  <a:lnTo>
                    <a:pt x="334" y="8"/>
                  </a:lnTo>
                  <a:lnTo>
                    <a:pt x="338" y="8"/>
                  </a:lnTo>
                  <a:lnTo>
                    <a:pt x="340" y="10"/>
                  </a:lnTo>
                  <a:lnTo>
                    <a:pt x="340" y="12"/>
                  </a:lnTo>
                  <a:lnTo>
                    <a:pt x="341" y="12"/>
                  </a:lnTo>
                  <a:lnTo>
                    <a:pt x="343" y="14"/>
                  </a:lnTo>
                  <a:lnTo>
                    <a:pt x="343" y="15"/>
                  </a:lnTo>
                  <a:lnTo>
                    <a:pt x="341" y="17"/>
                  </a:lnTo>
                  <a:lnTo>
                    <a:pt x="340" y="19"/>
                  </a:lnTo>
                  <a:lnTo>
                    <a:pt x="338" y="19"/>
                  </a:lnTo>
                  <a:lnTo>
                    <a:pt x="336" y="19"/>
                  </a:lnTo>
                  <a:lnTo>
                    <a:pt x="334" y="21"/>
                  </a:lnTo>
                  <a:lnTo>
                    <a:pt x="336" y="23"/>
                  </a:lnTo>
                  <a:lnTo>
                    <a:pt x="338" y="23"/>
                  </a:lnTo>
                  <a:lnTo>
                    <a:pt x="341" y="25"/>
                  </a:lnTo>
                  <a:lnTo>
                    <a:pt x="345" y="25"/>
                  </a:lnTo>
                  <a:lnTo>
                    <a:pt x="347" y="25"/>
                  </a:lnTo>
                  <a:lnTo>
                    <a:pt x="349" y="25"/>
                  </a:lnTo>
                  <a:lnTo>
                    <a:pt x="351" y="25"/>
                  </a:lnTo>
                  <a:lnTo>
                    <a:pt x="351" y="27"/>
                  </a:lnTo>
                  <a:lnTo>
                    <a:pt x="353" y="29"/>
                  </a:lnTo>
                  <a:lnTo>
                    <a:pt x="355" y="29"/>
                  </a:lnTo>
                  <a:lnTo>
                    <a:pt x="356" y="29"/>
                  </a:lnTo>
                  <a:lnTo>
                    <a:pt x="358" y="29"/>
                  </a:lnTo>
                  <a:lnTo>
                    <a:pt x="362" y="30"/>
                  </a:lnTo>
                  <a:lnTo>
                    <a:pt x="362" y="27"/>
                  </a:lnTo>
                  <a:lnTo>
                    <a:pt x="364" y="25"/>
                  </a:lnTo>
                  <a:lnTo>
                    <a:pt x="370" y="21"/>
                  </a:lnTo>
                  <a:lnTo>
                    <a:pt x="371" y="21"/>
                  </a:lnTo>
                  <a:lnTo>
                    <a:pt x="379" y="23"/>
                  </a:lnTo>
                  <a:lnTo>
                    <a:pt x="379" y="25"/>
                  </a:lnTo>
                  <a:lnTo>
                    <a:pt x="381" y="27"/>
                  </a:lnTo>
                  <a:lnTo>
                    <a:pt x="381" y="29"/>
                  </a:lnTo>
                  <a:lnTo>
                    <a:pt x="383" y="29"/>
                  </a:lnTo>
                  <a:lnTo>
                    <a:pt x="385" y="29"/>
                  </a:lnTo>
                  <a:lnTo>
                    <a:pt x="386" y="29"/>
                  </a:lnTo>
                  <a:lnTo>
                    <a:pt x="388" y="29"/>
                  </a:lnTo>
                  <a:lnTo>
                    <a:pt x="388" y="30"/>
                  </a:lnTo>
                  <a:lnTo>
                    <a:pt x="390" y="32"/>
                  </a:lnTo>
                  <a:lnTo>
                    <a:pt x="392" y="30"/>
                  </a:lnTo>
                  <a:lnTo>
                    <a:pt x="396" y="30"/>
                  </a:lnTo>
                  <a:lnTo>
                    <a:pt x="398" y="29"/>
                  </a:lnTo>
                  <a:lnTo>
                    <a:pt x="400" y="29"/>
                  </a:lnTo>
                  <a:lnTo>
                    <a:pt x="401" y="25"/>
                  </a:lnTo>
                  <a:lnTo>
                    <a:pt x="403" y="25"/>
                  </a:lnTo>
                  <a:lnTo>
                    <a:pt x="405" y="25"/>
                  </a:lnTo>
                  <a:lnTo>
                    <a:pt x="405" y="27"/>
                  </a:lnTo>
                  <a:lnTo>
                    <a:pt x="407" y="27"/>
                  </a:lnTo>
                  <a:lnTo>
                    <a:pt x="411" y="29"/>
                  </a:lnTo>
                  <a:lnTo>
                    <a:pt x="413" y="30"/>
                  </a:lnTo>
                  <a:lnTo>
                    <a:pt x="415" y="30"/>
                  </a:lnTo>
                  <a:lnTo>
                    <a:pt x="416" y="32"/>
                  </a:lnTo>
                  <a:lnTo>
                    <a:pt x="418" y="32"/>
                  </a:lnTo>
                  <a:lnTo>
                    <a:pt x="420" y="34"/>
                  </a:lnTo>
                  <a:lnTo>
                    <a:pt x="422" y="36"/>
                  </a:lnTo>
                  <a:lnTo>
                    <a:pt x="424" y="36"/>
                  </a:lnTo>
                  <a:lnTo>
                    <a:pt x="424" y="38"/>
                  </a:lnTo>
                  <a:lnTo>
                    <a:pt x="426" y="40"/>
                  </a:lnTo>
                  <a:lnTo>
                    <a:pt x="428" y="40"/>
                  </a:lnTo>
                  <a:lnTo>
                    <a:pt x="426" y="42"/>
                  </a:lnTo>
                  <a:lnTo>
                    <a:pt x="426" y="44"/>
                  </a:lnTo>
                  <a:lnTo>
                    <a:pt x="424" y="45"/>
                  </a:lnTo>
                  <a:lnTo>
                    <a:pt x="420" y="47"/>
                  </a:lnTo>
                  <a:lnTo>
                    <a:pt x="422" y="47"/>
                  </a:lnTo>
                  <a:lnTo>
                    <a:pt x="422" y="49"/>
                  </a:lnTo>
                  <a:lnTo>
                    <a:pt x="420" y="53"/>
                  </a:lnTo>
                  <a:lnTo>
                    <a:pt x="422" y="53"/>
                  </a:lnTo>
                  <a:lnTo>
                    <a:pt x="420" y="57"/>
                  </a:lnTo>
                  <a:lnTo>
                    <a:pt x="422" y="60"/>
                  </a:lnTo>
                  <a:lnTo>
                    <a:pt x="424" y="60"/>
                  </a:lnTo>
                  <a:lnTo>
                    <a:pt x="426" y="59"/>
                  </a:lnTo>
                  <a:lnTo>
                    <a:pt x="428" y="60"/>
                  </a:lnTo>
                  <a:lnTo>
                    <a:pt x="431" y="60"/>
                  </a:lnTo>
                  <a:lnTo>
                    <a:pt x="433" y="60"/>
                  </a:lnTo>
                  <a:lnTo>
                    <a:pt x="435" y="62"/>
                  </a:lnTo>
                  <a:lnTo>
                    <a:pt x="437" y="64"/>
                  </a:lnTo>
                  <a:lnTo>
                    <a:pt x="441" y="64"/>
                  </a:lnTo>
                  <a:lnTo>
                    <a:pt x="443" y="64"/>
                  </a:lnTo>
                  <a:lnTo>
                    <a:pt x="446" y="62"/>
                  </a:lnTo>
                  <a:lnTo>
                    <a:pt x="448" y="62"/>
                  </a:lnTo>
                  <a:lnTo>
                    <a:pt x="450" y="62"/>
                  </a:lnTo>
                  <a:lnTo>
                    <a:pt x="452" y="62"/>
                  </a:lnTo>
                  <a:lnTo>
                    <a:pt x="456" y="62"/>
                  </a:lnTo>
                  <a:lnTo>
                    <a:pt x="458" y="62"/>
                  </a:lnTo>
                  <a:lnTo>
                    <a:pt x="461" y="62"/>
                  </a:lnTo>
                  <a:lnTo>
                    <a:pt x="461" y="64"/>
                  </a:lnTo>
                  <a:lnTo>
                    <a:pt x="465" y="64"/>
                  </a:lnTo>
                  <a:lnTo>
                    <a:pt x="467" y="64"/>
                  </a:lnTo>
                  <a:lnTo>
                    <a:pt x="469" y="62"/>
                  </a:lnTo>
                  <a:lnTo>
                    <a:pt x="473" y="60"/>
                  </a:lnTo>
                  <a:lnTo>
                    <a:pt x="476" y="60"/>
                  </a:lnTo>
                  <a:lnTo>
                    <a:pt x="478" y="62"/>
                  </a:lnTo>
                  <a:lnTo>
                    <a:pt x="482" y="62"/>
                  </a:lnTo>
                  <a:lnTo>
                    <a:pt x="482" y="64"/>
                  </a:lnTo>
                  <a:lnTo>
                    <a:pt x="482" y="66"/>
                  </a:lnTo>
                  <a:lnTo>
                    <a:pt x="480" y="70"/>
                  </a:lnTo>
                  <a:lnTo>
                    <a:pt x="480" y="72"/>
                  </a:lnTo>
                  <a:lnTo>
                    <a:pt x="480" y="74"/>
                  </a:lnTo>
                  <a:lnTo>
                    <a:pt x="480" y="75"/>
                  </a:lnTo>
                  <a:lnTo>
                    <a:pt x="478" y="75"/>
                  </a:lnTo>
                  <a:lnTo>
                    <a:pt x="480" y="77"/>
                  </a:lnTo>
                  <a:lnTo>
                    <a:pt x="480" y="81"/>
                  </a:lnTo>
                  <a:lnTo>
                    <a:pt x="478" y="83"/>
                  </a:lnTo>
                  <a:lnTo>
                    <a:pt x="476" y="83"/>
                  </a:lnTo>
                  <a:lnTo>
                    <a:pt x="475" y="85"/>
                  </a:lnTo>
                  <a:lnTo>
                    <a:pt x="475" y="87"/>
                  </a:lnTo>
                  <a:lnTo>
                    <a:pt x="473" y="87"/>
                  </a:lnTo>
                  <a:lnTo>
                    <a:pt x="471" y="87"/>
                  </a:lnTo>
                  <a:lnTo>
                    <a:pt x="469" y="85"/>
                  </a:lnTo>
                  <a:lnTo>
                    <a:pt x="465" y="87"/>
                  </a:lnTo>
                  <a:lnTo>
                    <a:pt x="463" y="89"/>
                  </a:lnTo>
                  <a:lnTo>
                    <a:pt x="461" y="90"/>
                  </a:lnTo>
                  <a:lnTo>
                    <a:pt x="460" y="90"/>
                  </a:lnTo>
                  <a:lnTo>
                    <a:pt x="458" y="92"/>
                  </a:lnTo>
                  <a:lnTo>
                    <a:pt x="456" y="94"/>
                  </a:lnTo>
                  <a:lnTo>
                    <a:pt x="458" y="98"/>
                  </a:lnTo>
                  <a:lnTo>
                    <a:pt x="456" y="100"/>
                  </a:lnTo>
                  <a:lnTo>
                    <a:pt x="454" y="100"/>
                  </a:lnTo>
                  <a:lnTo>
                    <a:pt x="456" y="102"/>
                  </a:lnTo>
                  <a:lnTo>
                    <a:pt x="456" y="104"/>
                  </a:lnTo>
                  <a:lnTo>
                    <a:pt x="456" y="105"/>
                  </a:lnTo>
                  <a:lnTo>
                    <a:pt x="458" y="105"/>
                  </a:lnTo>
                  <a:lnTo>
                    <a:pt x="458" y="109"/>
                  </a:lnTo>
                  <a:lnTo>
                    <a:pt x="460" y="109"/>
                  </a:lnTo>
                  <a:lnTo>
                    <a:pt x="458" y="115"/>
                  </a:lnTo>
                  <a:lnTo>
                    <a:pt x="458" y="119"/>
                  </a:lnTo>
                  <a:lnTo>
                    <a:pt x="458" y="120"/>
                  </a:lnTo>
                  <a:lnTo>
                    <a:pt x="461" y="122"/>
                  </a:lnTo>
                  <a:lnTo>
                    <a:pt x="461" y="124"/>
                  </a:lnTo>
                  <a:lnTo>
                    <a:pt x="461" y="128"/>
                  </a:lnTo>
                  <a:lnTo>
                    <a:pt x="461" y="132"/>
                  </a:lnTo>
                  <a:lnTo>
                    <a:pt x="461" y="134"/>
                  </a:lnTo>
                  <a:lnTo>
                    <a:pt x="463" y="137"/>
                  </a:lnTo>
                  <a:lnTo>
                    <a:pt x="463" y="139"/>
                  </a:lnTo>
                  <a:lnTo>
                    <a:pt x="467" y="139"/>
                  </a:lnTo>
                  <a:lnTo>
                    <a:pt x="469" y="141"/>
                  </a:lnTo>
                  <a:lnTo>
                    <a:pt x="471" y="141"/>
                  </a:lnTo>
                  <a:lnTo>
                    <a:pt x="475" y="143"/>
                  </a:lnTo>
                  <a:lnTo>
                    <a:pt x="478" y="143"/>
                  </a:lnTo>
                  <a:lnTo>
                    <a:pt x="480" y="143"/>
                  </a:lnTo>
                  <a:lnTo>
                    <a:pt x="480" y="150"/>
                  </a:lnTo>
                  <a:lnTo>
                    <a:pt x="482" y="154"/>
                  </a:lnTo>
                  <a:lnTo>
                    <a:pt x="482" y="156"/>
                  </a:lnTo>
                  <a:lnTo>
                    <a:pt x="480" y="158"/>
                  </a:lnTo>
                  <a:lnTo>
                    <a:pt x="480" y="160"/>
                  </a:lnTo>
                  <a:lnTo>
                    <a:pt x="478" y="160"/>
                  </a:lnTo>
                  <a:lnTo>
                    <a:pt x="478" y="162"/>
                  </a:lnTo>
                  <a:lnTo>
                    <a:pt x="478" y="164"/>
                  </a:lnTo>
                  <a:lnTo>
                    <a:pt x="476" y="167"/>
                  </a:lnTo>
                  <a:lnTo>
                    <a:pt x="475" y="169"/>
                  </a:lnTo>
                  <a:lnTo>
                    <a:pt x="473" y="173"/>
                  </a:lnTo>
                  <a:lnTo>
                    <a:pt x="473" y="175"/>
                  </a:lnTo>
                  <a:lnTo>
                    <a:pt x="473" y="177"/>
                  </a:lnTo>
                  <a:lnTo>
                    <a:pt x="471" y="177"/>
                  </a:lnTo>
                  <a:lnTo>
                    <a:pt x="471" y="182"/>
                  </a:lnTo>
                  <a:lnTo>
                    <a:pt x="473" y="182"/>
                  </a:lnTo>
                  <a:lnTo>
                    <a:pt x="473" y="186"/>
                  </a:lnTo>
                  <a:lnTo>
                    <a:pt x="473" y="190"/>
                  </a:lnTo>
                  <a:lnTo>
                    <a:pt x="475" y="194"/>
                  </a:lnTo>
                  <a:lnTo>
                    <a:pt x="475" y="195"/>
                  </a:lnTo>
                  <a:lnTo>
                    <a:pt x="478" y="195"/>
                  </a:lnTo>
                  <a:lnTo>
                    <a:pt x="480" y="195"/>
                  </a:lnTo>
                  <a:lnTo>
                    <a:pt x="482" y="194"/>
                  </a:lnTo>
                  <a:lnTo>
                    <a:pt x="484" y="194"/>
                  </a:lnTo>
                  <a:lnTo>
                    <a:pt x="486" y="194"/>
                  </a:lnTo>
                  <a:lnTo>
                    <a:pt x="488" y="192"/>
                  </a:lnTo>
                  <a:lnTo>
                    <a:pt x="491" y="192"/>
                  </a:lnTo>
                  <a:lnTo>
                    <a:pt x="495" y="192"/>
                  </a:lnTo>
                  <a:lnTo>
                    <a:pt x="497" y="192"/>
                  </a:lnTo>
                  <a:lnTo>
                    <a:pt x="499" y="194"/>
                  </a:lnTo>
                  <a:lnTo>
                    <a:pt x="501" y="194"/>
                  </a:lnTo>
                  <a:lnTo>
                    <a:pt x="503" y="195"/>
                  </a:lnTo>
                  <a:lnTo>
                    <a:pt x="507" y="199"/>
                  </a:lnTo>
                  <a:lnTo>
                    <a:pt x="508" y="197"/>
                  </a:lnTo>
                  <a:lnTo>
                    <a:pt x="510" y="199"/>
                  </a:lnTo>
                  <a:lnTo>
                    <a:pt x="512" y="199"/>
                  </a:lnTo>
                  <a:lnTo>
                    <a:pt x="512" y="201"/>
                  </a:lnTo>
                  <a:lnTo>
                    <a:pt x="512" y="203"/>
                  </a:lnTo>
                  <a:lnTo>
                    <a:pt x="514" y="203"/>
                  </a:lnTo>
                  <a:lnTo>
                    <a:pt x="514" y="207"/>
                  </a:lnTo>
                  <a:lnTo>
                    <a:pt x="514" y="209"/>
                  </a:lnTo>
                  <a:lnTo>
                    <a:pt x="516" y="210"/>
                  </a:lnTo>
                  <a:lnTo>
                    <a:pt x="516" y="212"/>
                  </a:lnTo>
                  <a:lnTo>
                    <a:pt x="516" y="214"/>
                  </a:lnTo>
                  <a:lnTo>
                    <a:pt x="516" y="216"/>
                  </a:lnTo>
                  <a:lnTo>
                    <a:pt x="516" y="218"/>
                  </a:lnTo>
                  <a:lnTo>
                    <a:pt x="512" y="222"/>
                  </a:lnTo>
                  <a:lnTo>
                    <a:pt x="510" y="226"/>
                  </a:lnTo>
                  <a:lnTo>
                    <a:pt x="510" y="227"/>
                  </a:lnTo>
                  <a:lnTo>
                    <a:pt x="508" y="229"/>
                  </a:lnTo>
                  <a:lnTo>
                    <a:pt x="508" y="231"/>
                  </a:lnTo>
                  <a:lnTo>
                    <a:pt x="508" y="233"/>
                  </a:lnTo>
                  <a:lnTo>
                    <a:pt x="508" y="235"/>
                  </a:lnTo>
                  <a:lnTo>
                    <a:pt x="508" y="237"/>
                  </a:lnTo>
                  <a:lnTo>
                    <a:pt x="508" y="239"/>
                  </a:lnTo>
                  <a:lnTo>
                    <a:pt x="508" y="241"/>
                  </a:lnTo>
                  <a:lnTo>
                    <a:pt x="508" y="244"/>
                  </a:lnTo>
                  <a:lnTo>
                    <a:pt x="510" y="246"/>
                  </a:lnTo>
                  <a:lnTo>
                    <a:pt x="508" y="246"/>
                  </a:lnTo>
                  <a:lnTo>
                    <a:pt x="508" y="248"/>
                  </a:lnTo>
                  <a:lnTo>
                    <a:pt x="508" y="250"/>
                  </a:lnTo>
                  <a:lnTo>
                    <a:pt x="507" y="252"/>
                  </a:lnTo>
                  <a:lnTo>
                    <a:pt x="505" y="252"/>
                  </a:lnTo>
                  <a:lnTo>
                    <a:pt x="505" y="254"/>
                  </a:lnTo>
                  <a:lnTo>
                    <a:pt x="503" y="256"/>
                  </a:lnTo>
                  <a:lnTo>
                    <a:pt x="503" y="259"/>
                  </a:lnTo>
                  <a:lnTo>
                    <a:pt x="501" y="263"/>
                  </a:lnTo>
                  <a:lnTo>
                    <a:pt x="501" y="265"/>
                  </a:lnTo>
                  <a:lnTo>
                    <a:pt x="501" y="267"/>
                  </a:lnTo>
                  <a:lnTo>
                    <a:pt x="499" y="269"/>
                  </a:lnTo>
                  <a:lnTo>
                    <a:pt x="499" y="271"/>
                  </a:lnTo>
                  <a:lnTo>
                    <a:pt x="499" y="274"/>
                  </a:lnTo>
                  <a:lnTo>
                    <a:pt x="499" y="278"/>
                  </a:lnTo>
                  <a:lnTo>
                    <a:pt x="499" y="280"/>
                  </a:lnTo>
                  <a:lnTo>
                    <a:pt x="497" y="282"/>
                  </a:lnTo>
                  <a:lnTo>
                    <a:pt x="497" y="286"/>
                  </a:lnTo>
                  <a:lnTo>
                    <a:pt x="497" y="287"/>
                  </a:lnTo>
                  <a:lnTo>
                    <a:pt x="497" y="291"/>
                  </a:lnTo>
                  <a:lnTo>
                    <a:pt x="497" y="293"/>
                  </a:lnTo>
                  <a:lnTo>
                    <a:pt x="497" y="295"/>
                  </a:lnTo>
                  <a:lnTo>
                    <a:pt x="499" y="299"/>
                  </a:lnTo>
                  <a:lnTo>
                    <a:pt x="499" y="301"/>
                  </a:lnTo>
                  <a:lnTo>
                    <a:pt x="499" y="302"/>
                  </a:lnTo>
                  <a:lnTo>
                    <a:pt x="501" y="302"/>
                  </a:lnTo>
                  <a:lnTo>
                    <a:pt x="501" y="304"/>
                  </a:lnTo>
                  <a:lnTo>
                    <a:pt x="505" y="304"/>
                  </a:lnTo>
                  <a:lnTo>
                    <a:pt x="507" y="304"/>
                  </a:lnTo>
                  <a:lnTo>
                    <a:pt x="508" y="304"/>
                  </a:lnTo>
                  <a:lnTo>
                    <a:pt x="516" y="306"/>
                  </a:lnTo>
                  <a:lnTo>
                    <a:pt x="518" y="306"/>
                  </a:lnTo>
                  <a:lnTo>
                    <a:pt x="522" y="302"/>
                  </a:lnTo>
                  <a:lnTo>
                    <a:pt x="522" y="301"/>
                  </a:lnTo>
                  <a:lnTo>
                    <a:pt x="525" y="301"/>
                  </a:lnTo>
                  <a:lnTo>
                    <a:pt x="525" y="299"/>
                  </a:lnTo>
                  <a:lnTo>
                    <a:pt x="527" y="299"/>
                  </a:lnTo>
                  <a:lnTo>
                    <a:pt x="527" y="301"/>
                  </a:lnTo>
                  <a:lnTo>
                    <a:pt x="529" y="301"/>
                  </a:lnTo>
                  <a:lnTo>
                    <a:pt x="531" y="302"/>
                  </a:lnTo>
                  <a:lnTo>
                    <a:pt x="531" y="304"/>
                  </a:lnTo>
                  <a:lnTo>
                    <a:pt x="531" y="306"/>
                  </a:lnTo>
                  <a:lnTo>
                    <a:pt x="533" y="308"/>
                  </a:lnTo>
                  <a:lnTo>
                    <a:pt x="535" y="308"/>
                  </a:lnTo>
                  <a:lnTo>
                    <a:pt x="537" y="308"/>
                  </a:lnTo>
                  <a:lnTo>
                    <a:pt x="538" y="310"/>
                  </a:lnTo>
                  <a:lnTo>
                    <a:pt x="542" y="312"/>
                  </a:lnTo>
                  <a:lnTo>
                    <a:pt x="542" y="314"/>
                  </a:lnTo>
                  <a:lnTo>
                    <a:pt x="542" y="316"/>
                  </a:lnTo>
                  <a:lnTo>
                    <a:pt x="546" y="316"/>
                  </a:lnTo>
                  <a:lnTo>
                    <a:pt x="548" y="317"/>
                  </a:lnTo>
                  <a:lnTo>
                    <a:pt x="550" y="317"/>
                  </a:lnTo>
                  <a:lnTo>
                    <a:pt x="553" y="317"/>
                  </a:lnTo>
                  <a:lnTo>
                    <a:pt x="553" y="319"/>
                  </a:lnTo>
                  <a:lnTo>
                    <a:pt x="555" y="319"/>
                  </a:lnTo>
                  <a:lnTo>
                    <a:pt x="559" y="319"/>
                  </a:lnTo>
                  <a:lnTo>
                    <a:pt x="561" y="319"/>
                  </a:lnTo>
                  <a:lnTo>
                    <a:pt x="565" y="321"/>
                  </a:lnTo>
                  <a:lnTo>
                    <a:pt x="567" y="323"/>
                  </a:lnTo>
                  <a:lnTo>
                    <a:pt x="567" y="325"/>
                  </a:lnTo>
                  <a:lnTo>
                    <a:pt x="570" y="325"/>
                  </a:lnTo>
                  <a:lnTo>
                    <a:pt x="570" y="323"/>
                  </a:lnTo>
                  <a:lnTo>
                    <a:pt x="572" y="323"/>
                  </a:lnTo>
                  <a:lnTo>
                    <a:pt x="574" y="323"/>
                  </a:lnTo>
                  <a:lnTo>
                    <a:pt x="574" y="321"/>
                  </a:lnTo>
                  <a:lnTo>
                    <a:pt x="574" y="319"/>
                  </a:lnTo>
                  <a:lnTo>
                    <a:pt x="576" y="317"/>
                  </a:lnTo>
                  <a:lnTo>
                    <a:pt x="578" y="317"/>
                  </a:lnTo>
                  <a:lnTo>
                    <a:pt x="580" y="317"/>
                  </a:lnTo>
                  <a:lnTo>
                    <a:pt x="582" y="319"/>
                  </a:lnTo>
                  <a:lnTo>
                    <a:pt x="585" y="321"/>
                  </a:lnTo>
                  <a:lnTo>
                    <a:pt x="585" y="323"/>
                  </a:lnTo>
                  <a:lnTo>
                    <a:pt x="587" y="323"/>
                  </a:lnTo>
                  <a:lnTo>
                    <a:pt x="589" y="325"/>
                  </a:lnTo>
                  <a:lnTo>
                    <a:pt x="589" y="327"/>
                  </a:lnTo>
                  <a:lnTo>
                    <a:pt x="591" y="327"/>
                  </a:lnTo>
                  <a:lnTo>
                    <a:pt x="595" y="325"/>
                  </a:lnTo>
                  <a:lnTo>
                    <a:pt x="597" y="325"/>
                  </a:lnTo>
                  <a:lnTo>
                    <a:pt x="602" y="321"/>
                  </a:lnTo>
                  <a:lnTo>
                    <a:pt x="608" y="325"/>
                  </a:lnTo>
                  <a:lnTo>
                    <a:pt x="612" y="325"/>
                  </a:lnTo>
                  <a:lnTo>
                    <a:pt x="613" y="325"/>
                  </a:lnTo>
                  <a:lnTo>
                    <a:pt x="615" y="327"/>
                  </a:lnTo>
                  <a:lnTo>
                    <a:pt x="619" y="329"/>
                  </a:lnTo>
                  <a:lnTo>
                    <a:pt x="621" y="331"/>
                  </a:lnTo>
                  <a:lnTo>
                    <a:pt x="623" y="332"/>
                  </a:lnTo>
                  <a:lnTo>
                    <a:pt x="625" y="332"/>
                  </a:lnTo>
                  <a:lnTo>
                    <a:pt x="625" y="334"/>
                  </a:lnTo>
                  <a:lnTo>
                    <a:pt x="625" y="336"/>
                  </a:lnTo>
                  <a:lnTo>
                    <a:pt x="625" y="338"/>
                  </a:lnTo>
                  <a:lnTo>
                    <a:pt x="623" y="338"/>
                  </a:lnTo>
                  <a:lnTo>
                    <a:pt x="621" y="340"/>
                  </a:lnTo>
                  <a:lnTo>
                    <a:pt x="619" y="340"/>
                  </a:lnTo>
                  <a:lnTo>
                    <a:pt x="619" y="342"/>
                  </a:lnTo>
                  <a:lnTo>
                    <a:pt x="619" y="344"/>
                  </a:lnTo>
                  <a:lnTo>
                    <a:pt x="621" y="347"/>
                  </a:lnTo>
                  <a:lnTo>
                    <a:pt x="623" y="347"/>
                  </a:lnTo>
                  <a:lnTo>
                    <a:pt x="625" y="347"/>
                  </a:lnTo>
                  <a:lnTo>
                    <a:pt x="627" y="346"/>
                  </a:lnTo>
                  <a:lnTo>
                    <a:pt x="630" y="346"/>
                  </a:lnTo>
                  <a:lnTo>
                    <a:pt x="632" y="346"/>
                  </a:lnTo>
                  <a:lnTo>
                    <a:pt x="634" y="347"/>
                  </a:lnTo>
                  <a:lnTo>
                    <a:pt x="636" y="349"/>
                  </a:lnTo>
                  <a:lnTo>
                    <a:pt x="638" y="351"/>
                  </a:lnTo>
                  <a:lnTo>
                    <a:pt x="640" y="351"/>
                  </a:lnTo>
                  <a:lnTo>
                    <a:pt x="643" y="353"/>
                  </a:lnTo>
                  <a:lnTo>
                    <a:pt x="642" y="355"/>
                  </a:lnTo>
                  <a:lnTo>
                    <a:pt x="640" y="359"/>
                  </a:lnTo>
                  <a:lnTo>
                    <a:pt x="640" y="361"/>
                  </a:lnTo>
                  <a:lnTo>
                    <a:pt x="640" y="364"/>
                  </a:lnTo>
                  <a:lnTo>
                    <a:pt x="642" y="366"/>
                  </a:lnTo>
                  <a:lnTo>
                    <a:pt x="643" y="368"/>
                  </a:lnTo>
                  <a:lnTo>
                    <a:pt x="645" y="368"/>
                  </a:lnTo>
                  <a:lnTo>
                    <a:pt x="647" y="370"/>
                  </a:lnTo>
                  <a:lnTo>
                    <a:pt x="649" y="370"/>
                  </a:lnTo>
                  <a:lnTo>
                    <a:pt x="649" y="372"/>
                  </a:lnTo>
                  <a:lnTo>
                    <a:pt x="649" y="374"/>
                  </a:lnTo>
                  <a:lnTo>
                    <a:pt x="649" y="376"/>
                  </a:lnTo>
                  <a:lnTo>
                    <a:pt x="649" y="377"/>
                  </a:lnTo>
                  <a:lnTo>
                    <a:pt x="651" y="377"/>
                  </a:lnTo>
                  <a:lnTo>
                    <a:pt x="651" y="379"/>
                  </a:lnTo>
                  <a:lnTo>
                    <a:pt x="649" y="381"/>
                  </a:lnTo>
                  <a:lnTo>
                    <a:pt x="647" y="383"/>
                  </a:lnTo>
                  <a:lnTo>
                    <a:pt x="645" y="385"/>
                  </a:lnTo>
                  <a:lnTo>
                    <a:pt x="645" y="389"/>
                  </a:lnTo>
                  <a:lnTo>
                    <a:pt x="655" y="391"/>
                  </a:lnTo>
                  <a:lnTo>
                    <a:pt x="657" y="392"/>
                  </a:lnTo>
                  <a:lnTo>
                    <a:pt x="657" y="394"/>
                  </a:lnTo>
                  <a:lnTo>
                    <a:pt x="658" y="396"/>
                  </a:lnTo>
                  <a:lnTo>
                    <a:pt x="660" y="398"/>
                  </a:lnTo>
                  <a:lnTo>
                    <a:pt x="660" y="400"/>
                  </a:lnTo>
                  <a:lnTo>
                    <a:pt x="662" y="400"/>
                  </a:lnTo>
                  <a:lnTo>
                    <a:pt x="664" y="400"/>
                  </a:lnTo>
                  <a:lnTo>
                    <a:pt x="666" y="400"/>
                  </a:lnTo>
                  <a:lnTo>
                    <a:pt x="668" y="402"/>
                  </a:lnTo>
                  <a:lnTo>
                    <a:pt x="670" y="402"/>
                  </a:lnTo>
                  <a:lnTo>
                    <a:pt x="672" y="404"/>
                  </a:lnTo>
                  <a:lnTo>
                    <a:pt x="673" y="404"/>
                  </a:lnTo>
                  <a:lnTo>
                    <a:pt x="675" y="406"/>
                  </a:lnTo>
                  <a:lnTo>
                    <a:pt x="675" y="407"/>
                  </a:lnTo>
                  <a:lnTo>
                    <a:pt x="677" y="407"/>
                  </a:lnTo>
                  <a:lnTo>
                    <a:pt x="677" y="409"/>
                  </a:lnTo>
                  <a:lnTo>
                    <a:pt x="679" y="411"/>
                  </a:lnTo>
                  <a:lnTo>
                    <a:pt x="683" y="428"/>
                  </a:lnTo>
                  <a:lnTo>
                    <a:pt x="685" y="432"/>
                  </a:lnTo>
                  <a:lnTo>
                    <a:pt x="687" y="432"/>
                  </a:lnTo>
                  <a:lnTo>
                    <a:pt x="687" y="434"/>
                  </a:lnTo>
                  <a:lnTo>
                    <a:pt x="690" y="436"/>
                  </a:lnTo>
                  <a:lnTo>
                    <a:pt x="692" y="437"/>
                  </a:lnTo>
                  <a:lnTo>
                    <a:pt x="694" y="439"/>
                  </a:lnTo>
                  <a:lnTo>
                    <a:pt x="698" y="439"/>
                  </a:lnTo>
                  <a:lnTo>
                    <a:pt x="700" y="439"/>
                  </a:lnTo>
                  <a:lnTo>
                    <a:pt x="702" y="441"/>
                  </a:lnTo>
                  <a:lnTo>
                    <a:pt x="703" y="441"/>
                  </a:lnTo>
                  <a:lnTo>
                    <a:pt x="705" y="443"/>
                  </a:lnTo>
                  <a:lnTo>
                    <a:pt x="703" y="445"/>
                  </a:lnTo>
                  <a:lnTo>
                    <a:pt x="702" y="447"/>
                  </a:lnTo>
                  <a:lnTo>
                    <a:pt x="702" y="449"/>
                  </a:lnTo>
                  <a:lnTo>
                    <a:pt x="700" y="452"/>
                  </a:lnTo>
                  <a:lnTo>
                    <a:pt x="702" y="454"/>
                  </a:lnTo>
                  <a:lnTo>
                    <a:pt x="702" y="456"/>
                  </a:lnTo>
                  <a:lnTo>
                    <a:pt x="702" y="458"/>
                  </a:lnTo>
                  <a:lnTo>
                    <a:pt x="703" y="460"/>
                  </a:lnTo>
                  <a:lnTo>
                    <a:pt x="705" y="462"/>
                  </a:lnTo>
                  <a:lnTo>
                    <a:pt x="707" y="464"/>
                  </a:lnTo>
                  <a:lnTo>
                    <a:pt x="709" y="464"/>
                  </a:lnTo>
                  <a:lnTo>
                    <a:pt x="709" y="466"/>
                  </a:lnTo>
                  <a:lnTo>
                    <a:pt x="707" y="467"/>
                  </a:lnTo>
                  <a:lnTo>
                    <a:pt x="705" y="469"/>
                  </a:lnTo>
                  <a:lnTo>
                    <a:pt x="707" y="471"/>
                  </a:lnTo>
                  <a:lnTo>
                    <a:pt x="709" y="473"/>
                  </a:lnTo>
                  <a:lnTo>
                    <a:pt x="711" y="473"/>
                  </a:lnTo>
                  <a:lnTo>
                    <a:pt x="713" y="475"/>
                  </a:lnTo>
                  <a:lnTo>
                    <a:pt x="715" y="477"/>
                  </a:lnTo>
                  <a:lnTo>
                    <a:pt x="715" y="479"/>
                  </a:lnTo>
                  <a:lnTo>
                    <a:pt x="715" y="481"/>
                  </a:lnTo>
                  <a:lnTo>
                    <a:pt x="718" y="484"/>
                  </a:lnTo>
                  <a:lnTo>
                    <a:pt x="720" y="486"/>
                  </a:lnTo>
                  <a:lnTo>
                    <a:pt x="720" y="488"/>
                  </a:lnTo>
                  <a:lnTo>
                    <a:pt x="718" y="492"/>
                  </a:lnTo>
                  <a:lnTo>
                    <a:pt x="718" y="494"/>
                  </a:lnTo>
                  <a:lnTo>
                    <a:pt x="718" y="496"/>
                  </a:lnTo>
                  <a:lnTo>
                    <a:pt x="718" y="497"/>
                  </a:lnTo>
                  <a:lnTo>
                    <a:pt x="720" y="499"/>
                  </a:lnTo>
                  <a:lnTo>
                    <a:pt x="720" y="501"/>
                  </a:lnTo>
                  <a:lnTo>
                    <a:pt x="720" y="505"/>
                  </a:lnTo>
                  <a:lnTo>
                    <a:pt x="722" y="507"/>
                  </a:lnTo>
                  <a:lnTo>
                    <a:pt x="722" y="509"/>
                  </a:lnTo>
                  <a:lnTo>
                    <a:pt x="724" y="513"/>
                  </a:lnTo>
                  <a:lnTo>
                    <a:pt x="724" y="514"/>
                  </a:lnTo>
                  <a:lnTo>
                    <a:pt x="724" y="516"/>
                  </a:lnTo>
                  <a:lnTo>
                    <a:pt x="724" y="520"/>
                  </a:lnTo>
                  <a:lnTo>
                    <a:pt x="724" y="522"/>
                  </a:lnTo>
                  <a:lnTo>
                    <a:pt x="724" y="526"/>
                  </a:lnTo>
                  <a:lnTo>
                    <a:pt x="726" y="528"/>
                  </a:lnTo>
                  <a:lnTo>
                    <a:pt x="726" y="529"/>
                  </a:lnTo>
                  <a:lnTo>
                    <a:pt x="726" y="533"/>
                  </a:lnTo>
                  <a:lnTo>
                    <a:pt x="726" y="535"/>
                  </a:lnTo>
                  <a:lnTo>
                    <a:pt x="726" y="537"/>
                  </a:lnTo>
                  <a:lnTo>
                    <a:pt x="728" y="537"/>
                  </a:lnTo>
                  <a:lnTo>
                    <a:pt x="730" y="539"/>
                  </a:lnTo>
                  <a:lnTo>
                    <a:pt x="732" y="539"/>
                  </a:lnTo>
                  <a:lnTo>
                    <a:pt x="732" y="541"/>
                  </a:lnTo>
                  <a:lnTo>
                    <a:pt x="732" y="543"/>
                  </a:lnTo>
                  <a:lnTo>
                    <a:pt x="732" y="544"/>
                  </a:lnTo>
                  <a:lnTo>
                    <a:pt x="733" y="550"/>
                  </a:lnTo>
                  <a:lnTo>
                    <a:pt x="733" y="554"/>
                  </a:lnTo>
                  <a:lnTo>
                    <a:pt x="735" y="556"/>
                  </a:lnTo>
                  <a:lnTo>
                    <a:pt x="735" y="558"/>
                  </a:lnTo>
                  <a:lnTo>
                    <a:pt x="737" y="559"/>
                  </a:lnTo>
                  <a:lnTo>
                    <a:pt x="739" y="561"/>
                  </a:lnTo>
                  <a:lnTo>
                    <a:pt x="739" y="563"/>
                  </a:lnTo>
                  <a:lnTo>
                    <a:pt x="739" y="565"/>
                  </a:lnTo>
                  <a:lnTo>
                    <a:pt x="739" y="569"/>
                  </a:lnTo>
                  <a:lnTo>
                    <a:pt x="737" y="571"/>
                  </a:lnTo>
                  <a:lnTo>
                    <a:pt x="737" y="573"/>
                  </a:lnTo>
                  <a:lnTo>
                    <a:pt x="737" y="574"/>
                  </a:lnTo>
                  <a:lnTo>
                    <a:pt x="737" y="580"/>
                  </a:lnTo>
                  <a:lnTo>
                    <a:pt x="737" y="582"/>
                  </a:lnTo>
                  <a:lnTo>
                    <a:pt x="735" y="584"/>
                  </a:lnTo>
                  <a:lnTo>
                    <a:pt x="733" y="588"/>
                  </a:lnTo>
                  <a:lnTo>
                    <a:pt x="730" y="591"/>
                  </a:lnTo>
                  <a:lnTo>
                    <a:pt x="728" y="593"/>
                  </a:lnTo>
                  <a:lnTo>
                    <a:pt x="724" y="595"/>
                  </a:lnTo>
                  <a:lnTo>
                    <a:pt x="722" y="595"/>
                  </a:lnTo>
                  <a:lnTo>
                    <a:pt x="718" y="595"/>
                  </a:lnTo>
                  <a:lnTo>
                    <a:pt x="717" y="595"/>
                  </a:lnTo>
                  <a:lnTo>
                    <a:pt x="715" y="595"/>
                  </a:lnTo>
                  <a:lnTo>
                    <a:pt x="711" y="595"/>
                  </a:lnTo>
                  <a:lnTo>
                    <a:pt x="707" y="595"/>
                  </a:lnTo>
                  <a:lnTo>
                    <a:pt x="703" y="597"/>
                  </a:lnTo>
                  <a:lnTo>
                    <a:pt x="700" y="599"/>
                  </a:lnTo>
                  <a:lnTo>
                    <a:pt x="698" y="599"/>
                  </a:lnTo>
                  <a:lnTo>
                    <a:pt x="692" y="601"/>
                  </a:lnTo>
                  <a:lnTo>
                    <a:pt x="690" y="601"/>
                  </a:lnTo>
                  <a:lnTo>
                    <a:pt x="687" y="603"/>
                  </a:lnTo>
                  <a:lnTo>
                    <a:pt x="685" y="601"/>
                  </a:lnTo>
                  <a:lnTo>
                    <a:pt x="683" y="599"/>
                  </a:lnTo>
                  <a:lnTo>
                    <a:pt x="683" y="597"/>
                  </a:lnTo>
                  <a:lnTo>
                    <a:pt x="679" y="595"/>
                  </a:lnTo>
                  <a:lnTo>
                    <a:pt x="677" y="593"/>
                  </a:lnTo>
                  <a:lnTo>
                    <a:pt x="675" y="591"/>
                  </a:lnTo>
                  <a:lnTo>
                    <a:pt x="673" y="589"/>
                  </a:lnTo>
                  <a:lnTo>
                    <a:pt x="673" y="588"/>
                  </a:lnTo>
                  <a:lnTo>
                    <a:pt x="670" y="584"/>
                  </a:lnTo>
                  <a:lnTo>
                    <a:pt x="668" y="580"/>
                  </a:lnTo>
                  <a:lnTo>
                    <a:pt x="666" y="578"/>
                  </a:lnTo>
                  <a:lnTo>
                    <a:pt x="666" y="576"/>
                  </a:lnTo>
                  <a:lnTo>
                    <a:pt x="664" y="574"/>
                  </a:lnTo>
                  <a:lnTo>
                    <a:pt x="660" y="573"/>
                  </a:lnTo>
                  <a:lnTo>
                    <a:pt x="658" y="571"/>
                  </a:lnTo>
                  <a:lnTo>
                    <a:pt x="657" y="569"/>
                  </a:lnTo>
                  <a:lnTo>
                    <a:pt x="655" y="569"/>
                  </a:lnTo>
                  <a:lnTo>
                    <a:pt x="651" y="569"/>
                  </a:lnTo>
                  <a:lnTo>
                    <a:pt x="649" y="569"/>
                  </a:lnTo>
                  <a:lnTo>
                    <a:pt x="645" y="569"/>
                  </a:lnTo>
                  <a:lnTo>
                    <a:pt x="643" y="569"/>
                  </a:lnTo>
                  <a:lnTo>
                    <a:pt x="642" y="571"/>
                  </a:lnTo>
                  <a:lnTo>
                    <a:pt x="640" y="573"/>
                  </a:lnTo>
                  <a:lnTo>
                    <a:pt x="638" y="576"/>
                  </a:lnTo>
                  <a:lnTo>
                    <a:pt x="636" y="578"/>
                  </a:lnTo>
                  <a:lnTo>
                    <a:pt x="636" y="580"/>
                  </a:lnTo>
                  <a:lnTo>
                    <a:pt x="634" y="584"/>
                  </a:lnTo>
                  <a:lnTo>
                    <a:pt x="634" y="586"/>
                  </a:lnTo>
                  <a:lnTo>
                    <a:pt x="632" y="589"/>
                  </a:lnTo>
                  <a:lnTo>
                    <a:pt x="632" y="593"/>
                  </a:lnTo>
                  <a:lnTo>
                    <a:pt x="630" y="595"/>
                  </a:lnTo>
                  <a:lnTo>
                    <a:pt x="628" y="599"/>
                  </a:lnTo>
                  <a:lnTo>
                    <a:pt x="625" y="601"/>
                  </a:lnTo>
                  <a:lnTo>
                    <a:pt x="623" y="603"/>
                  </a:lnTo>
                  <a:lnTo>
                    <a:pt x="621" y="604"/>
                  </a:lnTo>
                  <a:lnTo>
                    <a:pt x="619" y="604"/>
                  </a:lnTo>
                  <a:lnTo>
                    <a:pt x="615" y="604"/>
                  </a:lnTo>
                  <a:lnTo>
                    <a:pt x="612" y="603"/>
                  </a:lnTo>
                  <a:lnTo>
                    <a:pt x="610" y="603"/>
                  </a:lnTo>
                  <a:lnTo>
                    <a:pt x="608" y="601"/>
                  </a:lnTo>
                  <a:lnTo>
                    <a:pt x="604" y="599"/>
                  </a:lnTo>
                  <a:lnTo>
                    <a:pt x="602" y="599"/>
                  </a:lnTo>
                  <a:lnTo>
                    <a:pt x="600" y="599"/>
                  </a:lnTo>
                  <a:lnTo>
                    <a:pt x="597" y="599"/>
                  </a:lnTo>
                  <a:lnTo>
                    <a:pt x="595" y="601"/>
                  </a:lnTo>
                  <a:lnTo>
                    <a:pt x="593" y="601"/>
                  </a:lnTo>
                  <a:lnTo>
                    <a:pt x="591" y="601"/>
                  </a:lnTo>
                  <a:lnTo>
                    <a:pt x="587" y="599"/>
                  </a:lnTo>
                  <a:lnTo>
                    <a:pt x="585" y="599"/>
                  </a:lnTo>
                  <a:lnTo>
                    <a:pt x="582" y="597"/>
                  </a:lnTo>
                  <a:lnTo>
                    <a:pt x="578" y="597"/>
                  </a:lnTo>
                  <a:lnTo>
                    <a:pt x="576" y="595"/>
                  </a:lnTo>
                  <a:lnTo>
                    <a:pt x="574" y="595"/>
                  </a:lnTo>
                  <a:lnTo>
                    <a:pt x="572" y="593"/>
                  </a:lnTo>
                  <a:lnTo>
                    <a:pt x="570" y="593"/>
                  </a:lnTo>
                  <a:lnTo>
                    <a:pt x="568" y="589"/>
                  </a:lnTo>
                  <a:lnTo>
                    <a:pt x="565" y="588"/>
                  </a:lnTo>
                  <a:lnTo>
                    <a:pt x="563" y="586"/>
                  </a:lnTo>
                  <a:lnTo>
                    <a:pt x="561" y="584"/>
                  </a:lnTo>
                  <a:lnTo>
                    <a:pt x="557" y="584"/>
                  </a:lnTo>
                  <a:lnTo>
                    <a:pt x="553" y="584"/>
                  </a:lnTo>
                  <a:lnTo>
                    <a:pt x="552" y="584"/>
                  </a:lnTo>
                  <a:lnTo>
                    <a:pt x="548" y="586"/>
                  </a:lnTo>
                  <a:lnTo>
                    <a:pt x="546" y="586"/>
                  </a:lnTo>
                  <a:lnTo>
                    <a:pt x="544" y="588"/>
                  </a:lnTo>
                  <a:lnTo>
                    <a:pt x="542" y="588"/>
                  </a:lnTo>
                  <a:lnTo>
                    <a:pt x="540" y="589"/>
                  </a:lnTo>
                  <a:lnTo>
                    <a:pt x="538" y="591"/>
                  </a:lnTo>
                  <a:lnTo>
                    <a:pt x="538" y="593"/>
                  </a:lnTo>
                  <a:lnTo>
                    <a:pt x="537" y="595"/>
                  </a:lnTo>
                  <a:lnTo>
                    <a:pt x="531" y="589"/>
                  </a:lnTo>
                  <a:lnTo>
                    <a:pt x="525" y="588"/>
                  </a:lnTo>
                  <a:lnTo>
                    <a:pt x="523" y="589"/>
                  </a:lnTo>
                  <a:lnTo>
                    <a:pt x="520" y="589"/>
                  </a:lnTo>
                  <a:lnTo>
                    <a:pt x="516" y="589"/>
                  </a:lnTo>
                  <a:lnTo>
                    <a:pt x="514" y="589"/>
                  </a:lnTo>
                  <a:lnTo>
                    <a:pt x="510" y="589"/>
                  </a:lnTo>
                  <a:lnTo>
                    <a:pt x="508" y="589"/>
                  </a:lnTo>
                  <a:lnTo>
                    <a:pt x="505" y="589"/>
                  </a:lnTo>
                  <a:lnTo>
                    <a:pt x="503" y="589"/>
                  </a:lnTo>
                  <a:lnTo>
                    <a:pt x="501" y="589"/>
                  </a:lnTo>
                  <a:lnTo>
                    <a:pt x="499" y="589"/>
                  </a:lnTo>
                  <a:lnTo>
                    <a:pt x="497" y="588"/>
                  </a:lnTo>
                  <a:lnTo>
                    <a:pt x="493" y="586"/>
                  </a:lnTo>
                  <a:lnTo>
                    <a:pt x="491" y="586"/>
                  </a:lnTo>
                  <a:lnTo>
                    <a:pt x="490" y="586"/>
                  </a:lnTo>
                  <a:lnTo>
                    <a:pt x="488" y="586"/>
                  </a:lnTo>
                  <a:lnTo>
                    <a:pt x="484" y="584"/>
                  </a:lnTo>
                  <a:lnTo>
                    <a:pt x="482" y="584"/>
                  </a:lnTo>
                  <a:lnTo>
                    <a:pt x="480" y="584"/>
                  </a:lnTo>
                  <a:lnTo>
                    <a:pt x="478" y="582"/>
                  </a:lnTo>
                  <a:lnTo>
                    <a:pt x="476" y="578"/>
                  </a:lnTo>
                  <a:lnTo>
                    <a:pt x="476" y="576"/>
                  </a:lnTo>
                  <a:lnTo>
                    <a:pt x="475" y="573"/>
                  </a:lnTo>
                  <a:lnTo>
                    <a:pt x="473" y="571"/>
                  </a:lnTo>
                  <a:lnTo>
                    <a:pt x="469" y="569"/>
                  </a:lnTo>
                  <a:lnTo>
                    <a:pt x="467" y="569"/>
                  </a:lnTo>
                  <a:lnTo>
                    <a:pt x="463" y="569"/>
                  </a:lnTo>
                  <a:lnTo>
                    <a:pt x="461" y="567"/>
                  </a:lnTo>
                  <a:lnTo>
                    <a:pt x="460" y="567"/>
                  </a:lnTo>
                  <a:lnTo>
                    <a:pt x="456" y="565"/>
                  </a:lnTo>
                  <a:lnTo>
                    <a:pt x="454" y="565"/>
                  </a:lnTo>
                  <a:lnTo>
                    <a:pt x="452" y="563"/>
                  </a:lnTo>
                  <a:lnTo>
                    <a:pt x="450" y="561"/>
                  </a:lnTo>
                  <a:lnTo>
                    <a:pt x="450" y="559"/>
                  </a:lnTo>
                  <a:lnTo>
                    <a:pt x="448" y="558"/>
                  </a:lnTo>
                  <a:lnTo>
                    <a:pt x="446" y="554"/>
                  </a:lnTo>
                  <a:lnTo>
                    <a:pt x="443" y="552"/>
                  </a:lnTo>
                  <a:lnTo>
                    <a:pt x="443" y="550"/>
                  </a:lnTo>
                  <a:lnTo>
                    <a:pt x="441" y="550"/>
                  </a:lnTo>
                  <a:lnTo>
                    <a:pt x="439" y="548"/>
                  </a:lnTo>
                  <a:lnTo>
                    <a:pt x="437" y="548"/>
                  </a:lnTo>
                  <a:lnTo>
                    <a:pt x="435" y="550"/>
                  </a:lnTo>
                  <a:lnTo>
                    <a:pt x="433" y="550"/>
                  </a:lnTo>
                  <a:lnTo>
                    <a:pt x="431" y="550"/>
                  </a:lnTo>
                  <a:lnTo>
                    <a:pt x="428" y="550"/>
                  </a:lnTo>
                  <a:lnTo>
                    <a:pt x="426" y="548"/>
                  </a:lnTo>
                  <a:lnTo>
                    <a:pt x="424" y="548"/>
                  </a:lnTo>
                  <a:lnTo>
                    <a:pt x="422" y="548"/>
                  </a:lnTo>
                  <a:lnTo>
                    <a:pt x="418" y="548"/>
                  </a:lnTo>
                  <a:lnTo>
                    <a:pt x="416" y="548"/>
                  </a:lnTo>
                  <a:lnTo>
                    <a:pt x="413" y="548"/>
                  </a:lnTo>
                  <a:lnTo>
                    <a:pt x="411" y="548"/>
                  </a:lnTo>
                  <a:lnTo>
                    <a:pt x="407" y="548"/>
                  </a:lnTo>
                  <a:lnTo>
                    <a:pt x="403" y="548"/>
                  </a:lnTo>
                  <a:lnTo>
                    <a:pt x="401" y="546"/>
                  </a:lnTo>
                  <a:lnTo>
                    <a:pt x="400" y="544"/>
                  </a:lnTo>
                  <a:lnTo>
                    <a:pt x="398" y="544"/>
                  </a:lnTo>
                  <a:lnTo>
                    <a:pt x="396" y="543"/>
                  </a:lnTo>
                  <a:lnTo>
                    <a:pt x="394" y="541"/>
                  </a:lnTo>
                  <a:lnTo>
                    <a:pt x="392" y="539"/>
                  </a:lnTo>
                  <a:lnTo>
                    <a:pt x="390" y="535"/>
                  </a:lnTo>
                  <a:lnTo>
                    <a:pt x="388" y="533"/>
                  </a:lnTo>
                  <a:lnTo>
                    <a:pt x="385" y="531"/>
                  </a:lnTo>
                  <a:lnTo>
                    <a:pt x="383" y="529"/>
                  </a:lnTo>
                  <a:lnTo>
                    <a:pt x="377" y="529"/>
                  </a:lnTo>
                  <a:lnTo>
                    <a:pt x="375" y="529"/>
                  </a:lnTo>
                  <a:lnTo>
                    <a:pt x="371" y="528"/>
                  </a:lnTo>
                  <a:lnTo>
                    <a:pt x="370" y="526"/>
                  </a:lnTo>
                  <a:lnTo>
                    <a:pt x="366" y="526"/>
                  </a:lnTo>
                  <a:lnTo>
                    <a:pt x="366" y="524"/>
                  </a:lnTo>
                  <a:lnTo>
                    <a:pt x="364" y="522"/>
                  </a:lnTo>
                  <a:lnTo>
                    <a:pt x="360" y="520"/>
                  </a:lnTo>
                  <a:lnTo>
                    <a:pt x="360" y="518"/>
                  </a:lnTo>
                  <a:lnTo>
                    <a:pt x="358" y="516"/>
                  </a:lnTo>
                  <a:lnTo>
                    <a:pt x="356" y="516"/>
                  </a:lnTo>
                  <a:lnTo>
                    <a:pt x="355" y="514"/>
                  </a:lnTo>
                  <a:lnTo>
                    <a:pt x="353" y="514"/>
                  </a:lnTo>
                  <a:lnTo>
                    <a:pt x="349" y="514"/>
                  </a:lnTo>
                  <a:lnTo>
                    <a:pt x="347" y="516"/>
                  </a:lnTo>
                  <a:lnTo>
                    <a:pt x="343" y="516"/>
                  </a:lnTo>
                  <a:lnTo>
                    <a:pt x="338" y="514"/>
                  </a:lnTo>
                  <a:lnTo>
                    <a:pt x="338" y="513"/>
                  </a:lnTo>
                  <a:lnTo>
                    <a:pt x="334" y="511"/>
                  </a:lnTo>
                  <a:lnTo>
                    <a:pt x="332" y="507"/>
                  </a:lnTo>
                  <a:lnTo>
                    <a:pt x="330" y="505"/>
                  </a:lnTo>
                  <a:lnTo>
                    <a:pt x="326" y="503"/>
                  </a:lnTo>
                  <a:lnTo>
                    <a:pt x="323" y="503"/>
                  </a:lnTo>
                  <a:lnTo>
                    <a:pt x="319" y="503"/>
                  </a:lnTo>
                  <a:lnTo>
                    <a:pt x="315" y="503"/>
                  </a:lnTo>
                  <a:lnTo>
                    <a:pt x="313" y="503"/>
                  </a:lnTo>
                  <a:lnTo>
                    <a:pt x="310" y="503"/>
                  </a:lnTo>
                  <a:lnTo>
                    <a:pt x="306" y="505"/>
                  </a:lnTo>
                  <a:lnTo>
                    <a:pt x="302" y="505"/>
                  </a:lnTo>
                  <a:lnTo>
                    <a:pt x="300" y="505"/>
                  </a:lnTo>
                  <a:lnTo>
                    <a:pt x="298" y="503"/>
                  </a:lnTo>
                  <a:lnTo>
                    <a:pt x="295" y="501"/>
                  </a:lnTo>
                  <a:lnTo>
                    <a:pt x="293" y="501"/>
                  </a:lnTo>
                  <a:lnTo>
                    <a:pt x="289" y="501"/>
                  </a:lnTo>
                  <a:lnTo>
                    <a:pt x="287" y="501"/>
                  </a:lnTo>
                  <a:lnTo>
                    <a:pt x="283" y="501"/>
                  </a:lnTo>
                  <a:lnTo>
                    <a:pt x="280" y="501"/>
                  </a:lnTo>
                  <a:lnTo>
                    <a:pt x="278" y="501"/>
                  </a:lnTo>
                  <a:lnTo>
                    <a:pt x="274" y="501"/>
                  </a:lnTo>
                  <a:lnTo>
                    <a:pt x="270" y="499"/>
                  </a:lnTo>
                  <a:lnTo>
                    <a:pt x="268" y="499"/>
                  </a:lnTo>
                  <a:lnTo>
                    <a:pt x="265" y="499"/>
                  </a:lnTo>
                  <a:lnTo>
                    <a:pt x="263" y="497"/>
                  </a:lnTo>
                  <a:lnTo>
                    <a:pt x="261" y="497"/>
                  </a:lnTo>
                  <a:lnTo>
                    <a:pt x="259" y="496"/>
                  </a:lnTo>
                  <a:lnTo>
                    <a:pt x="257" y="496"/>
                  </a:lnTo>
                  <a:lnTo>
                    <a:pt x="255" y="494"/>
                  </a:lnTo>
                  <a:lnTo>
                    <a:pt x="255" y="492"/>
                  </a:lnTo>
                  <a:lnTo>
                    <a:pt x="255" y="490"/>
                  </a:lnTo>
                  <a:lnTo>
                    <a:pt x="253" y="488"/>
                  </a:lnTo>
                  <a:lnTo>
                    <a:pt x="253" y="486"/>
                  </a:lnTo>
                  <a:lnTo>
                    <a:pt x="251" y="484"/>
                  </a:lnTo>
                  <a:lnTo>
                    <a:pt x="251" y="482"/>
                  </a:lnTo>
                  <a:lnTo>
                    <a:pt x="250" y="481"/>
                  </a:lnTo>
                  <a:lnTo>
                    <a:pt x="248" y="479"/>
                  </a:lnTo>
                  <a:lnTo>
                    <a:pt x="248" y="477"/>
                  </a:lnTo>
                  <a:lnTo>
                    <a:pt x="246" y="475"/>
                  </a:lnTo>
                  <a:lnTo>
                    <a:pt x="244" y="473"/>
                  </a:lnTo>
                  <a:lnTo>
                    <a:pt x="244" y="471"/>
                  </a:lnTo>
                  <a:lnTo>
                    <a:pt x="242" y="469"/>
                  </a:lnTo>
                  <a:lnTo>
                    <a:pt x="240" y="467"/>
                  </a:lnTo>
                  <a:lnTo>
                    <a:pt x="238" y="467"/>
                  </a:lnTo>
                  <a:lnTo>
                    <a:pt x="238" y="466"/>
                  </a:lnTo>
                  <a:lnTo>
                    <a:pt x="236" y="464"/>
                  </a:lnTo>
                  <a:lnTo>
                    <a:pt x="235" y="462"/>
                  </a:lnTo>
                  <a:lnTo>
                    <a:pt x="233" y="460"/>
                  </a:lnTo>
                  <a:lnTo>
                    <a:pt x="231" y="458"/>
                  </a:lnTo>
                  <a:lnTo>
                    <a:pt x="229" y="458"/>
                  </a:lnTo>
                  <a:lnTo>
                    <a:pt x="227" y="456"/>
                  </a:lnTo>
                  <a:lnTo>
                    <a:pt x="225" y="454"/>
                  </a:lnTo>
                  <a:lnTo>
                    <a:pt x="223" y="454"/>
                  </a:lnTo>
                  <a:lnTo>
                    <a:pt x="221" y="452"/>
                  </a:lnTo>
                  <a:lnTo>
                    <a:pt x="218" y="451"/>
                  </a:lnTo>
                  <a:lnTo>
                    <a:pt x="216" y="449"/>
                  </a:lnTo>
                  <a:lnTo>
                    <a:pt x="214" y="449"/>
                  </a:lnTo>
                  <a:lnTo>
                    <a:pt x="208" y="447"/>
                  </a:lnTo>
                  <a:lnTo>
                    <a:pt x="206" y="445"/>
                  </a:lnTo>
                  <a:lnTo>
                    <a:pt x="205" y="445"/>
                  </a:lnTo>
                  <a:lnTo>
                    <a:pt x="201" y="443"/>
                  </a:lnTo>
                  <a:lnTo>
                    <a:pt x="199" y="441"/>
                  </a:lnTo>
                  <a:lnTo>
                    <a:pt x="199" y="443"/>
                  </a:lnTo>
                  <a:lnTo>
                    <a:pt x="197" y="443"/>
                  </a:lnTo>
                  <a:lnTo>
                    <a:pt x="195" y="443"/>
                  </a:lnTo>
                  <a:lnTo>
                    <a:pt x="193" y="443"/>
                  </a:lnTo>
                  <a:lnTo>
                    <a:pt x="191" y="443"/>
                  </a:lnTo>
                  <a:lnTo>
                    <a:pt x="190" y="443"/>
                  </a:lnTo>
                  <a:lnTo>
                    <a:pt x="188" y="445"/>
                  </a:lnTo>
                  <a:lnTo>
                    <a:pt x="186" y="445"/>
                  </a:lnTo>
                  <a:lnTo>
                    <a:pt x="182" y="445"/>
                  </a:lnTo>
                  <a:lnTo>
                    <a:pt x="180" y="445"/>
                  </a:lnTo>
                  <a:lnTo>
                    <a:pt x="178" y="445"/>
                  </a:lnTo>
                  <a:lnTo>
                    <a:pt x="173" y="445"/>
                  </a:lnTo>
                  <a:lnTo>
                    <a:pt x="171" y="445"/>
                  </a:lnTo>
                  <a:lnTo>
                    <a:pt x="169" y="445"/>
                  </a:lnTo>
                  <a:lnTo>
                    <a:pt x="167" y="445"/>
                  </a:lnTo>
                  <a:lnTo>
                    <a:pt x="165" y="447"/>
                  </a:lnTo>
                  <a:lnTo>
                    <a:pt x="163" y="449"/>
                  </a:lnTo>
                  <a:lnTo>
                    <a:pt x="163" y="451"/>
                  </a:lnTo>
                  <a:lnTo>
                    <a:pt x="163" y="452"/>
                  </a:lnTo>
                  <a:lnTo>
                    <a:pt x="163" y="454"/>
                  </a:lnTo>
                  <a:lnTo>
                    <a:pt x="161" y="456"/>
                  </a:lnTo>
                  <a:lnTo>
                    <a:pt x="160" y="456"/>
                  </a:lnTo>
                  <a:lnTo>
                    <a:pt x="158" y="458"/>
                  </a:lnTo>
                  <a:lnTo>
                    <a:pt x="158" y="460"/>
                  </a:lnTo>
                  <a:lnTo>
                    <a:pt x="158" y="462"/>
                  </a:lnTo>
                  <a:lnTo>
                    <a:pt x="158" y="464"/>
                  </a:lnTo>
                  <a:lnTo>
                    <a:pt x="158" y="466"/>
                  </a:lnTo>
                  <a:lnTo>
                    <a:pt x="158" y="467"/>
                  </a:lnTo>
                  <a:lnTo>
                    <a:pt x="156" y="469"/>
                  </a:lnTo>
                  <a:lnTo>
                    <a:pt x="154" y="471"/>
                  </a:lnTo>
                  <a:lnTo>
                    <a:pt x="152" y="471"/>
                  </a:lnTo>
                  <a:lnTo>
                    <a:pt x="150" y="471"/>
                  </a:lnTo>
                  <a:lnTo>
                    <a:pt x="148" y="473"/>
                  </a:lnTo>
                  <a:lnTo>
                    <a:pt x="146" y="475"/>
                  </a:lnTo>
                  <a:lnTo>
                    <a:pt x="146" y="477"/>
                  </a:lnTo>
                  <a:lnTo>
                    <a:pt x="145" y="479"/>
                  </a:lnTo>
                  <a:lnTo>
                    <a:pt x="143" y="481"/>
                  </a:lnTo>
                  <a:lnTo>
                    <a:pt x="143" y="482"/>
                  </a:lnTo>
                  <a:lnTo>
                    <a:pt x="141" y="484"/>
                  </a:lnTo>
                  <a:lnTo>
                    <a:pt x="141" y="486"/>
                  </a:lnTo>
                  <a:lnTo>
                    <a:pt x="139" y="488"/>
                  </a:lnTo>
                  <a:lnTo>
                    <a:pt x="139" y="490"/>
                  </a:lnTo>
                  <a:lnTo>
                    <a:pt x="137" y="492"/>
                  </a:lnTo>
                  <a:lnTo>
                    <a:pt x="137" y="494"/>
                  </a:lnTo>
                  <a:lnTo>
                    <a:pt x="135" y="494"/>
                  </a:lnTo>
                  <a:lnTo>
                    <a:pt x="135" y="496"/>
                  </a:lnTo>
                  <a:lnTo>
                    <a:pt x="133" y="496"/>
                  </a:lnTo>
                  <a:lnTo>
                    <a:pt x="131" y="497"/>
                  </a:lnTo>
                  <a:lnTo>
                    <a:pt x="129" y="497"/>
                  </a:lnTo>
                  <a:lnTo>
                    <a:pt x="128" y="499"/>
                  </a:lnTo>
                  <a:lnTo>
                    <a:pt x="126" y="503"/>
                  </a:lnTo>
                  <a:lnTo>
                    <a:pt x="126" y="505"/>
                  </a:lnTo>
                  <a:lnTo>
                    <a:pt x="126" y="507"/>
                  </a:lnTo>
                  <a:lnTo>
                    <a:pt x="124" y="509"/>
                  </a:lnTo>
                  <a:lnTo>
                    <a:pt x="124" y="511"/>
                  </a:lnTo>
                  <a:lnTo>
                    <a:pt x="124" y="513"/>
                  </a:lnTo>
                  <a:lnTo>
                    <a:pt x="122" y="514"/>
                  </a:lnTo>
                  <a:lnTo>
                    <a:pt x="122" y="516"/>
                  </a:lnTo>
                  <a:lnTo>
                    <a:pt x="120" y="518"/>
                  </a:lnTo>
                  <a:lnTo>
                    <a:pt x="120" y="520"/>
                  </a:lnTo>
                  <a:lnTo>
                    <a:pt x="116" y="522"/>
                  </a:lnTo>
                  <a:lnTo>
                    <a:pt x="114" y="522"/>
                  </a:lnTo>
                  <a:lnTo>
                    <a:pt x="113" y="524"/>
                  </a:lnTo>
                  <a:lnTo>
                    <a:pt x="111" y="524"/>
                  </a:lnTo>
                  <a:lnTo>
                    <a:pt x="107" y="524"/>
                  </a:lnTo>
                  <a:lnTo>
                    <a:pt x="105" y="524"/>
                  </a:lnTo>
                  <a:lnTo>
                    <a:pt x="101" y="524"/>
                  </a:lnTo>
                  <a:lnTo>
                    <a:pt x="101" y="522"/>
                  </a:lnTo>
                  <a:lnTo>
                    <a:pt x="101" y="520"/>
                  </a:lnTo>
                  <a:lnTo>
                    <a:pt x="99" y="520"/>
                  </a:lnTo>
                  <a:lnTo>
                    <a:pt x="98" y="520"/>
                  </a:lnTo>
                  <a:lnTo>
                    <a:pt x="96" y="520"/>
                  </a:lnTo>
                  <a:lnTo>
                    <a:pt x="94" y="520"/>
                  </a:lnTo>
                  <a:lnTo>
                    <a:pt x="92" y="522"/>
                  </a:lnTo>
                  <a:lnTo>
                    <a:pt x="88" y="522"/>
                  </a:lnTo>
                  <a:lnTo>
                    <a:pt x="86" y="520"/>
                  </a:lnTo>
                  <a:lnTo>
                    <a:pt x="84" y="520"/>
                  </a:lnTo>
                  <a:lnTo>
                    <a:pt x="81" y="518"/>
                  </a:lnTo>
                  <a:lnTo>
                    <a:pt x="79" y="518"/>
                  </a:lnTo>
                  <a:lnTo>
                    <a:pt x="75" y="516"/>
                  </a:lnTo>
                  <a:lnTo>
                    <a:pt x="73" y="516"/>
                  </a:lnTo>
                  <a:lnTo>
                    <a:pt x="68" y="514"/>
                  </a:lnTo>
                  <a:lnTo>
                    <a:pt x="66" y="514"/>
                  </a:lnTo>
                  <a:lnTo>
                    <a:pt x="64" y="514"/>
                  </a:lnTo>
                  <a:lnTo>
                    <a:pt x="62" y="514"/>
                  </a:lnTo>
                  <a:lnTo>
                    <a:pt x="60" y="516"/>
                  </a:lnTo>
                  <a:lnTo>
                    <a:pt x="58" y="516"/>
                  </a:lnTo>
                  <a:lnTo>
                    <a:pt x="56" y="518"/>
                  </a:lnTo>
                  <a:lnTo>
                    <a:pt x="54" y="516"/>
                  </a:lnTo>
                  <a:lnTo>
                    <a:pt x="53" y="514"/>
                  </a:lnTo>
                  <a:lnTo>
                    <a:pt x="51" y="513"/>
                  </a:lnTo>
                  <a:lnTo>
                    <a:pt x="51" y="511"/>
                  </a:lnTo>
                  <a:lnTo>
                    <a:pt x="49" y="511"/>
                  </a:lnTo>
                  <a:lnTo>
                    <a:pt x="49" y="507"/>
                  </a:lnTo>
                  <a:lnTo>
                    <a:pt x="47" y="505"/>
                  </a:lnTo>
                  <a:lnTo>
                    <a:pt x="45" y="501"/>
                  </a:lnTo>
                  <a:lnTo>
                    <a:pt x="45" y="499"/>
                  </a:lnTo>
                  <a:lnTo>
                    <a:pt x="45" y="497"/>
                  </a:lnTo>
                  <a:lnTo>
                    <a:pt x="43" y="496"/>
                  </a:lnTo>
                  <a:lnTo>
                    <a:pt x="43" y="494"/>
                  </a:lnTo>
                  <a:lnTo>
                    <a:pt x="43" y="492"/>
                  </a:lnTo>
                  <a:lnTo>
                    <a:pt x="45" y="490"/>
                  </a:lnTo>
                  <a:lnTo>
                    <a:pt x="45" y="488"/>
                  </a:lnTo>
                  <a:lnTo>
                    <a:pt x="43" y="486"/>
                  </a:lnTo>
                  <a:lnTo>
                    <a:pt x="43" y="482"/>
                  </a:lnTo>
                  <a:lnTo>
                    <a:pt x="43" y="479"/>
                  </a:lnTo>
                  <a:lnTo>
                    <a:pt x="41" y="477"/>
                  </a:lnTo>
                  <a:lnTo>
                    <a:pt x="41" y="475"/>
                  </a:lnTo>
                  <a:lnTo>
                    <a:pt x="39" y="473"/>
                  </a:lnTo>
                  <a:lnTo>
                    <a:pt x="38" y="473"/>
                  </a:lnTo>
                  <a:lnTo>
                    <a:pt x="36" y="471"/>
                  </a:lnTo>
                  <a:lnTo>
                    <a:pt x="34" y="471"/>
                  </a:lnTo>
                  <a:lnTo>
                    <a:pt x="32" y="471"/>
                  </a:lnTo>
                  <a:lnTo>
                    <a:pt x="32" y="469"/>
                  </a:lnTo>
                  <a:lnTo>
                    <a:pt x="30" y="467"/>
                  </a:lnTo>
                  <a:lnTo>
                    <a:pt x="28" y="466"/>
                  </a:lnTo>
                  <a:lnTo>
                    <a:pt x="28" y="462"/>
                  </a:lnTo>
                  <a:lnTo>
                    <a:pt x="28" y="460"/>
                  </a:lnTo>
                  <a:lnTo>
                    <a:pt x="26" y="458"/>
                  </a:lnTo>
                  <a:lnTo>
                    <a:pt x="26" y="456"/>
                  </a:lnTo>
                  <a:lnTo>
                    <a:pt x="26" y="454"/>
                  </a:lnTo>
                  <a:lnTo>
                    <a:pt x="24" y="452"/>
                  </a:lnTo>
                  <a:lnTo>
                    <a:pt x="23" y="449"/>
                  </a:lnTo>
                  <a:lnTo>
                    <a:pt x="23" y="447"/>
                  </a:lnTo>
                  <a:lnTo>
                    <a:pt x="21" y="445"/>
                  </a:lnTo>
                  <a:lnTo>
                    <a:pt x="21" y="443"/>
                  </a:lnTo>
                  <a:lnTo>
                    <a:pt x="21" y="441"/>
                  </a:lnTo>
                  <a:lnTo>
                    <a:pt x="23" y="439"/>
                  </a:lnTo>
                  <a:lnTo>
                    <a:pt x="23" y="437"/>
                  </a:lnTo>
                  <a:lnTo>
                    <a:pt x="24" y="436"/>
                  </a:lnTo>
                  <a:lnTo>
                    <a:pt x="24" y="434"/>
                  </a:lnTo>
                  <a:lnTo>
                    <a:pt x="24" y="432"/>
                  </a:lnTo>
                  <a:lnTo>
                    <a:pt x="26" y="430"/>
                  </a:lnTo>
                  <a:lnTo>
                    <a:pt x="26" y="428"/>
                  </a:lnTo>
                  <a:lnTo>
                    <a:pt x="28" y="426"/>
                  </a:lnTo>
                  <a:lnTo>
                    <a:pt x="28" y="424"/>
                  </a:lnTo>
                  <a:lnTo>
                    <a:pt x="30" y="422"/>
                  </a:lnTo>
                  <a:lnTo>
                    <a:pt x="32" y="421"/>
                  </a:lnTo>
                  <a:lnTo>
                    <a:pt x="32" y="419"/>
                  </a:lnTo>
                  <a:lnTo>
                    <a:pt x="34" y="417"/>
                  </a:lnTo>
                  <a:lnTo>
                    <a:pt x="34" y="415"/>
                  </a:lnTo>
                  <a:lnTo>
                    <a:pt x="36" y="413"/>
                  </a:lnTo>
                  <a:lnTo>
                    <a:pt x="38" y="411"/>
                  </a:lnTo>
                  <a:lnTo>
                    <a:pt x="38" y="409"/>
                  </a:lnTo>
                  <a:lnTo>
                    <a:pt x="39" y="407"/>
                  </a:lnTo>
                  <a:lnTo>
                    <a:pt x="41" y="406"/>
                  </a:lnTo>
                  <a:lnTo>
                    <a:pt x="41" y="404"/>
                  </a:lnTo>
                  <a:lnTo>
                    <a:pt x="41" y="402"/>
                  </a:lnTo>
                  <a:lnTo>
                    <a:pt x="39" y="400"/>
                  </a:lnTo>
                  <a:lnTo>
                    <a:pt x="38" y="398"/>
                  </a:lnTo>
                  <a:lnTo>
                    <a:pt x="38" y="396"/>
                  </a:lnTo>
                  <a:lnTo>
                    <a:pt x="39" y="394"/>
                  </a:lnTo>
                  <a:lnTo>
                    <a:pt x="39" y="392"/>
                  </a:lnTo>
                  <a:lnTo>
                    <a:pt x="39" y="39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70" y="1380"/>
              <a:ext cx="1898" cy="540"/>
            </a:xfrm>
            <a:custGeom>
              <a:avLst/>
              <a:gdLst>
                <a:gd name="T0" fmla="*/ 1861 w 1898"/>
                <a:gd name="T1" fmla="*/ 492 h 540"/>
                <a:gd name="T2" fmla="*/ 1818 w 1898"/>
                <a:gd name="T3" fmla="*/ 505 h 540"/>
                <a:gd name="T4" fmla="*/ 1775 w 1898"/>
                <a:gd name="T5" fmla="*/ 516 h 540"/>
                <a:gd name="T6" fmla="*/ 1743 w 1898"/>
                <a:gd name="T7" fmla="*/ 529 h 540"/>
                <a:gd name="T8" fmla="*/ 1702 w 1898"/>
                <a:gd name="T9" fmla="*/ 540 h 540"/>
                <a:gd name="T10" fmla="*/ 1673 w 1898"/>
                <a:gd name="T11" fmla="*/ 525 h 540"/>
                <a:gd name="T12" fmla="*/ 1645 w 1898"/>
                <a:gd name="T13" fmla="*/ 527 h 540"/>
                <a:gd name="T14" fmla="*/ 1611 w 1898"/>
                <a:gd name="T15" fmla="*/ 524 h 540"/>
                <a:gd name="T16" fmla="*/ 1563 w 1898"/>
                <a:gd name="T17" fmla="*/ 495 h 540"/>
                <a:gd name="T18" fmla="*/ 1497 w 1898"/>
                <a:gd name="T19" fmla="*/ 482 h 540"/>
                <a:gd name="T20" fmla="*/ 1430 w 1898"/>
                <a:gd name="T21" fmla="*/ 465 h 540"/>
                <a:gd name="T22" fmla="*/ 1401 w 1898"/>
                <a:gd name="T23" fmla="*/ 465 h 540"/>
                <a:gd name="T24" fmla="*/ 1358 w 1898"/>
                <a:gd name="T25" fmla="*/ 471 h 540"/>
                <a:gd name="T26" fmla="*/ 1317 w 1898"/>
                <a:gd name="T27" fmla="*/ 450 h 540"/>
                <a:gd name="T28" fmla="*/ 1298 w 1898"/>
                <a:gd name="T29" fmla="*/ 405 h 540"/>
                <a:gd name="T30" fmla="*/ 1264 w 1898"/>
                <a:gd name="T31" fmla="*/ 360 h 540"/>
                <a:gd name="T32" fmla="*/ 1218 w 1898"/>
                <a:gd name="T33" fmla="*/ 353 h 540"/>
                <a:gd name="T34" fmla="*/ 1182 w 1898"/>
                <a:gd name="T35" fmla="*/ 338 h 540"/>
                <a:gd name="T36" fmla="*/ 1141 w 1898"/>
                <a:gd name="T37" fmla="*/ 351 h 540"/>
                <a:gd name="T38" fmla="*/ 1094 w 1898"/>
                <a:gd name="T39" fmla="*/ 342 h 540"/>
                <a:gd name="T40" fmla="*/ 1099 w 1898"/>
                <a:gd name="T41" fmla="*/ 300 h 540"/>
                <a:gd name="T42" fmla="*/ 1088 w 1898"/>
                <a:gd name="T43" fmla="*/ 274 h 540"/>
                <a:gd name="T44" fmla="*/ 1039 w 1898"/>
                <a:gd name="T45" fmla="*/ 272 h 540"/>
                <a:gd name="T46" fmla="*/ 1009 w 1898"/>
                <a:gd name="T47" fmla="*/ 263 h 540"/>
                <a:gd name="T48" fmla="*/ 989 w 1898"/>
                <a:gd name="T49" fmla="*/ 276 h 540"/>
                <a:gd name="T50" fmla="*/ 961 w 1898"/>
                <a:gd name="T51" fmla="*/ 293 h 540"/>
                <a:gd name="T52" fmla="*/ 931 w 1898"/>
                <a:gd name="T53" fmla="*/ 308 h 540"/>
                <a:gd name="T54" fmla="*/ 902 w 1898"/>
                <a:gd name="T55" fmla="*/ 338 h 540"/>
                <a:gd name="T56" fmla="*/ 884 w 1898"/>
                <a:gd name="T57" fmla="*/ 364 h 540"/>
                <a:gd name="T58" fmla="*/ 850 w 1898"/>
                <a:gd name="T59" fmla="*/ 357 h 540"/>
                <a:gd name="T60" fmla="*/ 831 w 1898"/>
                <a:gd name="T61" fmla="*/ 328 h 540"/>
                <a:gd name="T62" fmla="*/ 807 w 1898"/>
                <a:gd name="T63" fmla="*/ 345 h 540"/>
                <a:gd name="T64" fmla="*/ 766 w 1898"/>
                <a:gd name="T65" fmla="*/ 362 h 540"/>
                <a:gd name="T66" fmla="*/ 728 w 1898"/>
                <a:gd name="T67" fmla="*/ 368 h 540"/>
                <a:gd name="T68" fmla="*/ 689 w 1898"/>
                <a:gd name="T69" fmla="*/ 353 h 540"/>
                <a:gd name="T70" fmla="*/ 651 w 1898"/>
                <a:gd name="T71" fmla="*/ 338 h 540"/>
                <a:gd name="T72" fmla="*/ 614 w 1898"/>
                <a:gd name="T73" fmla="*/ 323 h 540"/>
                <a:gd name="T74" fmla="*/ 572 w 1898"/>
                <a:gd name="T75" fmla="*/ 319 h 540"/>
                <a:gd name="T76" fmla="*/ 533 w 1898"/>
                <a:gd name="T77" fmla="*/ 313 h 540"/>
                <a:gd name="T78" fmla="*/ 520 w 1898"/>
                <a:gd name="T79" fmla="*/ 283 h 540"/>
                <a:gd name="T80" fmla="*/ 514 w 1898"/>
                <a:gd name="T81" fmla="*/ 259 h 540"/>
                <a:gd name="T82" fmla="*/ 479 w 1898"/>
                <a:gd name="T83" fmla="*/ 242 h 540"/>
                <a:gd name="T84" fmla="*/ 462 w 1898"/>
                <a:gd name="T85" fmla="*/ 208 h 540"/>
                <a:gd name="T86" fmla="*/ 469 w 1898"/>
                <a:gd name="T87" fmla="*/ 169 h 540"/>
                <a:gd name="T88" fmla="*/ 447 w 1898"/>
                <a:gd name="T89" fmla="*/ 156 h 540"/>
                <a:gd name="T90" fmla="*/ 413 w 1898"/>
                <a:gd name="T91" fmla="*/ 154 h 540"/>
                <a:gd name="T92" fmla="*/ 372 w 1898"/>
                <a:gd name="T93" fmla="*/ 124 h 540"/>
                <a:gd name="T94" fmla="*/ 338 w 1898"/>
                <a:gd name="T95" fmla="*/ 126 h 540"/>
                <a:gd name="T96" fmla="*/ 315 w 1898"/>
                <a:gd name="T97" fmla="*/ 139 h 540"/>
                <a:gd name="T98" fmla="*/ 306 w 1898"/>
                <a:gd name="T99" fmla="*/ 111 h 540"/>
                <a:gd name="T100" fmla="*/ 285 w 1898"/>
                <a:gd name="T101" fmla="*/ 98 h 540"/>
                <a:gd name="T102" fmla="*/ 259 w 1898"/>
                <a:gd name="T103" fmla="*/ 87 h 540"/>
                <a:gd name="T104" fmla="*/ 237 w 1898"/>
                <a:gd name="T105" fmla="*/ 81 h 540"/>
                <a:gd name="T106" fmla="*/ 214 w 1898"/>
                <a:gd name="T107" fmla="*/ 73 h 540"/>
                <a:gd name="T108" fmla="*/ 173 w 1898"/>
                <a:gd name="T109" fmla="*/ 66 h 540"/>
                <a:gd name="T110" fmla="*/ 130 w 1898"/>
                <a:gd name="T111" fmla="*/ 62 h 540"/>
                <a:gd name="T112" fmla="*/ 83 w 1898"/>
                <a:gd name="T113" fmla="*/ 64 h 540"/>
                <a:gd name="T114" fmla="*/ 62 w 1898"/>
                <a:gd name="T115" fmla="*/ 40 h 540"/>
                <a:gd name="T116" fmla="*/ 38 w 1898"/>
                <a:gd name="T117" fmla="*/ 25 h 540"/>
                <a:gd name="T118" fmla="*/ 10 w 1898"/>
                <a:gd name="T119" fmla="*/ 2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98" h="540">
                  <a:moveTo>
                    <a:pt x="1898" y="509"/>
                  </a:moveTo>
                  <a:lnTo>
                    <a:pt x="1897" y="507"/>
                  </a:lnTo>
                  <a:lnTo>
                    <a:pt x="1897" y="505"/>
                  </a:lnTo>
                  <a:lnTo>
                    <a:pt x="1895" y="503"/>
                  </a:lnTo>
                  <a:lnTo>
                    <a:pt x="1893" y="503"/>
                  </a:lnTo>
                  <a:lnTo>
                    <a:pt x="1891" y="503"/>
                  </a:lnTo>
                  <a:lnTo>
                    <a:pt x="1887" y="501"/>
                  </a:lnTo>
                  <a:lnTo>
                    <a:pt x="1883" y="501"/>
                  </a:lnTo>
                  <a:lnTo>
                    <a:pt x="1880" y="499"/>
                  </a:lnTo>
                  <a:lnTo>
                    <a:pt x="1876" y="497"/>
                  </a:lnTo>
                  <a:lnTo>
                    <a:pt x="1874" y="497"/>
                  </a:lnTo>
                  <a:lnTo>
                    <a:pt x="1870" y="495"/>
                  </a:lnTo>
                  <a:lnTo>
                    <a:pt x="1868" y="495"/>
                  </a:lnTo>
                  <a:lnTo>
                    <a:pt x="1867" y="494"/>
                  </a:lnTo>
                  <a:lnTo>
                    <a:pt x="1865" y="494"/>
                  </a:lnTo>
                  <a:lnTo>
                    <a:pt x="1863" y="492"/>
                  </a:lnTo>
                  <a:lnTo>
                    <a:pt x="1861" y="492"/>
                  </a:lnTo>
                  <a:lnTo>
                    <a:pt x="1857" y="492"/>
                  </a:lnTo>
                  <a:lnTo>
                    <a:pt x="1853" y="492"/>
                  </a:lnTo>
                  <a:lnTo>
                    <a:pt x="1850" y="492"/>
                  </a:lnTo>
                  <a:lnTo>
                    <a:pt x="1848" y="494"/>
                  </a:lnTo>
                  <a:lnTo>
                    <a:pt x="1844" y="495"/>
                  </a:lnTo>
                  <a:lnTo>
                    <a:pt x="1840" y="495"/>
                  </a:lnTo>
                  <a:lnTo>
                    <a:pt x="1838" y="495"/>
                  </a:lnTo>
                  <a:lnTo>
                    <a:pt x="1837" y="497"/>
                  </a:lnTo>
                  <a:lnTo>
                    <a:pt x="1835" y="497"/>
                  </a:lnTo>
                  <a:lnTo>
                    <a:pt x="1833" y="497"/>
                  </a:lnTo>
                  <a:lnTo>
                    <a:pt x="1831" y="499"/>
                  </a:lnTo>
                  <a:lnTo>
                    <a:pt x="1829" y="501"/>
                  </a:lnTo>
                  <a:lnTo>
                    <a:pt x="1827" y="503"/>
                  </a:lnTo>
                  <a:lnTo>
                    <a:pt x="1825" y="505"/>
                  </a:lnTo>
                  <a:lnTo>
                    <a:pt x="1822" y="505"/>
                  </a:lnTo>
                  <a:lnTo>
                    <a:pt x="1820" y="505"/>
                  </a:lnTo>
                  <a:lnTo>
                    <a:pt x="1818" y="505"/>
                  </a:lnTo>
                  <a:lnTo>
                    <a:pt x="1814" y="507"/>
                  </a:lnTo>
                  <a:lnTo>
                    <a:pt x="1812" y="507"/>
                  </a:lnTo>
                  <a:lnTo>
                    <a:pt x="1810" y="507"/>
                  </a:lnTo>
                  <a:lnTo>
                    <a:pt x="1805" y="509"/>
                  </a:lnTo>
                  <a:lnTo>
                    <a:pt x="1801" y="509"/>
                  </a:lnTo>
                  <a:lnTo>
                    <a:pt x="1799" y="510"/>
                  </a:lnTo>
                  <a:lnTo>
                    <a:pt x="1797" y="510"/>
                  </a:lnTo>
                  <a:lnTo>
                    <a:pt x="1793" y="512"/>
                  </a:lnTo>
                  <a:lnTo>
                    <a:pt x="1792" y="512"/>
                  </a:lnTo>
                  <a:lnTo>
                    <a:pt x="1790" y="512"/>
                  </a:lnTo>
                  <a:lnTo>
                    <a:pt x="1788" y="512"/>
                  </a:lnTo>
                  <a:lnTo>
                    <a:pt x="1786" y="512"/>
                  </a:lnTo>
                  <a:lnTo>
                    <a:pt x="1782" y="512"/>
                  </a:lnTo>
                  <a:lnTo>
                    <a:pt x="1780" y="512"/>
                  </a:lnTo>
                  <a:lnTo>
                    <a:pt x="1778" y="514"/>
                  </a:lnTo>
                  <a:lnTo>
                    <a:pt x="1777" y="514"/>
                  </a:lnTo>
                  <a:lnTo>
                    <a:pt x="1775" y="516"/>
                  </a:lnTo>
                  <a:lnTo>
                    <a:pt x="1773" y="520"/>
                  </a:lnTo>
                  <a:lnTo>
                    <a:pt x="1771" y="522"/>
                  </a:lnTo>
                  <a:lnTo>
                    <a:pt x="1769" y="524"/>
                  </a:lnTo>
                  <a:lnTo>
                    <a:pt x="1767" y="525"/>
                  </a:lnTo>
                  <a:lnTo>
                    <a:pt x="1765" y="529"/>
                  </a:lnTo>
                  <a:lnTo>
                    <a:pt x="1763" y="531"/>
                  </a:lnTo>
                  <a:lnTo>
                    <a:pt x="1762" y="531"/>
                  </a:lnTo>
                  <a:lnTo>
                    <a:pt x="1760" y="531"/>
                  </a:lnTo>
                  <a:lnTo>
                    <a:pt x="1758" y="531"/>
                  </a:lnTo>
                  <a:lnTo>
                    <a:pt x="1756" y="531"/>
                  </a:lnTo>
                  <a:lnTo>
                    <a:pt x="1754" y="531"/>
                  </a:lnTo>
                  <a:lnTo>
                    <a:pt x="1752" y="531"/>
                  </a:lnTo>
                  <a:lnTo>
                    <a:pt x="1750" y="531"/>
                  </a:lnTo>
                  <a:lnTo>
                    <a:pt x="1750" y="529"/>
                  </a:lnTo>
                  <a:lnTo>
                    <a:pt x="1747" y="529"/>
                  </a:lnTo>
                  <a:lnTo>
                    <a:pt x="1745" y="529"/>
                  </a:lnTo>
                  <a:lnTo>
                    <a:pt x="1743" y="529"/>
                  </a:lnTo>
                  <a:lnTo>
                    <a:pt x="1741" y="529"/>
                  </a:lnTo>
                  <a:lnTo>
                    <a:pt x="1739" y="529"/>
                  </a:lnTo>
                  <a:lnTo>
                    <a:pt x="1735" y="531"/>
                  </a:lnTo>
                  <a:lnTo>
                    <a:pt x="1733" y="531"/>
                  </a:lnTo>
                  <a:lnTo>
                    <a:pt x="1732" y="531"/>
                  </a:lnTo>
                  <a:lnTo>
                    <a:pt x="1730" y="531"/>
                  </a:lnTo>
                  <a:lnTo>
                    <a:pt x="1728" y="531"/>
                  </a:lnTo>
                  <a:lnTo>
                    <a:pt x="1726" y="531"/>
                  </a:lnTo>
                  <a:lnTo>
                    <a:pt x="1722" y="533"/>
                  </a:lnTo>
                  <a:lnTo>
                    <a:pt x="1718" y="533"/>
                  </a:lnTo>
                  <a:lnTo>
                    <a:pt x="1717" y="535"/>
                  </a:lnTo>
                  <a:lnTo>
                    <a:pt x="1713" y="535"/>
                  </a:lnTo>
                  <a:lnTo>
                    <a:pt x="1711" y="537"/>
                  </a:lnTo>
                  <a:lnTo>
                    <a:pt x="1707" y="537"/>
                  </a:lnTo>
                  <a:lnTo>
                    <a:pt x="1705" y="539"/>
                  </a:lnTo>
                  <a:lnTo>
                    <a:pt x="1703" y="539"/>
                  </a:lnTo>
                  <a:lnTo>
                    <a:pt x="1702" y="540"/>
                  </a:lnTo>
                  <a:lnTo>
                    <a:pt x="1700" y="540"/>
                  </a:lnTo>
                  <a:lnTo>
                    <a:pt x="1698" y="539"/>
                  </a:lnTo>
                  <a:lnTo>
                    <a:pt x="1696" y="539"/>
                  </a:lnTo>
                  <a:lnTo>
                    <a:pt x="1694" y="539"/>
                  </a:lnTo>
                  <a:lnTo>
                    <a:pt x="1692" y="539"/>
                  </a:lnTo>
                  <a:lnTo>
                    <a:pt x="1690" y="539"/>
                  </a:lnTo>
                  <a:lnTo>
                    <a:pt x="1688" y="539"/>
                  </a:lnTo>
                  <a:lnTo>
                    <a:pt x="1687" y="537"/>
                  </a:lnTo>
                  <a:lnTo>
                    <a:pt x="1685" y="537"/>
                  </a:lnTo>
                  <a:lnTo>
                    <a:pt x="1685" y="535"/>
                  </a:lnTo>
                  <a:lnTo>
                    <a:pt x="1683" y="533"/>
                  </a:lnTo>
                  <a:lnTo>
                    <a:pt x="1681" y="531"/>
                  </a:lnTo>
                  <a:lnTo>
                    <a:pt x="1679" y="531"/>
                  </a:lnTo>
                  <a:lnTo>
                    <a:pt x="1677" y="529"/>
                  </a:lnTo>
                  <a:lnTo>
                    <a:pt x="1675" y="527"/>
                  </a:lnTo>
                  <a:lnTo>
                    <a:pt x="1675" y="525"/>
                  </a:lnTo>
                  <a:lnTo>
                    <a:pt x="1673" y="525"/>
                  </a:lnTo>
                  <a:lnTo>
                    <a:pt x="1672" y="525"/>
                  </a:lnTo>
                  <a:lnTo>
                    <a:pt x="1670" y="525"/>
                  </a:lnTo>
                  <a:lnTo>
                    <a:pt x="1668" y="525"/>
                  </a:lnTo>
                  <a:lnTo>
                    <a:pt x="1666" y="527"/>
                  </a:lnTo>
                  <a:lnTo>
                    <a:pt x="1664" y="529"/>
                  </a:lnTo>
                  <a:lnTo>
                    <a:pt x="1662" y="531"/>
                  </a:lnTo>
                  <a:lnTo>
                    <a:pt x="1660" y="531"/>
                  </a:lnTo>
                  <a:lnTo>
                    <a:pt x="1658" y="533"/>
                  </a:lnTo>
                  <a:lnTo>
                    <a:pt x="1657" y="533"/>
                  </a:lnTo>
                  <a:lnTo>
                    <a:pt x="1655" y="533"/>
                  </a:lnTo>
                  <a:lnTo>
                    <a:pt x="1655" y="531"/>
                  </a:lnTo>
                  <a:lnTo>
                    <a:pt x="1653" y="531"/>
                  </a:lnTo>
                  <a:lnTo>
                    <a:pt x="1651" y="531"/>
                  </a:lnTo>
                  <a:lnTo>
                    <a:pt x="1651" y="529"/>
                  </a:lnTo>
                  <a:lnTo>
                    <a:pt x="1649" y="529"/>
                  </a:lnTo>
                  <a:lnTo>
                    <a:pt x="1647" y="527"/>
                  </a:lnTo>
                  <a:lnTo>
                    <a:pt x="1645" y="527"/>
                  </a:lnTo>
                  <a:lnTo>
                    <a:pt x="1643" y="525"/>
                  </a:lnTo>
                  <a:lnTo>
                    <a:pt x="1641" y="525"/>
                  </a:lnTo>
                  <a:lnTo>
                    <a:pt x="1638" y="525"/>
                  </a:lnTo>
                  <a:lnTo>
                    <a:pt x="1636" y="524"/>
                  </a:lnTo>
                  <a:lnTo>
                    <a:pt x="1634" y="524"/>
                  </a:lnTo>
                  <a:lnTo>
                    <a:pt x="1632" y="522"/>
                  </a:lnTo>
                  <a:lnTo>
                    <a:pt x="1630" y="524"/>
                  </a:lnTo>
                  <a:lnTo>
                    <a:pt x="1628" y="524"/>
                  </a:lnTo>
                  <a:lnTo>
                    <a:pt x="1626" y="524"/>
                  </a:lnTo>
                  <a:lnTo>
                    <a:pt x="1625" y="524"/>
                  </a:lnTo>
                  <a:lnTo>
                    <a:pt x="1623" y="522"/>
                  </a:lnTo>
                  <a:lnTo>
                    <a:pt x="1621" y="522"/>
                  </a:lnTo>
                  <a:lnTo>
                    <a:pt x="1619" y="522"/>
                  </a:lnTo>
                  <a:lnTo>
                    <a:pt x="1617" y="522"/>
                  </a:lnTo>
                  <a:lnTo>
                    <a:pt x="1615" y="522"/>
                  </a:lnTo>
                  <a:lnTo>
                    <a:pt x="1613" y="522"/>
                  </a:lnTo>
                  <a:lnTo>
                    <a:pt x="1611" y="524"/>
                  </a:lnTo>
                  <a:lnTo>
                    <a:pt x="1610" y="527"/>
                  </a:lnTo>
                  <a:lnTo>
                    <a:pt x="1608" y="525"/>
                  </a:lnTo>
                  <a:lnTo>
                    <a:pt x="1604" y="524"/>
                  </a:lnTo>
                  <a:lnTo>
                    <a:pt x="1596" y="525"/>
                  </a:lnTo>
                  <a:lnTo>
                    <a:pt x="1591" y="525"/>
                  </a:lnTo>
                  <a:lnTo>
                    <a:pt x="1589" y="525"/>
                  </a:lnTo>
                  <a:lnTo>
                    <a:pt x="1587" y="524"/>
                  </a:lnTo>
                  <a:lnTo>
                    <a:pt x="1583" y="520"/>
                  </a:lnTo>
                  <a:lnTo>
                    <a:pt x="1583" y="516"/>
                  </a:lnTo>
                  <a:lnTo>
                    <a:pt x="1581" y="512"/>
                  </a:lnTo>
                  <a:lnTo>
                    <a:pt x="1580" y="507"/>
                  </a:lnTo>
                  <a:lnTo>
                    <a:pt x="1576" y="505"/>
                  </a:lnTo>
                  <a:lnTo>
                    <a:pt x="1572" y="501"/>
                  </a:lnTo>
                  <a:lnTo>
                    <a:pt x="1570" y="499"/>
                  </a:lnTo>
                  <a:lnTo>
                    <a:pt x="1568" y="494"/>
                  </a:lnTo>
                  <a:lnTo>
                    <a:pt x="1565" y="495"/>
                  </a:lnTo>
                  <a:lnTo>
                    <a:pt x="1563" y="495"/>
                  </a:lnTo>
                  <a:lnTo>
                    <a:pt x="1559" y="497"/>
                  </a:lnTo>
                  <a:lnTo>
                    <a:pt x="1557" y="497"/>
                  </a:lnTo>
                  <a:lnTo>
                    <a:pt x="1553" y="495"/>
                  </a:lnTo>
                  <a:lnTo>
                    <a:pt x="1551" y="495"/>
                  </a:lnTo>
                  <a:lnTo>
                    <a:pt x="1546" y="494"/>
                  </a:lnTo>
                  <a:lnTo>
                    <a:pt x="1540" y="490"/>
                  </a:lnTo>
                  <a:lnTo>
                    <a:pt x="1536" y="488"/>
                  </a:lnTo>
                  <a:lnTo>
                    <a:pt x="1535" y="488"/>
                  </a:lnTo>
                  <a:lnTo>
                    <a:pt x="1531" y="490"/>
                  </a:lnTo>
                  <a:lnTo>
                    <a:pt x="1525" y="490"/>
                  </a:lnTo>
                  <a:lnTo>
                    <a:pt x="1523" y="488"/>
                  </a:lnTo>
                  <a:lnTo>
                    <a:pt x="1521" y="486"/>
                  </a:lnTo>
                  <a:lnTo>
                    <a:pt x="1518" y="484"/>
                  </a:lnTo>
                  <a:lnTo>
                    <a:pt x="1510" y="482"/>
                  </a:lnTo>
                  <a:lnTo>
                    <a:pt x="1506" y="482"/>
                  </a:lnTo>
                  <a:lnTo>
                    <a:pt x="1501" y="482"/>
                  </a:lnTo>
                  <a:lnTo>
                    <a:pt x="1497" y="482"/>
                  </a:lnTo>
                  <a:lnTo>
                    <a:pt x="1495" y="480"/>
                  </a:lnTo>
                  <a:lnTo>
                    <a:pt x="1491" y="475"/>
                  </a:lnTo>
                  <a:lnTo>
                    <a:pt x="1488" y="471"/>
                  </a:lnTo>
                  <a:lnTo>
                    <a:pt x="1484" y="469"/>
                  </a:lnTo>
                  <a:lnTo>
                    <a:pt x="1480" y="469"/>
                  </a:lnTo>
                  <a:lnTo>
                    <a:pt x="1478" y="465"/>
                  </a:lnTo>
                  <a:lnTo>
                    <a:pt x="1475" y="464"/>
                  </a:lnTo>
                  <a:lnTo>
                    <a:pt x="1469" y="465"/>
                  </a:lnTo>
                  <a:lnTo>
                    <a:pt x="1461" y="465"/>
                  </a:lnTo>
                  <a:lnTo>
                    <a:pt x="1460" y="464"/>
                  </a:lnTo>
                  <a:lnTo>
                    <a:pt x="1456" y="464"/>
                  </a:lnTo>
                  <a:lnTo>
                    <a:pt x="1450" y="464"/>
                  </a:lnTo>
                  <a:lnTo>
                    <a:pt x="1445" y="462"/>
                  </a:lnTo>
                  <a:lnTo>
                    <a:pt x="1443" y="464"/>
                  </a:lnTo>
                  <a:lnTo>
                    <a:pt x="1437" y="465"/>
                  </a:lnTo>
                  <a:lnTo>
                    <a:pt x="1433" y="465"/>
                  </a:lnTo>
                  <a:lnTo>
                    <a:pt x="1430" y="465"/>
                  </a:lnTo>
                  <a:lnTo>
                    <a:pt x="1428" y="464"/>
                  </a:lnTo>
                  <a:lnTo>
                    <a:pt x="1426" y="462"/>
                  </a:lnTo>
                  <a:lnTo>
                    <a:pt x="1424" y="464"/>
                  </a:lnTo>
                  <a:lnTo>
                    <a:pt x="1424" y="465"/>
                  </a:lnTo>
                  <a:lnTo>
                    <a:pt x="1426" y="467"/>
                  </a:lnTo>
                  <a:lnTo>
                    <a:pt x="1426" y="469"/>
                  </a:lnTo>
                  <a:lnTo>
                    <a:pt x="1424" y="471"/>
                  </a:lnTo>
                  <a:lnTo>
                    <a:pt x="1422" y="473"/>
                  </a:lnTo>
                  <a:lnTo>
                    <a:pt x="1418" y="473"/>
                  </a:lnTo>
                  <a:lnTo>
                    <a:pt x="1415" y="473"/>
                  </a:lnTo>
                  <a:lnTo>
                    <a:pt x="1413" y="471"/>
                  </a:lnTo>
                  <a:lnTo>
                    <a:pt x="1409" y="469"/>
                  </a:lnTo>
                  <a:lnTo>
                    <a:pt x="1407" y="469"/>
                  </a:lnTo>
                  <a:lnTo>
                    <a:pt x="1403" y="469"/>
                  </a:lnTo>
                  <a:lnTo>
                    <a:pt x="1400" y="471"/>
                  </a:lnTo>
                  <a:lnTo>
                    <a:pt x="1400" y="469"/>
                  </a:lnTo>
                  <a:lnTo>
                    <a:pt x="1401" y="465"/>
                  </a:lnTo>
                  <a:lnTo>
                    <a:pt x="1401" y="464"/>
                  </a:lnTo>
                  <a:lnTo>
                    <a:pt x="1400" y="464"/>
                  </a:lnTo>
                  <a:lnTo>
                    <a:pt x="1398" y="464"/>
                  </a:lnTo>
                  <a:lnTo>
                    <a:pt x="1396" y="464"/>
                  </a:lnTo>
                  <a:lnTo>
                    <a:pt x="1394" y="464"/>
                  </a:lnTo>
                  <a:lnTo>
                    <a:pt x="1392" y="464"/>
                  </a:lnTo>
                  <a:lnTo>
                    <a:pt x="1390" y="464"/>
                  </a:lnTo>
                  <a:lnTo>
                    <a:pt x="1388" y="464"/>
                  </a:lnTo>
                  <a:lnTo>
                    <a:pt x="1385" y="464"/>
                  </a:lnTo>
                  <a:lnTo>
                    <a:pt x="1383" y="464"/>
                  </a:lnTo>
                  <a:lnTo>
                    <a:pt x="1379" y="465"/>
                  </a:lnTo>
                  <a:lnTo>
                    <a:pt x="1375" y="467"/>
                  </a:lnTo>
                  <a:lnTo>
                    <a:pt x="1371" y="469"/>
                  </a:lnTo>
                  <a:lnTo>
                    <a:pt x="1368" y="469"/>
                  </a:lnTo>
                  <a:lnTo>
                    <a:pt x="1364" y="469"/>
                  </a:lnTo>
                  <a:lnTo>
                    <a:pt x="1360" y="471"/>
                  </a:lnTo>
                  <a:lnTo>
                    <a:pt x="1358" y="471"/>
                  </a:lnTo>
                  <a:lnTo>
                    <a:pt x="1355" y="475"/>
                  </a:lnTo>
                  <a:lnTo>
                    <a:pt x="1353" y="475"/>
                  </a:lnTo>
                  <a:lnTo>
                    <a:pt x="1349" y="477"/>
                  </a:lnTo>
                  <a:lnTo>
                    <a:pt x="1345" y="475"/>
                  </a:lnTo>
                  <a:lnTo>
                    <a:pt x="1343" y="471"/>
                  </a:lnTo>
                  <a:lnTo>
                    <a:pt x="1341" y="469"/>
                  </a:lnTo>
                  <a:lnTo>
                    <a:pt x="1338" y="464"/>
                  </a:lnTo>
                  <a:lnTo>
                    <a:pt x="1338" y="462"/>
                  </a:lnTo>
                  <a:lnTo>
                    <a:pt x="1336" y="460"/>
                  </a:lnTo>
                  <a:lnTo>
                    <a:pt x="1334" y="458"/>
                  </a:lnTo>
                  <a:lnTo>
                    <a:pt x="1334" y="454"/>
                  </a:lnTo>
                  <a:lnTo>
                    <a:pt x="1332" y="452"/>
                  </a:lnTo>
                  <a:lnTo>
                    <a:pt x="1328" y="450"/>
                  </a:lnTo>
                  <a:lnTo>
                    <a:pt x="1326" y="450"/>
                  </a:lnTo>
                  <a:lnTo>
                    <a:pt x="1323" y="452"/>
                  </a:lnTo>
                  <a:lnTo>
                    <a:pt x="1319" y="452"/>
                  </a:lnTo>
                  <a:lnTo>
                    <a:pt x="1317" y="450"/>
                  </a:lnTo>
                  <a:lnTo>
                    <a:pt x="1313" y="449"/>
                  </a:lnTo>
                  <a:lnTo>
                    <a:pt x="1310" y="447"/>
                  </a:lnTo>
                  <a:lnTo>
                    <a:pt x="1308" y="447"/>
                  </a:lnTo>
                  <a:lnTo>
                    <a:pt x="1304" y="445"/>
                  </a:lnTo>
                  <a:lnTo>
                    <a:pt x="1302" y="441"/>
                  </a:lnTo>
                  <a:lnTo>
                    <a:pt x="1302" y="439"/>
                  </a:lnTo>
                  <a:lnTo>
                    <a:pt x="1302" y="435"/>
                  </a:lnTo>
                  <a:lnTo>
                    <a:pt x="1304" y="434"/>
                  </a:lnTo>
                  <a:lnTo>
                    <a:pt x="1306" y="432"/>
                  </a:lnTo>
                  <a:lnTo>
                    <a:pt x="1308" y="430"/>
                  </a:lnTo>
                  <a:lnTo>
                    <a:pt x="1308" y="426"/>
                  </a:lnTo>
                  <a:lnTo>
                    <a:pt x="1308" y="424"/>
                  </a:lnTo>
                  <a:lnTo>
                    <a:pt x="1310" y="420"/>
                  </a:lnTo>
                  <a:lnTo>
                    <a:pt x="1310" y="419"/>
                  </a:lnTo>
                  <a:lnTo>
                    <a:pt x="1304" y="411"/>
                  </a:lnTo>
                  <a:lnTo>
                    <a:pt x="1302" y="407"/>
                  </a:lnTo>
                  <a:lnTo>
                    <a:pt x="1298" y="405"/>
                  </a:lnTo>
                  <a:lnTo>
                    <a:pt x="1296" y="405"/>
                  </a:lnTo>
                  <a:lnTo>
                    <a:pt x="1294" y="405"/>
                  </a:lnTo>
                  <a:lnTo>
                    <a:pt x="1293" y="402"/>
                  </a:lnTo>
                  <a:lnTo>
                    <a:pt x="1291" y="400"/>
                  </a:lnTo>
                  <a:lnTo>
                    <a:pt x="1289" y="396"/>
                  </a:lnTo>
                  <a:lnTo>
                    <a:pt x="1287" y="394"/>
                  </a:lnTo>
                  <a:lnTo>
                    <a:pt x="1285" y="389"/>
                  </a:lnTo>
                  <a:lnTo>
                    <a:pt x="1283" y="387"/>
                  </a:lnTo>
                  <a:lnTo>
                    <a:pt x="1281" y="381"/>
                  </a:lnTo>
                  <a:lnTo>
                    <a:pt x="1279" y="377"/>
                  </a:lnTo>
                  <a:lnTo>
                    <a:pt x="1279" y="372"/>
                  </a:lnTo>
                  <a:lnTo>
                    <a:pt x="1278" y="368"/>
                  </a:lnTo>
                  <a:lnTo>
                    <a:pt x="1276" y="364"/>
                  </a:lnTo>
                  <a:lnTo>
                    <a:pt x="1274" y="364"/>
                  </a:lnTo>
                  <a:lnTo>
                    <a:pt x="1270" y="362"/>
                  </a:lnTo>
                  <a:lnTo>
                    <a:pt x="1268" y="360"/>
                  </a:lnTo>
                  <a:lnTo>
                    <a:pt x="1264" y="360"/>
                  </a:lnTo>
                  <a:lnTo>
                    <a:pt x="1263" y="362"/>
                  </a:lnTo>
                  <a:lnTo>
                    <a:pt x="1261" y="362"/>
                  </a:lnTo>
                  <a:lnTo>
                    <a:pt x="1257" y="364"/>
                  </a:lnTo>
                  <a:lnTo>
                    <a:pt x="1253" y="364"/>
                  </a:lnTo>
                  <a:lnTo>
                    <a:pt x="1249" y="364"/>
                  </a:lnTo>
                  <a:lnTo>
                    <a:pt x="1246" y="364"/>
                  </a:lnTo>
                  <a:lnTo>
                    <a:pt x="1242" y="362"/>
                  </a:lnTo>
                  <a:lnTo>
                    <a:pt x="1240" y="362"/>
                  </a:lnTo>
                  <a:lnTo>
                    <a:pt x="1234" y="362"/>
                  </a:lnTo>
                  <a:lnTo>
                    <a:pt x="1233" y="362"/>
                  </a:lnTo>
                  <a:lnTo>
                    <a:pt x="1231" y="362"/>
                  </a:lnTo>
                  <a:lnTo>
                    <a:pt x="1227" y="360"/>
                  </a:lnTo>
                  <a:lnTo>
                    <a:pt x="1223" y="359"/>
                  </a:lnTo>
                  <a:lnTo>
                    <a:pt x="1219" y="357"/>
                  </a:lnTo>
                  <a:lnTo>
                    <a:pt x="1218" y="357"/>
                  </a:lnTo>
                  <a:lnTo>
                    <a:pt x="1218" y="355"/>
                  </a:lnTo>
                  <a:lnTo>
                    <a:pt x="1218" y="353"/>
                  </a:lnTo>
                  <a:lnTo>
                    <a:pt x="1218" y="351"/>
                  </a:lnTo>
                  <a:lnTo>
                    <a:pt x="1216" y="351"/>
                  </a:lnTo>
                  <a:lnTo>
                    <a:pt x="1216" y="349"/>
                  </a:lnTo>
                  <a:lnTo>
                    <a:pt x="1214" y="347"/>
                  </a:lnTo>
                  <a:lnTo>
                    <a:pt x="1212" y="347"/>
                  </a:lnTo>
                  <a:lnTo>
                    <a:pt x="1212" y="345"/>
                  </a:lnTo>
                  <a:lnTo>
                    <a:pt x="1208" y="345"/>
                  </a:lnTo>
                  <a:lnTo>
                    <a:pt x="1206" y="345"/>
                  </a:lnTo>
                  <a:lnTo>
                    <a:pt x="1203" y="344"/>
                  </a:lnTo>
                  <a:lnTo>
                    <a:pt x="1199" y="344"/>
                  </a:lnTo>
                  <a:lnTo>
                    <a:pt x="1195" y="342"/>
                  </a:lnTo>
                  <a:lnTo>
                    <a:pt x="1193" y="340"/>
                  </a:lnTo>
                  <a:lnTo>
                    <a:pt x="1191" y="340"/>
                  </a:lnTo>
                  <a:lnTo>
                    <a:pt x="1188" y="338"/>
                  </a:lnTo>
                  <a:lnTo>
                    <a:pt x="1186" y="338"/>
                  </a:lnTo>
                  <a:lnTo>
                    <a:pt x="1184" y="338"/>
                  </a:lnTo>
                  <a:lnTo>
                    <a:pt x="1182" y="338"/>
                  </a:lnTo>
                  <a:lnTo>
                    <a:pt x="1180" y="338"/>
                  </a:lnTo>
                  <a:lnTo>
                    <a:pt x="1178" y="338"/>
                  </a:lnTo>
                  <a:lnTo>
                    <a:pt x="1173" y="336"/>
                  </a:lnTo>
                  <a:lnTo>
                    <a:pt x="1169" y="336"/>
                  </a:lnTo>
                  <a:lnTo>
                    <a:pt x="1167" y="336"/>
                  </a:lnTo>
                  <a:lnTo>
                    <a:pt x="1165" y="336"/>
                  </a:lnTo>
                  <a:lnTo>
                    <a:pt x="1163" y="336"/>
                  </a:lnTo>
                  <a:lnTo>
                    <a:pt x="1159" y="336"/>
                  </a:lnTo>
                  <a:lnTo>
                    <a:pt x="1158" y="336"/>
                  </a:lnTo>
                  <a:lnTo>
                    <a:pt x="1156" y="338"/>
                  </a:lnTo>
                  <a:lnTo>
                    <a:pt x="1154" y="340"/>
                  </a:lnTo>
                  <a:lnTo>
                    <a:pt x="1152" y="342"/>
                  </a:lnTo>
                  <a:lnTo>
                    <a:pt x="1148" y="344"/>
                  </a:lnTo>
                  <a:lnTo>
                    <a:pt x="1146" y="345"/>
                  </a:lnTo>
                  <a:lnTo>
                    <a:pt x="1144" y="347"/>
                  </a:lnTo>
                  <a:lnTo>
                    <a:pt x="1143" y="349"/>
                  </a:lnTo>
                  <a:lnTo>
                    <a:pt x="1141" y="351"/>
                  </a:lnTo>
                  <a:lnTo>
                    <a:pt x="1137" y="353"/>
                  </a:lnTo>
                  <a:lnTo>
                    <a:pt x="1133" y="353"/>
                  </a:lnTo>
                  <a:lnTo>
                    <a:pt x="1131" y="353"/>
                  </a:lnTo>
                  <a:lnTo>
                    <a:pt x="1128" y="353"/>
                  </a:lnTo>
                  <a:lnTo>
                    <a:pt x="1126" y="351"/>
                  </a:lnTo>
                  <a:lnTo>
                    <a:pt x="1118" y="351"/>
                  </a:lnTo>
                  <a:lnTo>
                    <a:pt x="1116" y="349"/>
                  </a:lnTo>
                  <a:lnTo>
                    <a:pt x="1114" y="347"/>
                  </a:lnTo>
                  <a:lnTo>
                    <a:pt x="1113" y="347"/>
                  </a:lnTo>
                  <a:lnTo>
                    <a:pt x="1109" y="345"/>
                  </a:lnTo>
                  <a:lnTo>
                    <a:pt x="1107" y="345"/>
                  </a:lnTo>
                  <a:lnTo>
                    <a:pt x="1105" y="344"/>
                  </a:lnTo>
                  <a:lnTo>
                    <a:pt x="1101" y="344"/>
                  </a:lnTo>
                  <a:lnTo>
                    <a:pt x="1099" y="345"/>
                  </a:lnTo>
                  <a:lnTo>
                    <a:pt x="1098" y="345"/>
                  </a:lnTo>
                  <a:lnTo>
                    <a:pt x="1096" y="344"/>
                  </a:lnTo>
                  <a:lnTo>
                    <a:pt x="1094" y="342"/>
                  </a:lnTo>
                  <a:lnTo>
                    <a:pt x="1094" y="338"/>
                  </a:lnTo>
                  <a:lnTo>
                    <a:pt x="1094" y="336"/>
                  </a:lnTo>
                  <a:lnTo>
                    <a:pt x="1094" y="332"/>
                  </a:lnTo>
                  <a:lnTo>
                    <a:pt x="1094" y="330"/>
                  </a:lnTo>
                  <a:lnTo>
                    <a:pt x="1096" y="327"/>
                  </a:lnTo>
                  <a:lnTo>
                    <a:pt x="1096" y="325"/>
                  </a:lnTo>
                  <a:lnTo>
                    <a:pt x="1098" y="323"/>
                  </a:lnTo>
                  <a:lnTo>
                    <a:pt x="1098" y="321"/>
                  </a:lnTo>
                  <a:lnTo>
                    <a:pt x="1099" y="319"/>
                  </a:lnTo>
                  <a:lnTo>
                    <a:pt x="1099" y="317"/>
                  </a:lnTo>
                  <a:lnTo>
                    <a:pt x="1099" y="315"/>
                  </a:lnTo>
                  <a:lnTo>
                    <a:pt x="1099" y="313"/>
                  </a:lnTo>
                  <a:lnTo>
                    <a:pt x="1101" y="310"/>
                  </a:lnTo>
                  <a:lnTo>
                    <a:pt x="1099" y="308"/>
                  </a:lnTo>
                  <a:lnTo>
                    <a:pt x="1099" y="304"/>
                  </a:lnTo>
                  <a:lnTo>
                    <a:pt x="1099" y="302"/>
                  </a:lnTo>
                  <a:lnTo>
                    <a:pt x="1099" y="300"/>
                  </a:lnTo>
                  <a:lnTo>
                    <a:pt x="1099" y="298"/>
                  </a:lnTo>
                  <a:lnTo>
                    <a:pt x="1099" y="297"/>
                  </a:lnTo>
                  <a:lnTo>
                    <a:pt x="1101" y="295"/>
                  </a:lnTo>
                  <a:lnTo>
                    <a:pt x="1101" y="293"/>
                  </a:lnTo>
                  <a:lnTo>
                    <a:pt x="1103" y="291"/>
                  </a:lnTo>
                  <a:lnTo>
                    <a:pt x="1103" y="289"/>
                  </a:lnTo>
                  <a:lnTo>
                    <a:pt x="1103" y="287"/>
                  </a:lnTo>
                  <a:lnTo>
                    <a:pt x="1103" y="285"/>
                  </a:lnTo>
                  <a:lnTo>
                    <a:pt x="1105" y="283"/>
                  </a:lnTo>
                  <a:lnTo>
                    <a:pt x="1105" y="282"/>
                  </a:lnTo>
                  <a:lnTo>
                    <a:pt x="1103" y="280"/>
                  </a:lnTo>
                  <a:lnTo>
                    <a:pt x="1101" y="280"/>
                  </a:lnTo>
                  <a:lnTo>
                    <a:pt x="1098" y="280"/>
                  </a:lnTo>
                  <a:lnTo>
                    <a:pt x="1096" y="278"/>
                  </a:lnTo>
                  <a:lnTo>
                    <a:pt x="1092" y="276"/>
                  </a:lnTo>
                  <a:lnTo>
                    <a:pt x="1090" y="276"/>
                  </a:lnTo>
                  <a:lnTo>
                    <a:pt x="1088" y="274"/>
                  </a:lnTo>
                  <a:lnTo>
                    <a:pt x="1084" y="274"/>
                  </a:lnTo>
                  <a:lnTo>
                    <a:pt x="1083" y="272"/>
                  </a:lnTo>
                  <a:lnTo>
                    <a:pt x="1079" y="272"/>
                  </a:lnTo>
                  <a:lnTo>
                    <a:pt x="1075" y="270"/>
                  </a:lnTo>
                  <a:lnTo>
                    <a:pt x="1071" y="268"/>
                  </a:lnTo>
                  <a:lnTo>
                    <a:pt x="1069" y="268"/>
                  </a:lnTo>
                  <a:lnTo>
                    <a:pt x="1068" y="268"/>
                  </a:lnTo>
                  <a:lnTo>
                    <a:pt x="1064" y="267"/>
                  </a:lnTo>
                  <a:lnTo>
                    <a:pt x="1062" y="267"/>
                  </a:lnTo>
                  <a:lnTo>
                    <a:pt x="1058" y="267"/>
                  </a:lnTo>
                  <a:lnTo>
                    <a:pt x="1056" y="267"/>
                  </a:lnTo>
                  <a:lnTo>
                    <a:pt x="1053" y="267"/>
                  </a:lnTo>
                  <a:lnTo>
                    <a:pt x="1049" y="268"/>
                  </a:lnTo>
                  <a:lnTo>
                    <a:pt x="1047" y="268"/>
                  </a:lnTo>
                  <a:lnTo>
                    <a:pt x="1045" y="270"/>
                  </a:lnTo>
                  <a:lnTo>
                    <a:pt x="1043" y="272"/>
                  </a:lnTo>
                  <a:lnTo>
                    <a:pt x="1039" y="272"/>
                  </a:lnTo>
                  <a:lnTo>
                    <a:pt x="1039" y="270"/>
                  </a:lnTo>
                  <a:lnTo>
                    <a:pt x="1038" y="270"/>
                  </a:lnTo>
                  <a:lnTo>
                    <a:pt x="1036" y="268"/>
                  </a:lnTo>
                  <a:lnTo>
                    <a:pt x="1034" y="268"/>
                  </a:lnTo>
                  <a:lnTo>
                    <a:pt x="1034" y="267"/>
                  </a:lnTo>
                  <a:lnTo>
                    <a:pt x="1032" y="267"/>
                  </a:lnTo>
                  <a:lnTo>
                    <a:pt x="1030" y="267"/>
                  </a:lnTo>
                  <a:lnTo>
                    <a:pt x="1026" y="267"/>
                  </a:lnTo>
                  <a:lnTo>
                    <a:pt x="1023" y="267"/>
                  </a:lnTo>
                  <a:lnTo>
                    <a:pt x="1021" y="267"/>
                  </a:lnTo>
                  <a:lnTo>
                    <a:pt x="1019" y="267"/>
                  </a:lnTo>
                  <a:lnTo>
                    <a:pt x="1017" y="265"/>
                  </a:lnTo>
                  <a:lnTo>
                    <a:pt x="1015" y="263"/>
                  </a:lnTo>
                  <a:lnTo>
                    <a:pt x="1015" y="261"/>
                  </a:lnTo>
                  <a:lnTo>
                    <a:pt x="1013" y="261"/>
                  </a:lnTo>
                  <a:lnTo>
                    <a:pt x="1011" y="261"/>
                  </a:lnTo>
                  <a:lnTo>
                    <a:pt x="1009" y="263"/>
                  </a:lnTo>
                  <a:lnTo>
                    <a:pt x="1008" y="263"/>
                  </a:lnTo>
                  <a:lnTo>
                    <a:pt x="1006" y="263"/>
                  </a:lnTo>
                  <a:lnTo>
                    <a:pt x="1004" y="265"/>
                  </a:lnTo>
                  <a:lnTo>
                    <a:pt x="1004" y="267"/>
                  </a:lnTo>
                  <a:lnTo>
                    <a:pt x="1004" y="268"/>
                  </a:lnTo>
                  <a:lnTo>
                    <a:pt x="1004" y="270"/>
                  </a:lnTo>
                  <a:lnTo>
                    <a:pt x="1004" y="272"/>
                  </a:lnTo>
                  <a:lnTo>
                    <a:pt x="1002" y="272"/>
                  </a:lnTo>
                  <a:lnTo>
                    <a:pt x="1002" y="276"/>
                  </a:lnTo>
                  <a:lnTo>
                    <a:pt x="1000" y="278"/>
                  </a:lnTo>
                  <a:lnTo>
                    <a:pt x="998" y="276"/>
                  </a:lnTo>
                  <a:lnTo>
                    <a:pt x="996" y="274"/>
                  </a:lnTo>
                  <a:lnTo>
                    <a:pt x="994" y="274"/>
                  </a:lnTo>
                  <a:lnTo>
                    <a:pt x="994" y="272"/>
                  </a:lnTo>
                  <a:lnTo>
                    <a:pt x="993" y="274"/>
                  </a:lnTo>
                  <a:lnTo>
                    <a:pt x="991" y="274"/>
                  </a:lnTo>
                  <a:lnTo>
                    <a:pt x="989" y="276"/>
                  </a:lnTo>
                  <a:lnTo>
                    <a:pt x="985" y="276"/>
                  </a:lnTo>
                  <a:lnTo>
                    <a:pt x="983" y="276"/>
                  </a:lnTo>
                  <a:lnTo>
                    <a:pt x="981" y="276"/>
                  </a:lnTo>
                  <a:lnTo>
                    <a:pt x="979" y="278"/>
                  </a:lnTo>
                  <a:lnTo>
                    <a:pt x="978" y="280"/>
                  </a:lnTo>
                  <a:lnTo>
                    <a:pt x="976" y="282"/>
                  </a:lnTo>
                  <a:lnTo>
                    <a:pt x="974" y="283"/>
                  </a:lnTo>
                  <a:lnTo>
                    <a:pt x="970" y="285"/>
                  </a:lnTo>
                  <a:lnTo>
                    <a:pt x="968" y="285"/>
                  </a:lnTo>
                  <a:lnTo>
                    <a:pt x="966" y="285"/>
                  </a:lnTo>
                  <a:lnTo>
                    <a:pt x="964" y="283"/>
                  </a:lnTo>
                  <a:lnTo>
                    <a:pt x="963" y="283"/>
                  </a:lnTo>
                  <a:lnTo>
                    <a:pt x="961" y="285"/>
                  </a:lnTo>
                  <a:lnTo>
                    <a:pt x="961" y="287"/>
                  </a:lnTo>
                  <a:lnTo>
                    <a:pt x="961" y="289"/>
                  </a:lnTo>
                  <a:lnTo>
                    <a:pt x="961" y="291"/>
                  </a:lnTo>
                  <a:lnTo>
                    <a:pt x="961" y="293"/>
                  </a:lnTo>
                  <a:lnTo>
                    <a:pt x="959" y="295"/>
                  </a:lnTo>
                  <a:lnTo>
                    <a:pt x="957" y="297"/>
                  </a:lnTo>
                  <a:lnTo>
                    <a:pt x="953" y="297"/>
                  </a:lnTo>
                  <a:lnTo>
                    <a:pt x="953" y="298"/>
                  </a:lnTo>
                  <a:lnTo>
                    <a:pt x="949" y="300"/>
                  </a:lnTo>
                  <a:lnTo>
                    <a:pt x="947" y="300"/>
                  </a:lnTo>
                  <a:lnTo>
                    <a:pt x="946" y="302"/>
                  </a:lnTo>
                  <a:lnTo>
                    <a:pt x="944" y="302"/>
                  </a:lnTo>
                  <a:lnTo>
                    <a:pt x="942" y="302"/>
                  </a:lnTo>
                  <a:lnTo>
                    <a:pt x="940" y="300"/>
                  </a:lnTo>
                  <a:lnTo>
                    <a:pt x="938" y="300"/>
                  </a:lnTo>
                  <a:lnTo>
                    <a:pt x="936" y="300"/>
                  </a:lnTo>
                  <a:lnTo>
                    <a:pt x="934" y="302"/>
                  </a:lnTo>
                  <a:lnTo>
                    <a:pt x="934" y="304"/>
                  </a:lnTo>
                  <a:lnTo>
                    <a:pt x="932" y="304"/>
                  </a:lnTo>
                  <a:lnTo>
                    <a:pt x="932" y="306"/>
                  </a:lnTo>
                  <a:lnTo>
                    <a:pt x="931" y="308"/>
                  </a:lnTo>
                  <a:lnTo>
                    <a:pt x="929" y="310"/>
                  </a:lnTo>
                  <a:lnTo>
                    <a:pt x="927" y="312"/>
                  </a:lnTo>
                  <a:lnTo>
                    <a:pt x="925" y="313"/>
                  </a:lnTo>
                  <a:lnTo>
                    <a:pt x="923" y="315"/>
                  </a:lnTo>
                  <a:lnTo>
                    <a:pt x="923" y="317"/>
                  </a:lnTo>
                  <a:lnTo>
                    <a:pt x="923" y="319"/>
                  </a:lnTo>
                  <a:lnTo>
                    <a:pt x="923" y="321"/>
                  </a:lnTo>
                  <a:lnTo>
                    <a:pt x="921" y="325"/>
                  </a:lnTo>
                  <a:lnTo>
                    <a:pt x="919" y="325"/>
                  </a:lnTo>
                  <a:lnTo>
                    <a:pt x="916" y="327"/>
                  </a:lnTo>
                  <a:lnTo>
                    <a:pt x="914" y="327"/>
                  </a:lnTo>
                  <a:lnTo>
                    <a:pt x="912" y="328"/>
                  </a:lnTo>
                  <a:lnTo>
                    <a:pt x="910" y="330"/>
                  </a:lnTo>
                  <a:lnTo>
                    <a:pt x="908" y="332"/>
                  </a:lnTo>
                  <a:lnTo>
                    <a:pt x="906" y="334"/>
                  </a:lnTo>
                  <a:lnTo>
                    <a:pt x="904" y="336"/>
                  </a:lnTo>
                  <a:lnTo>
                    <a:pt x="902" y="338"/>
                  </a:lnTo>
                  <a:lnTo>
                    <a:pt x="902" y="340"/>
                  </a:lnTo>
                  <a:lnTo>
                    <a:pt x="902" y="342"/>
                  </a:lnTo>
                  <a:lnTo>
                    <a:pt x="902" y="345"/>
                  </a:lnTo>
                  <a:lnTo>
                    <a:pt x="904" y="347"/>
                  </a:lnTo>
                  <a:lnTo>
                    <a:pt x="904" y="349"/>
                  </a:lnTo>
                  <a:lnTo>
                    <a:pt x="904" y="351"/>
                  </a:lnTo>
                  <a:lnTo>
                    <a:pt x="904" y="353"/>
                  </a:lnTo>
                  <a:lnTo>
                    <a:pt x="902" y="353"/>
                  </a:lnTo>
                  <a:lnTo>
                    <a:pt x="901" y="353"/>
                  </a:lnTo>
                  <a:lnTo>
                    <a:pt x="899" y="355"/>
                  </a:lnTo>
                  <a:lnTo>
                    <a:pt x="897" y="355"/>
                  </a:lnTo>
                  <a:lnTo>
                    <a:pt x="895" y="357"/>
                  </a:lnTo>
                  <a:lnTo>
                    <a:pt x="889" y="360"/>
                  </a:lnTo>
                  <a:lnTo>
                    <a:pt x="887" y="360"/>
                  </a:lnTo>
                  <a:lnTo>
                    <a:pt x="887" y="362"/>
                  </a:lnTo>
                  <a:lnTo>
                    <a:pt x="886" y="362"/>
                  </a:lnTo>
                  <a:lnTo>
                    <a:pt x="884" y="364"/>
                  </a:lnTo>
                  <a:lnTo>
                    <a:pt x="882" y="366"/>
                  </a:lnTo>
                  <a:lnTo>
                    <a:pt x="880" y="366"/>
                  </a:lnTo>
                  <a:lnTo>
                    <a:pt x="878" y="366"/>
                  </a:lnTo>
                  <a:lnTo>
                    <a:pt x="876" y="366"/>
                  </a:lnTo>
                  <a:lnTo>
                    <a:pt x="874" y="366"/>
                  </a:lnTo>
                  <a:lnTo>
                    <a:pt x="872" y="366"/>
                  </a:lnTo>
                  <a:lnTo>
                    <a:pt x="869" y="366"/>
                  </a:lnTo>
                  <a:lnTo>
                    <a:pt x="867" y="366"/>
                  </a:lnTo>
                  <a:lnTo>
                    <a:pt x="865" y="366"/>
                  </a:lnTo>
                  <a:lnTo>
                    <a:pt x="863" y="364"/>
                  </a:lnTo>
                  <a:lnTo>
                    <a:pt x="859" y="364"/>
                  </a:lnTo>
                  <a:lnTo>
                    <a:pt x="857" y="362"/>
                  </a:lnTo>
                  <a:lnTo>
                    <a:pt x="856" y="362"/>
                  </a:lnTo>
                  <a:lnTo>
                    <a:pt x="856" y="360"/>
                  </a:lnTo>
                  <a:lnTo>
                    <a:pt x="854" y="359"/>
                  </a:lnTo>
                  <a:lnTo>
                    <a:pt x="852" y="359"/>
                  </a:lnTo>
                  <a:lnTo>
                    <a:pt x="850" y="357"/>
                  </a:lnTo>
                  <a:lnTo>
                    <a:pt x="848" y="355"/>
                  </a:lnTo>
                  <a:lnTo>
                    <a:pt x="848" y="353"/>
                  </a:lnTo>
                  <a:lnTo>
                    <a:pt x="848" y="351"/>
                  </a:lnTo>
                  <a:lnTo>
                    <a:pt x="850" y="349"/>
                  </a:lnTo>
                  <a:lnTo>
                    <a:pt x="850" y="345"/>
                  </a:lnTo>
                  <a:lnTo>
                    <a:pt x="850" y="344"/>
                  </a:lnTo>
                  <a:lnTo>
                    <a:pt x="848" y="342"/>
                  </a:lnTo>
                  <a:lnTo>
                    <a:pt x="848" y="340"/>
                  </a:lnTo>
                  <a:lnTo>
                    <a:pt x="846" y="340"/>
                  </a:lnTo>
                  <a:lnTo>
                    <a:pt x="844" y="338"/>
                  </a:lnTo>
                  <a:lnTo>
                    <a:pt x="844" y="336"/>
                  </a:lnTo>
                  <a:lnTo>
                    <a:pt x="842" y="334"/>
                  </a:lnTo>
                  <a:lnTo>
                    <a:pt x="841" y="334"/>
                  </a:lnTo>
                  <a:lnTo>
                    <a:pt x="837" y="332"/>
                  </a:lnTo>
                  <a:lnTo>
                    <a:pt x="835" y="330"/>
                  </a:lnTo>
                  <a:lnTo>
                    <a:pt x="833" y="330"/>
                  </a:lnTo>
                  <a:lnTo>
                    <a:pt x="831" y="328"/>
                  </a:lnTo>
                  <a:lnTo>
                    <a:pt x="829" y="327"/>
                  </a:lnTo>
                  <a:lnTo>
                    <a:pt x="827" y="325"/>
                  </a:lnTo>
                  <a:lnTo>
                    <a:pt x="826" y="325"/>
                  </a:lnTo>
                  <a:lnTo>
                    <a:pt x="824" y="327"/>
                  </a:lnTo>
                  <a:lnTo>
                    <a:pt x="822" y="328"/>
                  </a:lnTo>
                  <a:lnTo>
                    <a:pt x="822" y="330"/>
                  </a:lnTo>
                  <a:lnTo>
                    <a:pt x="822" y="334"/>
                  </a:lnTo>
                  <a:lnTo>
                    <a:pt x="820" y="334"/>
                  </a:lnTo>
                  <a:lnTo>
                    <a:pt x="818" y="336"/>
                  </a:lnTo>
                  <a:lnTo>
                    <a:pt x="816" y="338"/>
                  </a:lnTo>
                  <a:lnTo>
                    <a:pt x="814" y="338"/>
                  </a:lnTo>
                  <a:lnTo>
                    <a:pt x="812" y="338"/>
                  </a:lnTo>
                  <a:lnTo>
                    <a:pt x="811" y="340"/>
                  </a:lnTo>
                  <a:lnTo>
                    <a:pt x="809" y="340"/>
                  </a:lnTo>
                  <a:lnTo>
                    <a:pt x="809" y="342"/>
                  </a:lnTo>
                  <a:lnTo>
                    <a:pt x="809" y="344"/>
                  </a:lnTo>
                  <a:lnTo>
                    <a:pt x="807" y="345"/>
                  </a:lnTo>
                  <a:lnTo>
                    <a:pt x="803" y="347"/>
                  </a:lnTo>
                  <a:lnTo>
                    <a:pt x="801" y="349"/>
                  </a:lnTo>
                  <a:lnTo>
                    <a:pt x="799" y="349"/>
                  </a:lnTo>
                  <a:lnTo>
                    <a:pt x="797" y="351"/>
                  </a:lnTo>
                  <a:lnTo>
                    <a:pt x="796" y="353"/>
                  </a:lnTo>
                  <a:lnTo>
                    <a:pt x="794" y="353"/>
                  </a:lnTo>
                  <a:lnTo>
                    <a:pt x="792" y="355"/>
                  </a:lnTo>
                  <a:lnTo>
                    <a:pt x="790" y="357"/>
                  </a:lnTo>
                  <a:lnTo>
                    <a:pt x="788" y="357"/>
                  </a:lnTo>
                  <a:lnTo>
                    <a:pt x="786" y="359"/>
                  </a:lnTo>
                  <a:lnTo>
                    <a:pt x="784" y="359"/>
                  </a:lnTo>
                  <a:lnTo>
                    <a:pt x="781" y="359"/>
                  </a:lnTo>
                  <a:lnTo>
                    <a:pt x="779" y="360"/>
                  </a:lnTo>
                  <a:lnTo>
                    <a:pt x="777" y="360"/>
                  </a:lnTo>
                  <a:lnTo>
                    <a:pt x="773" y="360"/>
                  </a:lnTo>
                  <a:lnTo>
                    <a:pt x="767" y="362"/>
                  </a:lnTo>
                  <a:lnTo>
                    <a:pt x="766" y="362"/>
                  </a:lnTo>
                  <a:lnTo>
                    <a:pt x="760" y="360"/>
                  </a:lnTo>
                  <a:lnTo>
                    <a:pt x="758" y="359"/>
                  </a:lnTo>
                  <a:lnTo>
                    <a:pt x="756" y="359"/>
                  </a:lnTo>
                  <a:lnTo>
                    <a:pt x="752" y="359"/>
                  </a:lnTo>
                  <a:lnTo>
                    <a:pt x="751" y="360"/>
                  </a:lnTo>
                  <a:lnTo>
                    <a:pt x="749" y="360"/>
                  </a:lnTo>
                  <a:lnTo>
                    <a:pt x="747" y="360"/>
                  </a:lnTo>
                  <a:lnTo>
                    <a:pt x="743" y="360"/>
                  </a:lnTo>
                  <a:lnTo>
                    <a:pt x="741" y="360"/>
                  </a:lnTo>
                  <a:lnTo>
                    <a:pt x="739" y="360"/>
                  </a:lnTo>
                  <a:lnTo>
                    <a:pt x="739" y="362"/>
                  </a:lnTo>
                  <a:lnTo>
                    <a:pt x="737" y="364"/>
                  </a:lnTo>
                  <a:lnTo>
                    <a:pt x="736" y="364"/>
                  </a:lnTo>
                  <a:lnTo>
                    <a:pt x="734" y="364"/>
                  </a:lnTo>
                  <a:lnTo>
                    <a:pt x="732" y="366"/>
                  </a:lnTo>
                  <a:lnTo>
                    <a:pt x="732" y="368"/>
                  </a:lnTo>
                  <a:lnTo>
                    <a:pt x="728" y="368"/>
                  </a:lnTo>
                  <a:lnTo>
                    <a:pt x="722" y="368"/>
                  </a:lnTo>
                  <a:lnTo>
                    <a:pt x="721" y="368"/>
                  </a:lnTo>
                  <a:lnTo>
                    <a:pt x="719" y="368"/>
                  </a:lnTo>
                  <a:lnTo>
                    <a:pt x="717" y="368"/>
                  </a:lnTo>
                  <a:lnTo>
                    <a:pt x="713" y="366"/>
                  </a:lnTo>
                  <a:lnTo>
                    <a:pt x="713" y="364"/>
                  </a:lnTo>
                  <a:lnTo>
                    <a:pt x="711" y="364"/>
                  </a:lnTo>
                  <a:lnTo>
                    <a:pt x="709" y="362"/>
                  </a:lnTo>
                  <a:lnTo>
                    <a:pt x="706" y="360"/>
                  </a:lnTo>
                  <a:lnTo>
                    <a:pt x="704" y="360"/>
                  </a:lnTo>
                  <a:lnTo>
                    <a:pt x="700" y="360"/>
                  </a:lnTo>
                  <a:lnTo>
                    <a:pt x="698" y="359"/>
                  </a:lnTo>
                  <a:lnTo>
                    <a:pt x="696" y="359"/>
                  </a:lnTo>
                  <a:lnTo>
                    <a:pt x="694" y="357"/>
                  </a:lnTo>
                  <a:lnTo>
                    <a:pt x="692" y="355"/>
                  </a:lnTo>
                  <a:lnTo>
                    <a:pt x="691" y="355"/>
                  </a:lnTo>
                  <a:lnTo>
                    <a:pt x="689" y="353"/>
                  </a:lnTo>
                  <a:lnTo>
                    <a:pt x="687" y="351"/>
                  </a:lnTo>
                  <a:lnTo>
                    <a:pt x="685" y="349"/>
                  </a:lnTo>
                  <a:lnTo>
                    <a:pt x="683" y="347"/>
                  </a:lnTo>
                  <a:lnTo>
                    <a:pt x="681" y="345"/>
                  </a:lnTo>
                  <a:lnTo>
                    <a:pt x="679" y="344"/>
                  </a:lnTo>
                  <a:lnTo>
                    <a:pt x="679" y="342"/>
                  </a:lnTo>
                  <a:lnTo>
                    <a:pt x="677" y="340"/>
                  </a:lnTo>
                  <a:lnTo>
                    <a:pt x="676" y="338"/>
                  </a:lnTo>
                  <a:lnTo>
                    <a:pt x="674" y="336"/>
                  </a:lnTo>
                  <a:lnTo>
                    <a:pt x="670" y="334"/>
                  </a:lnTo>
                  <a:lnTo>
                    <a:pt x="668" y="334"/>
                  </a:lnTo>
                  <a:lnTo>
                    <a:pt x="664" y="334"/>
                  </a:lnTo>
                  <a:lnTo>
                    <a:pt x="662" y="334"/>
                  </a:lnTo>
                  <a:lnTo>
                    <a:pt x="661" y="334"/>
                  </a:lnTo>
                  <a:lnTo>
                    <a:pt x="657" y="336"/>
                  </a:lnTo>
                  <a:lnTo>
                    <a:pt x="655" y="336"/>
                  </a:lnTo>
                  <a:lnTo>
                    <a:pt x="651" y="338"/>
                  </a:lnTo>
                  <a:lnTo>
                    <a:pt x="647" y="340"/>
                  </a:lnTo>
                  <a:lnTo>
                    <a:pt x="644" y="340"/>
                  </a:lnTo>
                  <a:lnTo>
                    <a:pt x="642" y="338"/>
                  </a:lnTo>
                  <a:lnTo>
                    <a:pt x="640" y="338"/>
                  </a:lnTo>
                  <a:lnTo>
                    <a:pt x="638" y="336"/>
                  </a:lnTo>
                  <a:lnTo>
                    <a:pt x="636" y="334"/>
                  </a:lnTo>
                  <a:lnTo>
                    <a:pt x="632" y="332"/>
                  </a:lnTo>
                  <a:lnTo>
                    <a:pt x="631" y="332"/>
                  </a:lnTo>
                  <a:lnTo>
                    <a:pt x="629" y="334"/>
                  </a:lnTo>
                  <a:lnTo>
                    <a:pt x="625" y="334"/>
                  </a:lnTo>
                  <a:lnTo>
                    <a:pt x="623" y="332"/>
                  </a:lnTo>
                  <a:lnTo>
                    <a:pt x="623" y="330"/>
                  </a:lnTo>
                  <a:lnTo>
                    <a:pt x="623" y="328"/>
                  </a:lnTo>
                  <a:lnTo>
                    <a:pt x="621" y="328"/>
                  </a:lnTo>
                  <a:lnTo>
                    <a:pt x="617" y="327"/>
                  </a:lnTo>
                  <a:lnTo>
                    <a:pt x="616" y="325"/>
                  </a:lnTo>
                  <a:lnTo>
                    <a:pt x="614" y="323"/>
                  </a:lnTo>
                  <a:lnTo>
                    <a:pt x="614" y="321"/>
                  </a:lnTo>
                  <a:lnTo>
                    <a:pt x="612" y="319"/>
                  </a:lnTo>
                  <a:lnTo>
                    <a:pt x="610" y="317"/>
                  </a:lnTo>
                  <a:lnTo>
                    <a:pt x="608" y="315"/>
                  </a:lnTo>
                  <a:lnTo>
                    <a:pt x="606" y="313"/>
                  </a:lnTo>
                  <a:lnTo>
                    <a:pt x="602" y="313"/>
                  </a:lnTo>
                  <a:lnTo>
                    <a:pt x="601" y="315"/>
                  </a:lnTo>
                  <a:lnTo>
                    <a:pt x="597" y="315"/>
                  </a:lnTo>
                  <a:lnTo>
                    <a:pt x="593" y="315"/>
                  </a:lnTo>
                  <a:lnTo>
                    <a:pt x="591" y="317"/>
                  </a:lnTo>
                  <a:lnTo>
                    <a:pt x="589" y="317"/>
                  </a:lnTo>
                  <a:lnTo>
                    <a:pt x="587" y="317"/>
                  </a:lnTo>
                  <a:lnTo>
                    <a:pt x="584" y="319"/>
                  </a:lnTo>
                  <a:lnTo>
                    <a:pt x="582" y="319"/>
                  </a:lnTo>
                  <a:lnTo>
                    <a:pt x="580" y="319"/>
                  </a:lnTo>
                  <a:lnTo>
                    <a:pt x="576" y="319"/>
                  </a:lnTo>
                  <a:lnTo>
                    <a:pt x="572" y="319"/>
                  </a:lnTo>
                  <a:lnTo>
                    <a:pt x="570" y="319"/>
                  </a:lnTo>
                  <a:lnTo>
                    <a:pt x="567" y="317"/>
                  </a:lnTo>
                  <a:lnTo>
                    <a:pt x="565" y="317"/>
                  </a:lnTo>
                  <a:lnTo>
                    <a:pt x="561" y="319"/>
                  </a:lnTo>
                  <a:lnTo>
                    <a:pt x="559" y="319"/>
                  </a:lnTo>
                  <a:lnTo>
                    <a:pt x="557" y="319"/>
                  </a:lnTo>
                  <a:lnTo>
                    <a:pt x="555" y="321"/>
                  </a:lnTo>
                  <a:lnTo>
                    <a:pt x="554" y="321"/>
                  </a:lnTo>
                  <a:lnTo>
                    <a:pt x="554" y="323"/>
                  </a:lnTo>
                  <a:lnTo>
                    <a:pt x="552" y="323"/>
                  </a:lnTo>
                  <a:lnTo>
                    <a:pt x="550" y="321"/>
                  </a:lnTo>
                  <a:lnTo>
                    <a:pt x="546" y="319"/>
                  </a:lnTo>
                  <a:lnTo>
                    <a:pt x="544" y="317"/>
                  </a:lnTo>
                  <a:lnTo>
                    <a:pt x="542" y="317"/>
                  </a:lnTo>
                  <a:lnTo>
                    <a:pt x="540" y="315"/>
                  </a:lnTo>
                  <a:lnTo>
                    <a:pt x="537" y="315"/>
                  </a:lnTo>
                  <a:lnTo>
                    <a:pt x="533" y="313"/>
                  </a:lnTo>
                  <a:lnTo>
                    <a:pt x="531" y="313"/>
                  </a:lnTo>
                  <a:lnTo>
                    <a:pt x="529" y="313"/>
                  </a:lnTo>
                  <a:lnTo>
                    <a:pt x="527" y="313"/>
                  </a:lnTo>
                  <a:lnTo>
                    <a:pt x="525" y="313"/>
                  </a:lnTo>
                  <a:lnTo>
                    <a:pt x="524" y="313"/>
                  </a:lnTo>
                  <a:lnTo>
                    <a:pt x="522" y="312"/>
                  </a:lnTo>
                  <a:lnTo>
                    <a:pt x="518" y="308"/>
                  </a:lnTo>
                  <a:lnTo>
                    <a:pt x="518" y="304"/>
                  </a:lnTo>
                  <a:lnTo>
                    <a:pt x="518" y="302"/>
                  </a:lnTo>
                  <a:lnTo>
                    <a:pt x="518" y="300"/>
                  </a:lnTo>
                  <a:lnTo>
                    <a:pt x="518" y="298"/>
                  </a:lnTo>
                  <a:lnTo>
                    <a:pt x="518" y="297"/>
                  </a:lnTo>
                  <a:lnTo>
                    <a:pt x="518" y="295"/>
                  </a:lnTo>
                  <a:lnTo>
                    <a:pt x="520" y="293"/>
                  </a:lnTo>
                  <a:lnTo>
                    <a:pt x="520" y="289"/>
                  </a:lnTo>
                  <a:lnTo>
                    <a:pt x="520" y="287"/>
                  </a:lnTo>
                  <a:lnTo>
                    <a:pt x="520" y="283"/>
                  </a:lnTo>
                  <a:lnTo>
                    <a:pt x="522" y="282"/>
                  </a:lnTo>
                  <a:lnTo>
                    <a:pt x="524" y="280"/>
                  </a:lnTo>
                  <a:lnTo>
                    <a:pt x="525" y="278"/>
                  </a:lnTo>
                  <a:lnTo>
                    <a:pt x="527" y="274"/>
                  </a:lnTo>
                  <a:lnTo>
                    <a:pt x="529" y="272"/>
                  </a:lnTo>
                  <a:lnTo>
                    <a:pt x="529" y="270"/>
                  </a:lnTo>
                  <a:lnTo>
                    <a:pt x="529" y="268"/>
                  </a:lnTo>
                  <a:lnTo>
                    <a:pt x="531" y="267"/>
                  </a:lnTo>
                  <a:lnTo>
                    <a:pt x="531" y="263"/>
                  </a:lnTo>
                  <a:lnTo>
                    <a:pt x="531" y="261"/>
                  </a:lnTo>
                  <a:lnTo>
                    <a:pt x="531" y="259"/>
                  </a:lnTo>
                  <a:lnTo>
                    <a:pt x="529" y="257"/>
                  </a:lnTo>
                  <a:lnTo>
                    <a:pt x="527" y="255"/>
                  </a:lnTo>
                  <a:lnTo>
                    <a:pt x="520" y="259"/>
                  </a:lnTo>
                  <a:lnTo>
                    <a:pt x="518" y="259"/>
                  </a:lnTo>
                  <a:lnTo>
                    <a:pt x="516" y="259"/>
                  </a:lnTo>
                  <a:lnTo>
                    <a:pt x="514" y="259"/>
                  </a:lnTo>
                  <a:lnTo>
                    <a:pt x="510" y="259"/>
                  </a:lnTo>
                  <a:lnTo>
                    <a:pt x="509" y="259"/>
                  </a:lnTo>
                  <a:lnTo>
                    <a:pt x="507" y="257"/>
                  </a:lnTo>
                  <a:lnTo>
                    <a:pt x="505" y="257"/>
                  </a:lnTo>
                  <a:lnTo>
                    <a:pt x="503" y="255"/>
                  </a:lnTo>
                  <a:lnTo>
                    <a:pt x="501" y="255"/>
                  </a:lnTo>
                  <a:lnTo>
                    <a:pt x="499" y="253"/>
                  </a:lnTo>
                  <a:lnTo>
                    <a:pt x="499" y="252"/>
                  </a:lnTo>
                  <a:lnTo>
                    <a:pt x="497" y="248"/>
                  </a:lnTo>
                  <a:lnTo>
                    <a:pt x="495" y="246"/>
                  </a:lnTo>
                  <a:lnTo>
                    <a:pt x="495" y="244"/>
                  </a:lnTo>
                  <a:lnTo>
                    <a:pt x="494" y="244"/>
                  </a:lnTo>
                  <a:lnTo>
                    <a:pt x="492" y="242"/>
                  </a:lnTo>
                  <a:lnTo>
                    <a:pt x="488" y="242"/>
                  </a:lnTo>
                  <a:lnTo>
                    <a:pt x="486" y="242"/>
                  </a:lnTo>
                  <a:lnTo>
                    <a:pt x="484" y="242"/>
                  </a:lnTo>
                  <a:lnTo>
                    <a:pt x="479" y="242"/>
                  </a:lnTo>
                  <a:lnTo>
                    <a:pt x="477" y="242"/>
                  </a:lnTo>
                  <a:lnTo>
                    <a:pt x="475" y="242"/>
                  </a:lnTo>
                  <a:lnTo>
                    <a:pt x="473" y="240"/>
                  </a:lnTo>
                  <a:lnTo>
                    <a:pt x="471" y="238"/>
                  </a:lnTo>
                  <a:lnTo>
                    <a:pt x="471" y="237"/>
                  </a:lnTo>
                  <a:lnTo>
                    <a:pt x="471" y="233"/>
                  </a:lnTo>
                  <a:lnTo>
                    <a:pt x="469" y="231"/>
                  </a:lnTo>
                  <a:lnTo>
                    <a:pt x="467" y="229"/>
                  </a:lnTo>
                  <a:lnTo>
                    <a:pt x="465" y="229"/>
                  </a:lnTo>
                  <a:lnTo>
                    <a:pt x="465" y="227"/>
                  </a:lnTo>
                  <a:lnTo>
                    <a:pt x="465" y="223"/>
                  </a:lnTo>
                  <a:lnTo>
                    <a:pt x="467" y="222"/>
                  </a:lnTo>
                  <a:lnTo>
                    <a:pt x="467" y="220"/>
                  </a:lnTo>
                  <a:lnTo>
                    <a:pt x="465" y="216"/>
                  </a:lnTo>
                  <a:lnTo>
                    <a:pt x="464" y="214"/>
                  </a:lnTo>
                  <a:lnTo>
                    <a:pt x="462" y="212"/>
                  </a:lnTo>
                  <a:lnTo>
                    <a:pt x="462" y="208"/>
                  </a:lnTo>
                  <a:lnTo>
                    <a:pt x="462" y="207"/>
                  </a:lnTo>
                  <a:lnTo>
                    <a:pt x="464" y="205"/>
                  </a:lnTo>
                  <a:lnTo>
                    <a:pt x="464" y="203"/>
                  </a:lnTo>
                  <a:lnTo>
                    <a:pt x="464" y="199"/>
                  </a:lnTo>
                  <a:lnTo>
                    <a:pt x="464" y="197"/>
                  </a:lnTo>
                  <a:lnTo>
                    <a:pt x="465" y="195"/>
                  </a:lnTo>
                  <a:lnTo>
                    <a:pt x="465" y="192"/>
                  </a:lnTo>
                  <a:lnTo>
                    <a:pt x="467" y="190"/>
                  </a:lnTo>
                  <a:lnTo>
                    <a:pt x="469" y="188"/>
                  </a:lnTo>
                  <a:lnTo>
                    <a:pt x="471" y="186"/>
                  </a:lnTo>
                  <a:lnTo>
                    <a:pt x="473" y="184"/>
                  </a:lnTo>
                  <a:lnTo>
                    <a:pt x="473" y="180"/>
                  </a:lnTo>
                  <a:lnTo>
                    <a:pt x="471" y="178"/>
                  </a:lnTo>
                  <a:lnTo>
                    <a:pt x="469" y="177"/>
                  </a:lnTo>
                  <a:lnTo>
                    <a:pt x="469" y="173"/>
                  </a:lnTo>
                  <a:lnTo>
                    <a:pt x="469" y="171"/>
                  </a:lnTo>
                  <a:lnTo>
                    <a:pt x="469" y="169"/>
                  </a:lnTo>
                  <a:lnTo>
                    <a:pt x="469" y="167"/>
                  </a:lnTo>
                  <a:lnTo>
                    <a:pt x="467" y="165"/>
                  </a:lnTo>
                  <a:lnTo>
                    <a:pt x="465" y="165"/>
                  </a:lnTo>
                  <a:lnTo>
                    <a:pt x="464" y="165"/>
                  </a:lnTo>
                  <a:lnTo>
                    <a:pt x="462" y="165"/>
                  </a:lnTo>
                  <a:lnTo>
                    <a:pt x="458" y="165"/>
                  </a:lnTo>
                  <a:lnTo>
                    <a:pt x="454" y="163"/>
                  </a:lnTo>
                  <a:lnTo>
                    <a:pt x="452" y="163"/>
                  </a:lnTo>
                  <a:lnTo>
                    <a:pt x="452" y="162"/>
                  </a:lnTo>
                  <a:lnTo>
                    <a:pt x="452" y="160"/>
                  </a:lnTo>
                  <a:lnTo>
                    <a:pt x="454" y="160"/>
                  </a:lnTo>
                  <a:lnTo>
                    <a:pt x="452" y="160"/>
                  </a:lnTo>
                  <a:lnTo>
                    <a:pt x="450" y="160"/>
                  </a:lnTo>
                  <a:lnTo>
                    <a:pt x="450" y="158"/>
                  </a:lnTo>
                  <a:lnTo>
                    <a:pt x="449" y="158"/>
                  </a:lnTo>
                  <a:lnTo>
                    <a:pt x="449" y="156"/>
                  </a:lnTo>
                  <a:lnTo>
                    <a:pt x="447" y="156"/>
                  </a:lnTo>
                  <a:lnTo>
                    <a:pt x="445" y="154"/>
                  </a:lnTo>
                  <a:lnTo>
                    <a:pt x="443" y="154"/>
                  </a:lnTo>
                  <a:lnTo>
                    <a:pt x="441" y="152"/>
                  </a:lnTo>
                  <a:lnTo>
                    <a:pt x="439" y="152"/>
                  </a:lnTo>
                  <a:lnTo>
                    <a:pt x="435" y="150"/>
                  </a:lnTo>
                  <a:lnTo>
                    <a:pt x="434" y="150"/>
                  </a:lnTo>
                  <a:lnTo>
                    <a:pt x="432" y="150"/>
                  </a:lnTo>
                  <a:lnTo>
                    <a:pt x="430" y="150"/>
                  </a:lnTo>
                  <a:lnTo>
                    <a:pt x="428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2" y="152"/>
                  </a:lnTo>
                  <a:lnTo>
                    <a:pt x="420" y="154"/>
                  </a:lnTo>
                  <a:lnTo>
                    <a:pt x="419" y="156"/>
                  </a:lnTo>
                  <a:lnTo>
                    <a:pt x="417" y="156"/>
                  </a:lnTo>
                  <a:lnTo>
                    <a:pt x="415" y="154"/>
                  </a:lnTo>
                  <a:lnTo>
                    <a:pt x="413" y="154"/>
                  </a:lnTo>
                  <a:lnTo>
                    <a:pt x="411" y="154"/>
                  </a:lnTo>
                  <a:lnTo>
                    <a:pt x="409" y="152"/>
                  </a:lnTo>
                  <a:lnTo>
                    <a:pt x="407" y="152"/>
                  </a:lnTo>
                  <a:lnTo>
                    <a:pt x="404" y="152"/>
                  </a:lnTo>
                  <a:lnTo>
                    <a:pt x="402" y="150"/>
                  </a:lnTo>
                  <a:lnTo>
                    <a:pt x="400" y="147"/>
                  </a:lnTo>
                  <a:lnTo>
                    <a:pt x="398" y="145"/>
                  </a:lnTo>
                  <a:lnTo>
                    <a:pt x="398" y="143"/>
                  </a:lnTo>
                  <a:lnTo>
                    <a:pt x="396" y="143"/>
                  </a:lnTo>
                  <a:lnTo>
                    <a:pt x="394" y="141"/>
                  </a:lnTo>
                  <a:lnTo>
                    <a:pt x="392" y="139"/>
                  </a:lnTo>
                  <a:lnTo>
                    <a:pt x="389" y="137"/>
                  </a:lnTo>
                  <a:lnTo>
                    <a:pt x="385" y="135"/>
                  </a:lnTo>
                  <a:lnTo>
                    <a:pt x="383" y="132"/>
                  </a:lnTo>
                  <a:lnTo>
                    <a:pt x="379" y="130"/>
                  </a:lnTo>
                  <a:lnTo>
                    <a:pt x="377" y="128"/>
                  </a:lnTo>
                  <a:lnTo>
                    <a:pt x="372" y="124"/>
                  </a:lnTo>
                  <a:lnTo>
                    <a:pt x="370" y="122"/>
                  </a:lnTo>
                  <a:lnTo>
                    <a:pt x="366" y="120"/>
                  </a:lnTo>
                  <a:lnTo>
                    <a:pt x="364" y="120"/>
                  </a:lnTo>
                  <a:lnTo>
                    <a:pt x="362" y="120"/>
                  </a:lnTo>
                  <a:lnTo>
                    <a:pt x="359" y="120"/>
                  </a:lnTo>
                  <a:lnTo>
                    <a:pt x="357" y="122"/>
                  </a:lnTo>
                  <a:lnTo>
                    <a:pt x="353" y="122"/>
                  </a:lnTo>
                  <a:lnTo>
                    <a:pt x="353" y="124"/>
                  </a:lnTo>
                  <a:lnTo>
                    <a:pt x="351" y="124"/>
                  </a:lnTo>
                  <a:lnTo>
                    <a:pt x="349" y="126"/>
                  </a:lnTo>
                  <a:lnTo>
                    <a:pt x="347" y="124"/>
                  </a:lnTo>
                  <a:lnTo>
                    <a:pt x="345" y="124"/>
                  </a:lnTo>
                  <a:lnTo>
                    <a:pt x="344" y="124"/>
                  </a:lnTo>
                  <a:lnTo>
                    <a:pt x="342" y="124"/>
                  </a:lnTo>
                  <a:lnTo>
                    <a:pt x="342" y="126"/>
                  </a:lnTo>
                  <a:lnTo>
                    <a:pt x="340" y="126"/>
                  </a:lnTo>
                  <a:lnTo>
                    <a:pt x="338" y="126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30"/>
                  </a:lnTo>
                  <a:lnTo>
                    <a:pt x="334" y="132"/>
                  </a:lnTo>
                  <a:lnTo>
                    <a:pt x="334" y="130"/>
                  </a:lnTo>
                  <a:lnTo>
                    <a:pt x="332" y="132"/>
                  </a:lnTo>
                  <a:lnTo>
                    <a:pt x="332" y="133"/>
                  </a:lnTo>
                  <a:lnTo>
                    <a:pt x="332" y="135"/>
                  </a:lnTo>
                  <a:lnTo>
                    <a:pt x="330" y="135"/>
                  </a:lnTo>
                  <a:lnTo>
                    <a:pt x="329" y="135"/>
                  </a:lnTo>
                  <a:lnTo>
                    <a:pt x="327" y="135"/>
                  </a:lnTo>
                  <a:lnTo>
                    <a:pt x="325" y="135"/>
                  </a:lnTo>
                  <a:lnTo>
                    <a:pt x="323" y="135"/>
                  </a:lnTo>
                  <a:lnTo>
                    <a:pt x="321" y="137"/>
                  </a:lnTo>
                  <a:lnTo>
                    <a:pt x="319" y="139"/>
                  </a:lnTo>
                  <a:lnTo>
                    <a:pt x="317" y="139"/>
                  </a:lnTo>
                  <a:lnTo>
                    <a:pt x="315" y="139"/>
                  </a:lnTo>
                  <a:lnTo>
                    <a:pt x="315" y="137"/>
                  </a:lnTo>
                  <a:lnTo>
                    <a:pt x="314" y="137"/>
                  </a:lnTo>
                  <a:lnTo>
                    <a:pt x="314" y="135"/>
                  </a:lnTo>
                  <a:lnTo>
                    <a:pt x="312" y="135"/>
                  </a:lnTo>
                  <a:lnTo>
                    <a:pt x="312" y="133"/>
                  </a:lnTo>
                  <a:lnTo>
                    <a:pt x="310" y="132"/>
                  </a:lnTo>
                  <a:lnTo>
                    <a:pt x="310" y="130"/>
                  </a:lnTo>
                  <a:lnTo>
                    <a:pt x="308" y="128"/>
                  </a:lnTo>
                  <a:lnTo>
                    <a:pt x="308" y="126"/>
                  </a:lnTo>
                  <a:lnTo>
                    <a:pt x="306" y="124"/>
                  </a:lnTo>
                  <a:lnTo>
                    <a:pt x="306" y="122"/>
                  </a:lnTo>
                  <a:lnTo>
                    <a:pt x="306" y="120"/>
                  </a:lnTo>
                  <a:lnTo>
                    <a:pt x="308" y="118"/>
                  </a:lnTo>
                  <a:lnTo>
                    <a:pt x="308" y="117"/>
                  </a:lnTo>
                  <a:lnTo>
                    <a:pt x="308" y="115"/>
                  </a:lnTo>
                  <a:lnTo>
                    <a:pt x="306" y="113"/>
                  </a:lnTo>
                  <a:lnTo>
                    <a:pt x="306" y="111"/>
                  </a:lnTo>
                  <a:lnTo>
                    <a:pt x="304" y="111"/>
                  </a:lnTo>
                  <a:lnTo>
                    <a:pt x="304" y="109"/>
                  </a:lnTo>
                  <a:lnTo>
                    <a:pt x="302" y="107"/>
                  </a:lnTo>
                  <a:lnTo>
                    <a:pt x="302" y="105"/>
                  </a:lnTo>
                  <a:lnTo>
                    <a:pt x="300" y="105"/>
                  </a:lnTo>
                  <a:lnTo>
                    <a:pt x="300" y="103"/>
                  </a:lnTo>
                  <a:lnTo>
                    <a:pt x="299" y="103"/>
                  </a:lnTo>
                  <a:lnTo>
                    <a:pt x="299" y="102"/>
                  </a:lnTo>
                  <a:lnTo>
                    <a:pt x="297" y="102"/>
                  </a:lnTo>
                  <a:lnTo>
                    <a:pt x="295" y="102"/>
                  </a:lnTo>
                  <a:lnTo>
                    <a:pt x="293" y="102"/>
                  </a:lnTo>
                  <a:lnTo>
                    <a:pt x="293" y="100"/>
                  </a:lnTo>
                  <a:lnTo>
                    <a:pt x="291" y="100"/>
                  </a:lnTo>
                  <a:lnTo>
                    <a:pt x="289" y="100"/>
                  </a:lnTo>
                  <a:lnTo>
                    <a:pt x="289" y="98"/>
                  </a:lnTo>
                  <a:lnTo>
                    <a:pt x="287" y="98"/>
                  </a:lnTo>
                  <a:lnTo>
                    <a:pt x="285" y="98"/>
                  </a:lnTo>
                  <a:lnTo>
                    <a:pt x="284" y="96"/>
                  </a:lnTo>
                  <a:lnTo>
                    <a:pt x="282" y="96"/>
                  </a:lnTo>
                  <a:lnTo>
                    <a:pt x="280" y="96"/>
                  </a:lnTo>
                  <a:lnTo>
                    <a:pt x="278" y="96"/>
                  </a:lnTo>
                  <a:lnTo>
                    <a:pt x="276" y="96"/>
                  </a:lnTo>
                  <a:lnTo>
                    <a:pt x="274" y="96"/>
                  </a:lnTo>
                  <a:lnTo>
                    <a:pt x="272" y="94"/>
                  </a:lnTo>
                  <a:lnTo>
                    <a:pt x="270" y="94"/>
                  </a:lnTo>
                  <a:lnTo>
                    <a:pt x="269" y="94"/>
                  </a:lnTo>
                  <a:lnTo>
                    <a:pt x="267" y="92"/>
                  </a:lnTo>
                  <a:lnTo>
                    <a:pt x="265" y="92"/>
                  </a:lnTo>
                  <a:lnTo>
                    <a:pt x="265" y="90"/>
                  </a:lnTo>
                  <a:lnTo>
                    <a:pt x="263" y="90"/>
                  </a:lnTo>
                  <a:lnTo>
                    <a:pt x="263" y="88"/>
                  </a:lnTo>
                  <a:lnTo>
                    <a:pt x="261" y="88"/>
                  </a:lnTo>
                  <a:lnTo>
                    <a:pt x="261" y="87"/>
                  </a:lnTo>
                  <a:lnTo>
                    <a:pt x="259" y="87"/>
                  </a:lnTo>
                  <a:lnTo>
                    <a:pt x="259" y="85"/>
                  </a:lnTo>
                  <a:lnTo>
                    <a:pt x="259" y="83"/>
                  </a:lnTo>
                  <a:lnTo>
                    <a:pt x="257" y="83"/>
                  </a:lnTo>
                  <a:lnTo>
                    <a:pt x="257" y="81"/>
                  </a:lnTo>
                  <a:lnTo>
                    <a:pt x="255" y="81"/>
                  </a:lnTo>
                  <a:lnTo>
                    <a:pt x="255" y="79"/>
                  </a:lnTo>
                  <a:lnTo>
                    <a:pt x="254" y="79"/>
                  </a:lnTo>
                  <a:lnTo>
                    <a:pt x="252" y="79"/>
                  </a:lnTo>
                  <a:lnTo>
                    <a:pt x="250" y="77"/>
                  </a:lnTo>
                  <a:lnTo>
                    <a:pt x="248" y="77"/>
                  </a:lnTo>
                  <a:lnTo>
                    <a:pt x="248" y="79"/>
                  </a:lnTo>
                  <a:lnTo>
                    <a:pt x="246" y="79"/>
                  </a:lnTo>
                  <a:lnTo>
                    <a:pt x="244" y="79"/>
                  </a:lnTo>
                  <a:lnTo>
                    <a:pt x="242" y="79"/>
                  </a:lnTo>
                  <a:lnTo>
                    <a:pt x="240" y="79"/>
                  </a:lnTo>
                  <a:lnTo>
                    <a:pt x="238" y="81"/>
                  </a:lnTo>
                  <a:lnTo>
                    <a:pt x="237" y="81"/>
                  </a:lnTo>
                  <a:lnTo>
                    <a:pt x="235" y="81"/>
                  </a:lnTo>
                  <a:lnTo>
                    <a:pt x="233" y="79"/>
                  </a:lnTo>
                  <a:lnTo>
                    <a:pt x="231" y="79"/>
                  </a:lnTo>
                  <a:lnTo>
                    <a:pt x="227" y="79"/>
                  </a:lnTo>
                  <a:lnTo>
                    <a:pt x="225" y="79"/>
                  </a:lnTo>
                  <a:lnTo>
                    <a:pt x="223" y="79"/>
                  </a:lnTo>
                  <a:lnTo>
                    <a:pt x="222" y="79"/>
                  </a:lnTo>
                  <a:lnTo>
                    <a:pt x="220" y="79"/>
                  </a:lnTo>
                  <a:lnTo>
                    <a:pt x="220" y="77"/>
                  </a:lnTo>
                  <a:lnTo>
                    <a:pt x="220" y="75"/>
                  </a:lnTo>
                  <a:lnTo>
                    <a:pt x="220" y="73"/>
                  </a:lnTo>
                  <a:lnTo>
                    <a:pt x="220" y="72"/>
                  </a:lnTo>
                  <a:lnTo>
                    <a:pt x="220" y="70"/>
                  </a:lnTo>
                  <a:lnTo>
                    <a:pt x="216" y="68"/>
                  </a:lnTo>
                  <a:lnTo>
                    <a:pt x="214" y="70"/>
                  </a:lnTo>
                  <a:lnTo>
                    <a:pt x="214" y="72"/>
                  </a:lnTo>
                  <a:lnTo>
                    <a:pt x="214" y="73"/>
                  </a:lnTo>
                  <a:lnTo>
                    <a:pt x="212" y="73"/>
                  </a:lnTo>
                  <a:lnTo>
                    <a:pt x="208" y="73"/>
                  </a:lnTo>
                  <a:lnTo>
                    <a:pt x="208" y="72"/>
                  </a:lnTo>
                  <a:lnTo>
                    <a:pt x="207" y="72"/>
                  </a:lnTo>
                  <a:lnTo>
                    <a:pt x="205" y="70"/>
                  </a:lnTo>
                  <a:lnTo>
                    <a:pt x="203" y="68"/>
                  </a:lnTo>
                  <a:lnTo>
                    <a:pt x="201" y="68"/>
                  </a:lnTo>
                  <a:lnTo>
                    <a:pt x="199" y="66"/>
                  </a:lnTo>
                  <a:lnTo>
                    <a:pt x="197" y="66"/>
                  </a:lnTo>
                  <a:lnTo>
                    <a:pt x="193" y="66"/>
                  </a:lnTo>
                  <a:lnTo>
                    <a:pt x="190" y="66"/>
                  </a:lnTo>
                  <a:lnTo>
                    <a:pt x="188" y="66"/>
                  </a:lnTo>
                  <a:lnTo>
                    <a:pt x="184" y="66"/>
                  </a:lnTo>
                  <a:lnTo>
                    <a:pt x="180" y="66"/>
                  </a:lnTo>
                  <a:lnTo>
                    <a:pt x="178" y="66"/>
                  </a:lnTo>
                  <a:lnTo>
                    <a:pt x="175" y="66"/>
                  </a:lnTo>
                  <a:lnTo>
                    <a:pt x="173" y="66"/>
                  </a:lnTo>
                  <a:lnTo>
                    <a:pt x="169" y="66"/>
                  </a:lnTo>
                  <a:lnTo>
                    <a:pt x="165" y="64"/>
                  </a:lnTo>
                  <a:lnTo>
                    <a:pt x="162" y="64"/>
                  </a:lnTo>
                  <a:lnTo>
                    <a:pt x="160" y="64"/>
                  </a:lnTo>
                  <a:lnTo>
                    <a:pt x="158" y="64"/>
                  </a:lnTo>
                  <a:lnTo>
                    <a:pt x="156" y="62"/>
                  </a:lnTo>
                  <a:lnTo>
                    <a:pt x="154" y="62"/>
                  </a:lnTo>
                  <a:lnTo>
                    <a:pt x="152" y="60"/>
                  </a:lnTo>
                  <a:lnTo>
                    <a:pt x="150" y="60"/>
                  </a:lnTo>
                  <a:lnTo>
                    <a:pt x="147" y="58"/>
                  </a:lnTo>
                  <a:lnTo>
                    <a:pt x="145" y="58"/>
                  </a:lnTo>
                  <a:lnTo>
                    <a:pt x="141" y="57"/>
                  </a:lnTo>
                  <a:lnTo>
                    <a:pt x="139" y="57"/>
                  </a:lnTo>
                  <a:lnTo>
                    <a:pt x="135" y="57"/>
                  </a:lnTo>
                  <a:lnTo>
                    <a:pt x="133" y="58"/>
                  </a:lnTo>
                  <a:lnTo>
                    <a:pt x="132" y="60"/>
                  </a:lnTo>
                  <a:lnTo>
                    <a:pt x="130" y="62"/>
                  </a:lnTo>
                  <a:lnTo>
                    <a:pt x="128" y="64"/>
                  </a:lnTo>
                  <a:lnTo>
                    <a:pt x="126" y="66"/>
                  </a:lnTo>
                  <a:lnTo>
                    <a:pt x="122" y="66"/>
                  </a:lnTo>
                  <a:lnTo>
                    <a:pt x="118" y="70"/>
                  </a:lnTo>
                  <a:lnTo>
                    <a:pt x="115" y="70"/>
                  </a:lnTo>
                  <a:lnTo>
                    <a:pt x="111" y="72"/>
                  </a:lnTo>
                  <a:lnTo>
                    <a:pt x="105" y="72"/>
                  </a:lnTo>
                  <a:lnTo>
                    <a:pt x="102" y="72"/>
                  </a:lnTo>
                  <a:lnTo>
                    <a:pt x="96" y="72"/>
                  </a:lnTo>
                  <a:lnTo>
                    <a:pt x="92" y="73"/>
                  </a:lnTo>
                  <a:lnTo>
                    <a:pt x="88" y="73"/>
                  </a:lnTo>
                  <a:lnTo>
                    <a:pt x="87" y="73"/>
                  </a:lnTo>
                  <a:lnTo>
                    <a:pt x="85" y="72"/>
                  </a:lnTo>
                  <a:lnTo>
                    <a:pt x="85" y="70"/>
                  </a:lnTo>
                  <a:lnTo>
                    <a:pt x="83" y="68"/>
                  </a:lnTo>
                  <a:lnTo>
                    <a:pt x="83" y="66"/>
                  </a:lnTo>
                  <a:lnTo>
                    <a:pt x="83" y="64"/>
                  </a:lnTo>
                  <a:lnTo>
                    <a:pt x="83" y="62"/>
                  </a:lnTo>
                  <a:lnTo>
                    <a:pt x="81" y="60"/>
                  </a:lnTo>
                  <a:lnTo>
                    <a:pt x="81" y="58"/>
                  </a:lnTo>
                  <a:lnTo>
                    <a:pt x="81" y="57"/>
                  </a:lnTo>
                  <a:lnTo>
                    <a:pt x="79" y="55"/>
                  </a:lnTo>
                  <a:lnTo>
                    <a:pt x="77" y="53"/>
                  </a:lnTo>
                  <a:lnTo>
                    <a:pt x="75" y="53"/>
                  </a:lnTo>
                  <a:lnTo>
                    <a:pt x="73" y="51"/>
                  </a:lnTo>
                  <a:lnTo>
                    <a:pt x="72" y="49"/>
                  </a:lnTo>
                  <a:lnTo>
                    <a:pt x="70" y="45"/>
                  </a:lnTo>
                  <a:lnTo>
                    <a:pt x="70" y="43"/>
                  </a:lnTo>
                  <a:lnTo>
                    <a:pt x="68" y="43"/>
                  </a:lnTo>
                  <a:lnTo>
                    <a:pt x="66" y="43"/>
                  </a:lnTo>
                  <a:lnTo>
                    <a:pt x="66" y="42"/>
                  </a:lnTo>
                  <a:lnTo>
                    <a:pt x="64" y="42"/>
                  </a:lnTo>
                  <a:lnTo>
                    <a:pt x="64" y="40"/>
                  </a:lnTo>
                  <a:lnTo>
                    <a:pt x="62" y="40"/>
                  </a:lnTo>
                  <a:lnTo>
                    <a:pt x="60" y="40"/>
                  </a:lnTo>
                  <a:lnTo>
                    <a:pt x="58" y="42"/>
                  </a:lnTo>
                  <a:lnTo>
                    <a:pt x="57" y="42"/>
                  </a:lnTo>
                  <a:lnTo>
                    <a:pt x="55" y="42"/>
                  </a:lnTo>
                  <a:lnTo>
                    <a:pt x="53" y="42"/>
                  </a:lnTo>
                  <a:lnTo>
                    <a:pt x="51" y="42"/>
                  </a:lnTo>
                  <a:lnTo>
                    <a:pt x="49" y="42"/>
                  </a:lnTo>
                  <a:lnTo>
                    <a:pt x="47" y="38"/>
                  </a:lnTo>
                  <a:lnTo>
                    <a:pt x="47" y="36"/>
                  </a:lnTo>
                  <a:lnTo>
                    <a:pt x="45" y="34"/>
                  </a:lnTo>
                  <a:lnTo>
                    <a:pt x="45" y="32"/>
                  </a:lnTo>
                  <a:lnTo>
                    <a:pt x="43" y="30"/>
                  </a:lnTo>
                  <a:lnTo>
                    <a:pt x="43" y="28"/>
                  </a:lnTo>
                  <a:lnTo>
                    <a:pt x="42" y="26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8" y="25"/>
                  </a:lnTo>
                  <a:lnTo>
                    <a:pt x="36" y="25"/>
                  </a:lnTo>
                  <a:lnTo>
                    <a:pt x="34" y="25"/>
                  </a:lnTo>
                  <a:lnTo>
                    <a:pt x="32" y="25"/>
                  </a:lnTo>
                  <a:lnTo>
                    <a:pt x="30" y="23"/>
                  </a:lnTo>
                  <a:lnTo>
                    <a:pt x="28" y="21"/>
                  </a:lnTo>
                  <a:lnTo>
                    <a:pt x="27" y="19"/>
                  </a:lnTo>
                  <a:lnTo>
                    <a:pt x="27" y="17"/>
                  </a:lnTo>
                  <a:lnTo>
                    <a:pt x="25" y="15"/>
                  </a:lnTo>
                  <a:lnTo>
                    <a:pt x="25" y="13"/>
                  </a:lnTo>
                  <a:lnTo>
                    <a:pt x="23" y="11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9" y="8"/>
                  </a:lnTo>
                  <a:lnTo>
                    <a:pt x="15" y="6"/>
                  </a:lnTo>
                  <a:lnTo>
                    <a:pt x="13" y="6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65" y="727"/>
              <a:ext cx="892" cy="657"/>
            </a:xfrm>
            <a:custGeom>
              <a:avLst/>
              <a:gdLst>
                <a:gd name="T0" fmla="*/ 285 w 892"/>
                <a:gd name="T1" fmla="*/ 648 h 657"/>
                <a:gd name="T2" fmla="*/ 262 w 892"/>
                <a:gd name="T3" fmla="*/ 633 h 657"/>
                <a:gd name="T4" fmla="*/ 268 w 892"/>
                <a:gd name="T5" fmla="*/ 618 h 657"/>
                <a:gd name="T6" fmla="*/ 279 w 892"/>
                <a:gd name="T7" fmla="*/ 599 h 657"/>
                <a:gd name="T8" fmla="*/ 285 w 892"/>
                <a:gd name="T9" fmla="*/ 571 h 657"/>
                <a:gd name="T10" fmla="*/ 270 w 892"/>
                <a:gd name="T11" fmla="*/ 548 h 657"/>
                <a:gd name="T12" fmla="*/ 283 w 892"/>
                <a:gd name="T13" fmla="*/ 529 h 657"/>
                <a:gd name="T14" fmla="*/ 275 w 892"/>
                <a:gd name="T15" fmla="*/ 514 h 657"/>
                <a:gd name="T16" fmla="*/ 243 w 892"/>
                <a:gd name="T17" fmla="*/ 514 h 657"/>
                <a:gd name="T18" fmla="*/ 213 w 892"/>
                <a:gd name="T19" fmla="*/ 513 h 657"/>
                <a:gd name="T20" fmla="*/ 200 w 892"/>
                <a:gd name="T21" fmla="*/ 529 h 657"/>
                <a:gd name="T22" fmla="*/ 174 w 892"/>
                <a:gd name="T23" fmla="*/ 526 h 657"/>
                <a:gd name="T24" fmla="*/ 150 w 892"/>
                <a:gd name="T25" fmla="*/ 526 h 657"/>
                <a:gd name="T26" fmla="*/ 125 w 892"/>
                <a:gd name="T27" fmla="*/ 539 h 657"/>
                <a:gd name="T28" fmla="*/ 101 w 892"/>
                <a:gd name="T29" fmla="*/ 550 h 657"/>
                <a:gd name="T30" fmla="*/ 86 w 892"/>
                <a:gd name="T31" fmla="*/ 569 h 657"/>
                <a:gd name="T32" fmla="*/ 61 w 892"/>
                <a:gd name="T33" fmla="*/ 569 h 657"/>
                <a:gd name="T34" fmla="*/ 24 w 892"/>
                <a:gd name="T35" fmla="*/ 580 h 657"/>
                <a:gd name="T36" fmla="*/ 9 w 892"/>
                <a:gd name="T37" fmla="*/ 537 h 657"/>
                <a:gd name="T38" fmla="*/ 5 w 892"/>
                <a:gd name="T39" fmla="*/ 481 h 657"/>
                <a:gd name="T40" fmla="*/ 50 w 892"/>
                <a:gd name="T41" fmla="*/ 449 h 657"/>
                <a:gd name="T42" fmla="*/ 95 w 892"/>
                <a:gd name="T43" fmla="*/ 430 h 657"/>
                <a:gd name="T44" fmla="*/ 127 w 892"/>
                <a:gd name="T45" fmla="*/ 389 h 657"/>
                <a:gd name="T46" fmla="*/ 150 w 892"/>
                <a:gd name="T47" fmla="*/ 346 h 657"/>
                <a:gd name="T48" fmla="*/ 210 w 892"/>
                <a:gd name="T49" fmla="*/ 329 h 657"/>
                <a:gd name="T50" fmla="*/ 258 w 892"/>
                <a:gd name="T51" fmla="*/ 291 h 657"/>
                <a:gd name="T52" fmla="*/ 292 w 892"/>
                <a:gd name="T53" fmla="*/ 248 h 657"/>
                <a:gd name="T54" fmla="*/ 339 w 892"/>
                <a:gd name="T55" fmla="*/ 218 h 657"/>
                <a:gd name="T56" fmla="*/ 347 w 892"/>
                <a:gd name="T57" fmla="*/ 184 h 657"/>
                <a:gd name="T58" fmla="*/ 369 w 892"/>
                <a:gd name="T59" fmla="*/ 154 h 657"/>
                <a:gd name="T60" fmla="*/ 386 w 892"/>
                <a:gd name="T61" fmla="*/ 182 h 657"/>
                <a:gd name="T62" fmla="*/ 455 w 892"/>
                <a:gd name="T63" fmla="*/ 173 h 657"/>
                <a:gd name="T64" fmla="*/ 472 w 892"/>
                <a:gd name="T65" fmla="*/ 192 h 657"/>
                <a:gd name="T66" fmla="*/ 491 w 892"/>
                <a:gd name="T67" fmla="*/ 207 h 657"/>
                <a:gd name="T68" fmla="*/ 491 w 892"/>
                <a:gd name="T69" fmla="*/ 231 h 657"/>
                <a:gd name="T70" fmla="*/ 506 w 892"/>
                <a:gd name="T71" fmla="*/ 246 h 657"/>
                <a:gd name="T72" fmla="*/ 497 w 892"/>
                <a:gd name="T73" fmla="*/ 272 h 657"/>
                <a:gd name="T74" fmla="*/ 542 w 892"/>
                <a:gd name="T75" fmla="*/ 301 h 657"/>
                <a:gd name="T76" fmla="*/ 574 w 892"/>
                <a:gd name="T77" fmla="*/ 293 h 657"/>
                <a:gd name="T78" fmla="*/ 596 w 892"/>
                <a:gd name="T79" fmla="*/ 301 h 657"/>
                <a:gd name="T80" fmla="*/ 605 w 892"/>
                <a:gd name="T81" fmla="*/ 282 h 657"/>
                <a:gd name="T82" fmla="*/ 628 w 892"/>
                <a:gd name="T83" fmla="*/ 261 h 657"/>
                <a:gd name="T84" fmla="*/ 632 w 892"/>
                <a:gd name="T85" fmla="*/ 239 h 657"/>
                <a:gd name="T86" fmla="*/ 622 w 892"/>
                <a:gd name="T87" fmla="*/ 220 h 657"/>
                <a:gd name="T88" fmla="*/ 622 w 892"/>
                <a:gd name="T89" fmla="*/ 201 h 657"/>
                <a:gd name="T90" fmla="*/ 650 w 892"/>
                <a:gd name="T91" fmla="*/ 201 h 657"/>
                <a:gd name="T92" fmla="*/ 686 w 892"/>
                <a:gd name="T93" fmla="*/ 181 h 657"/>
                <a:gd name="T94" fmla="*/ 707 w 892"/>
                <a:gd name="T95" fmla="*/ 156 h 657"/>
                <a:gd name="T96" fmla="*/ 710 w 892"/>
                <a:gd name="T97" fmla="*/ 130 h 657"/>
                <a:gd name="T98" fmla="*/ 709 w 892"/>
                <a:gd name="T99" fmla="*/ 113 h 657"/>
                <a:gd name="T100" fmla="*/ 724 w 892"/>
                <a:gd name="T101" fmla="*/ 96 h 657"/>
                <a:gd name="T102" fmla="*/ 709 w 892"/>
                <a:gd name="T103" fmla="*/ 81 h 657"/>
                <a:gd name="T104" fmla="*/ 709 w 892"/>
                <a:gd name="T105" fmla="*/ 53 h 657"/>
                <a:gd name="T106" fmla="*/ 729 w 892"/>
                <a:gd name="T107" fmla="*/ 44 h 657"/>
                <a:gd name="T108" fmla="*/ 710 w 892"/>
                <a:gd name="T109" fmla="*/ 32 h 657"/>
                <a:gd name="T110" fmla="*/ 731 w 892"/>
                <a:gd name="T111" fmla="*/ 19 h 657"/>
                <a:gd name="T112" fmla="*/ 752 w 892"/>
                <a:gd name="T113" fmla="*/ 27 h 657"/>
                <a:gd name="T114" fmla="*/ 780 w 892"/>
                <a:gd name="T115" fmla="*/ 45 h 657"/>
                <a:gd name="T116" fmla="*/ 815 w 892"/>
                <a:gd name="T117" fmla="*/ 49 h 657"/>
                <a:gd name="T118" fmla="*/ 821 w 892"/>
                <a:gd name="T119" fmla="*/ 14 h 657"/>
                <a:gd name="T120" fmla="*/ 851 w 892"/>
                <a:gd name="T121" fmla="*/ 25 h 657"/>
                <a:gd name="T122" fmla="*/ 864 w 892"/>
                <a:gd name="T123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2" h="657">
                  <a:moveTo>
                    <a:pt x="305" y="655"/>
                  </a:moveTo>
                  <a:lnTo>
                    <a:pt x="303" y="655"/>
                  </a:lnTo>
                  <a:lnTo>
                    <a:pt x="302" y="655"/>
                  </a:lnTo>
                  <a:lnTo>
                    <a:pt x="300" y="655"/>
                  </a:lnTo>
                  <a:lnTo>
                    <a:pt x="298" y="657"/>
                  </a:lnTo>
                  <a:lnTo>
                    <a:pt x="296" y="657"/>
                  </a:lnTo>
                  <a:lnTo>
                    <a:pt x="294" y="657"/>
                  </a:lnTo>
                  <a:lnTo>
                    <a:pt x="292" y="657"/>
                  </a:lnTo>
                  <a:lnTo>
                    <a:pt x="290" y="657"/>
                  </a:lnTo>
                  <a:lnTo>
                    <a:pt x="290" y="655"/>
                  </a:lnTo>
                  <a:lnTo>
                    <a:pt x="288" y="653"/>
                  </a:lnTo>
                  <a:lnTo>
                    <a:pt x="288" y="651"/>
                  </a:lnTo>
                  <a:lnTo>
                    <a:pt x="287" y="651"/>
                  </a:lnTo>
                  <a:lnTo>
                    <a:pt x="285" y="648"/>
                  </a:lnTo>
                  <a:lnTo>
                    <a:pt x="283" y="646"/>
                  </a:lnTo>
                  <a:lnTo>
                    <a:pt x="283" y="644"/>
                  </a:lnTo>
                  <a:lnTo>
                    <a:pt x="281" y="642"/>
                  </a:lnTo>
                  <a:lnTo>
                    <a:pt x="281" y="640"/>
                  </a:lnTo>
                  <a:lnTo>
                    <a:pt x="279" y="640"/>
                  </a:lnTo>
                  <a:lnTo>
                    <a:pt x="279" y="638"/>
                  </a:lnTo>
                  <a:lnTo>
                    <a:pt x="277" y="636"/>
                  </a:lnTo>
                  <a:lnTo>
                    <a:pt x="275" y="636"/>
                  </a:lnTo>
                  <a:lnTo>
                    <a:pt x="273" y="636"/>
                  </a:lnTo>
                  <a:lnTo>
                    <a:pt x="272" y="636"/>
                  </a:lnTo>
                  <a:lnTo>
                    <a:pt x="270" y="636"/>
                  </a:lnTo>
                  <a:lnTo>
                    <a:pt x="268" y="634"/>
                  </a:lnTo>
                  <a:lnTo>
                    <a:pt x="264" y="634"/>
                  </a:lnTo>
                  <a:lnTo>
                    <a:pt x="262" y="633"/>
                  </a:lnTo>
                  <a:lnTo>
                    <a:pt x="260" y="633"/>
                  </a:lnTo>
                  <a:lnTo>
                    <a:pt x="258" y="633"/>
                  </a:lnTo>
                  <a:lnTo>
                    <a:pt x="258" y="631"/>
                  </a:lnTo>
                  <a:lnTo>
                    <a:pt x="257" y="629"/>
                  </a:lnTo>
                  <a:lnTo>
                    <a:pt x="255" y="627"/>
                  </a:lnTo>
                  <a:lnTo>
                    <a:pt x="257" y="625"/>
                  </a:lnTo>
                  <a:lnTo>
                    <a:pt x="257" y="623"/>
                  </a:lnTo>
                  <a:lnTo>
                    <a:pt x="257" y="621"/>
                  </a:lnTo>
                  <a:lnTo>
                    <a:pt x="258" y="619"/>
                  </a:lnTo>
                  <a:lnTo>
                    <a:pt x="260" y="618"/>
                  </a:lnTo>
                  <a:lnTo>
                    <a:pt x="262" y="618"/>
                  </a:lnTo>
                  <a:lnTo>
                    <a:pt x="264" y="616"/>
                  </a:lnTo>
                  <a:lnTo>
                    <a:pt x="266" y="616"/>
                  </a:lnTo>
                  <a:lnTo>
                    <a:pt x="268" y="618"/>
                  </a:lnTo>
                  <a:lnTo>
                    <a:pt x="270" y="618"/>
                  </a:lnTo>
                  <a:lnTo>
                    <a:pt x="272" y="618"/>
                  </a:lnTo>
                  <a:lnTo>
                    <a:pt x="275" y="618"/>
                  </a:lnTo>
                  <a:lnTo>
                    <a:pt x="277" y="618"/>
                  </a:lnTo>
                  <a:lnTo>
                    <a:pt x="277" y="616"/>
                  </a:lnTo>
                  <a:lnTo>
                    <a:pt x="279" y="614"/>
                  </a:lnTo>
                  <a:lnTo>
                    <a:pt x="279" y="612"/>
                  </a:lnTo>
                  <a:lnTo>
                    <a:pt x="279" y="610"/>
                  </a:lnTo>
                  <a:lnTo>
                    <a:pt x="279" y="608"/>
                  </a:lnTo>
                  <a:lnTo>
                    <a:pt x="281" y="606"/>
                  </a:lnTo>
                  <a:lnTo>
                    <a:pt x="281" y="604"/>
                  </a:lnTo>
                  <a:lnTo>
                    <a:pt x="279" y="603"/>
                  </a:lnTo>
                  <a:lnTo>
                    <a:pt x="279" y="601"/>
                  </a:lnTo>
                  <a:lnTo>
                    <a:pt x="279" y="599"/>
                  </a:lnTo>
                  <a:lnTo>
                    <a:pt x="281" y="597"/>
                  </a:lnTo>
                  <a:lnTo>
                    <a:pt x="281" y="595"/>
                  </a:lnTo>
                  <a:lnTo>
                    <a:pt x="283" y="593"/>
                  </a:lnTo>
                  <a:lnTo>
                    <a:pt x="283" y="591"/>
                  </a:lnTo>
                  <a:lnTo>
                    <a:pt x="285" y="588"/>
                  </a:lnTo>
                  <a:lnTo>
                    <a:pt x="285" y="586"/>
                  </a:lnTo>
                  <a:lnTo>
                    <a:pt x="285" y="584"/>
                  </a:lnTo>
                  <a:lnTo>
                    <a:pt x="287" y="584"/>
                  </a:lnTo>
                  <a:lnTo>
                    <a:pt x="287" y="582"/>
                  </a:lnTo>
                  <a:lnTo>
                    <a:pt x="287" y="580"/>
                  </a:lnTo>
                  <a:lnTo>
                    <a:pt x="287" y="578"/>
                  </a:lnTo>
                  <a:lnTo>
                    <a:pt x="287" y="574"/>
                  </a:lnTo>
                  <a:lnTo>
                    <a:pt x="285" y="573"/>
                  </a:lnTo>
                  <a:lnTo>
                    <a:pt x="285" y="571"/>
                  </a:lnTo>
                  <a:lnTo>
                    <a:pt x="283" y="569"/>
                  </a:lnTo>
                  <a:lnTo>
                    <a:pt x="283" y="567"/>
                  </a:lnTo>
                  <a:lnTo>
                    <a:pt x="283" y="565"/>
                  </a:lnTo>
                  <a:lnTo>
                    <a:pt x="283" y="563"/>
                  </a:lnTo>
                  <a:lnTo>
                    <a:pt x="283" y="561"/>
                  </a:lnTo>
                  <a:lnTo>
                    <a:pt x="281" y="559"/>
                  </a:lnTo>
                  <a:lnTo>
                    <a:pt x="281" y="558"/>
                  </a:lnTo>
                  <a:lnTo>
                    <a:pt x="279" y="556"/>
                  </a:lnTo>
                  <a:lnTo>
                    <a:pt x="277" y="556"/>
                  </a:lnTo>
                  <a:lnTo>
                    <a:pt x="273" y="554"/>
                  </a:lnTo>
                  <a:lnTo>
                    <a:pt x="272" y="554"/>
                  </a:lnTo>
                  <a:lnTo>
                    <a:pt x="270" y="552"/>
                  </a:lnTo>
                  <a:lnTo>
                    <a:pt x="270" y="550"/>
                  </a:lnTo>
                  <a:lnTo>
                    <a:pt x="270" y="548"/>
                  </a:lnTo>
                  <a:lnTo>
                    <a:pt x="270" y="546"/>
                  </a:lnTo>
                  <a:lnTo>
                    <a:pt x="270" y="544"/>
                  </a:lnTo>
                  <a:lnTo>
                    <a:pt x="272" y="543"/>
                  </a:lnTo>
                  <a:lnTo>
                    <a:pt x="272" y="541"/>
                  </a:lnTo>
                  <a:lnTo>
                    <a:pt x="273" y="541"/>
                  </a:lnTo>
                  <a:lnTo>
                    <a:pt x="273" y="539"/>
                  </a:lnTo>
                  <a:lnTo>
                    <a:pt x="275" y="539"/>
                  </a:lnTo>
                  <a:lnTo>
                    <a:pt x="275" y="537"/>
                  </a:lnTo>
                  <a:lnTo>
                    <a:pt x="277" y="535"/>
                  </a:lnTo>
                  <a:lnTo>
                    <a:pt x="277" y="533"/>
                  </a:lnTo>
                  <a:lnTo>
                    <a:pt x="279" y="533"/>
                  </a:lnTo>
                  <a:lnTo>
                    <a:pt x="279" y="531"/>
                  </a:lnTo>
                  <a:lnTo>
                    <a:pt x="281" y="531"/>
                  </a:lnTo>
                  <a:lnTo>
                    <a:pt x="283" y="529"/>
                  </a:lnTo>
                  <a:lnTo>
                    <a:pt x="285" y="529"/>
                  </a:lnTo>
                  <a:lnTo>
                    <a:pt x="287" y="529"/>
                  </a:lnTo>
                  <a:lnTo>
                    <a:pt x="288" y="528"/>
                  </a:lnTo>
                  <a:lnTo>
                    <a:pt x="290" y="526"/>
                  </a:lnTo>
                  <a:lnTo>
                    <a:pt x="290" y="524"/>
                  </a:lnTo>
                  <a:lnTo>
                    <a:pt x="288" y="522"/>
                  </a:lnTo>
                  <a:lnTo>
                    <a:pt x="288" y="520"/>
                  </a:lnTo>
                  <a:lnTo>
                    <a:pt x="287" y="518"/>
                  </a:lnTo>
                  <a:lnTo>
                    <a:pt x="285" y="516"/>
                  </a:lnTo>
                  <a:lnTo>
                    <a:pt x="283" y="516"/>
                  </a:lnTo>
                  <a:lnTo>
                    <a:pt x="281" y="516"/>
                  </a:lnTo>
                  <a:lnTo>
                    <a:pt x="279" y="514"/>
                  </a:lnTo>
                  <a:lnTo>
                    <a:pt x="277" y="514"/>
                  </a:lnTo>
                  <a:lnTo>
                    <a:pt x="275" y="514"/>
                  </a:lnTo>
                  <a:lnTo>
                    <a:pt x="272" y="514"/>
                  </a:lnTo>
                  <a:lnTo>
                    <a:pt x="270" y="514"/>
                  </a:lnTo>
                  <a:lnTo>
                    <a:pt x="270" y="513"/>
                  </a:lnTo>
                  <a:lnTo>
                    <a:pt x="268" y="513"/>
                  </a:lnTo>
                  <a:lnTo>
                    <a:pt x="266" y="513"/>
                  </a:lnTo>
                  <a:lnTo>
                    <a:pt x="264" y="513"/>
                  </a:lnTo>
                  <a:lnTo>
                    <a:pt x="262" y="513"/>
                  </a:lnTo>
                  <a:lnTo>
                    <a:pt x="260" y="513"/>
                  </a:lnTo>
                  <a:lnTo>
                    <a:pt x="257" y="513"/>
                  </a:lnTo>
                  <a:lnTo>
                    <a:pt x="255" y="513"/>
                  </a:lnTo>
                  <a:lnTo>
                    <a:pt x="251" y="513"/>
                  </a:lnTo>
                  <a:lnTo>
                    <a:pt x="249" y="513"/>
                  </a:lnTo>
                  <a:lnTo>
                    <a:pt x="245" y="513"/>
                  </a:lnTo>
                  <a:lnTo>
                    <a:pt x="243" y="514"/>
                  </a:lnTo>
                  <a:lnTo>
                    <a:pt x="242" y="514"/>
                  </a:lnTo>
                  <a:lnTo>
                    <a:pt x="240" y="514"/>
                  </a:lnTo>
                  <a:lnTo>
                    <a:pt x="238" y="514"/>
                  </a:lnTo>
                  <a:lnTo>
                    <a:pt x="236" y="514"/>
                  </a:lnTo>
                  <a:lnTo>
                    <a:pt x="234" y="514"/>
                  </a:lnTo>
                  <a:lnTo>
                    <a:pt x="232" y="514"/>
                  </a:lnTo>
                  <a:lnTo>
                    <a:pt x="230" y="514"/>
                  </a:lnTo>
                  <a:lnTo>
                    <a:pt x="228" y="513"/>
                  </a:lnTo>
                  <a:lnTo>
                    <a:pt x="227" y="513"/>
                  </a:lnTo>
                  <a:lnTo>
                    <a:pt x="223" y="513"/>
                  </a:lnTo>
                  <a:lnTo>
                    <a:pt x="221" y="513"/>
                  </a:lnTo>
                  <a:lnTo>
                    <a:pt x="219" y="513"/>
                  </a:lnTo>
                  <a:lnTo>
                    <a:pt x="217" y="513"/>
                  </a:lnTo>
                  <a:lnTo>
                    <a:pt x="213" y="513"/>
                  </a:lnTo>
                  <a:lnTo>
                    <a:pt x="213" y="514"/>
                  </a:lnTo>
                  <a:lnTo>
                    <a:pt x="213" y="516"/>
                  </a:lnTo>
                  <a:lnTo>
                    <a:pt x="213" y="518"/>
                  </a:lnTo>
                  <a:lnTo>
                    <a:pt x="213" y="520"/>
                  </a:lnTo>
                  <a:lnTo>
                    <a:pt x="213" y="522"/>
                  </a:lnTo>
                  <a:lnTo>
                    <a:pt x="212" y="522"/>
                  </a:lnTo>
                  <a:lnTo>
                    <a:pt x="212" y="524"/>
                  </a:lnTo>
                  <a:lnTo>
                    <a:pt x="210" y="526"/>
                  </a:lnTo>
                  <a:lnTo>
                    <a:pt x="208" y="528"/>
                  </a:lnTo>
                  <a:lnTo>
                    <a:pt x="206" y="528"/>
                  </a:lnTo>
                  <a:lnTo>
                    <a:pt x="204" y="528"/>
                  </a:lnTo>
                  <a:lnTo>
                    <a:pt x="202" y="528"/>
                  </a:lnTo>
                  <a:lnTo>
                    <a:pt x="202" y="529"/>
                  </a:lnTo>
                  <a:lnTo>
                    <a:pt x="200" y="529"/>
                  </a:lnTo>
                  <a:lnTo>
                    <a:pt x="198" y="529"/>
                  </a:lnTo>
                  <a:lnTo>
                    <a:pt x="196" y="529"/>
                  </a:lnTo>
                  <a:lnTo>
                    <a:pt x="195" y="529"/>
                  </a:lnTo>
                  <a:lnTo>
                    <a:pt x="193" y="529"/>
                  </a:lnTo>
                  <a:lnTo>
                    <a:pt x="191" y="529"/>
                  </a:lnTo>
                  <a:lnTo>
                    <a:pt x="189" y="529"/>
                  </a:lnTo>
                  <a:lnTo>
                    <a:pt x="187" y="528"/>
                  </a:lnTo>
                  <a:lnTo>
                    <a:pt x="185" y="526"/>
                  </a:lnTo>
                  <a:lnTo>
                    <a:pt x="183" y="526"/>
                  </a:lnTo>
                  <a:lnTo>
                    <a:pt x="181" y="526"/>
                  </a:lnTo>
                  <a:lnTo>
                    <a:pt x="180" y="526"/>
                  </a:lnTo>
                  <a:lnTo>
                    <a:pt x="178" y="526"/>
                  </a:lnTo>
                  <a:lnTo>
                    <a:pt x="176" y="526"/>
                  </a:lnTo>
                  <a:lnTo>
                    <a:pt x="174" y="526"/>
                  </a:lnTo>
                  <a:lnTo>
                    <a:pt x="172" y="526"/>
                  </a:lnTo>
                  <a:lnTo>
                    <a:pt x="170" y="526"/>
                  </a:lnTo>
                  <a:lnTo>
                    <a:pt x="168" y="526"/>
                  </a:lnTo>
                  <a:lnTo>
                    <a:pt x="166" y="528"/>
                  </a:lnTo>
                  <a:lnTo>
                    <a:pt x="165" y="528"/>
                  </a:lnTo>
                  <a:lnTo>
                    <a:pt x="163" y="528"/>
                  </a:lnTo>
                  <a:lnTo>
                    <a:pt x="163" y="526"/>
                  </a:lnTo>
                  <a:lnTo>
                    <a:pt x="161" y="526"/>
                  </a:lnTo>
                  <a:lnTo>
                    <a:pt x="159" y="524"/>
                  </a:lnTo>
                  <a:lnTo>
                    <a:pt x="157" y="524"/>
                  </a:lnTo>
                  <a:lnTo>
                    <a:pt x="155" y="524"/>
                  </a:lnTo>
                  <a:lnTo>
                    <a:pt x="153" y="524"/>
                  </a:lnTo>
                  <a:lnTo>
                    <a:pt x="151" y="524"/>
                  </a:lnTo>
                  <a:lnTo>
                    <a:pt x="150" y="526"/>
                  </a:lnTo>
                  <a:lnTo>
                    <a:pt x="148" y="526"/>
                  </a:lnTo>
                  <a:lnTo>
                    <a:pt x="144" y="526"/>
                  </a:lnTo>
                  <a:lnTo>
                    <a:pt x="142" y="526"/>
                  </a:lnTo>
                  <a:lnTo>
                    <a:pt x="140" y="528"/>
                  </a:lnTo>
                  <a:lnTo>
                    <a:pt x="138" y="528"/>
                  </a:lnTo>
                  <a:lnTo>
                    <a:pt x="136" y="529"/>
                  </a:lnTo>
                  <a:lnTo>
                    <a:pt x="136" y="531"/>
                  </a:lnTo>
                  <a:lnTo>
                    <a:pt x="135" y="531"/>
                  </a:lnTo>
                  <a:lnTo>
                    <a:pt x="135" y="533"/>
                  </a:lnTo>
                  <a:lnTo>
                    <a:pt x="133" y="535"/>
                  </a:lnTo>
                  <a:lnTo>
                    <a:pt x="131" y="535"/>
                  </a:lnTo>
                  <a:lnTo>
                    <a:pt x="129" y="537"/>
                  </a:lnTo>
                  <a:lnTo>
                    <a:pt x="127" y="539"/>
                  </a:lnTo>
                  <a:lnTo>
                    <a:pt x="125" y="539"/>
                  </a:lnTo>
                  <a:lnTo>
                    <a:pt x="123" y="539"/>
                  </a:lnTo>
                  <a:lnTo>
                    <a:pt x="121" y="541"/>
                  </a:lnTo>
                  <a:lnTo>
                    <a:pt x="120" y="541"/>
                  </a:lnTo>
                  <a:lnTo>
                    <a:pt x="118" y="541"/>
                  </a:lnTo>
                  <a:lnTo>
                    <a:pt x="116" y="543"/>
                  </a:lnTo>
                  <a:lnTo>
                    <a:pt x="114" y="543"/>
                  </a:lnTo>
                  <a:lnTo>
                    <a:pt x="112" y="544"/>
                  </a:lnTo>
                  <a:lnTo>
                    <a:pt x="110" y="544"/>
                  </a:lnTo>
                  <a:lnTo>
                    <a:pt x="108" y="546"/>
                  </a:lnTo>
                  <a:lnTo>
                    <a:pt x="108" y="548"/>
                  </a:lnTo>
                  <a:lnTo>
                    <a:pt x="106" y="548"/>
                  </a:lnTo>
                  <a:lnTo>
                    <a:pt x="105" y="548"/>
                  </a:lnTo>
                  <a:lnTo>
                    <a:pt x="103" y="550"/>
                  </a:lnTo>
                  <a:lnTo>
                    <a:pt x="101" y="550"/>
                  </a:lnTo>
                  <a:lnTo>
                    <a:pt x="99" y="552"/>
                  </a:lnTo>
                  <a:lnTo>
                    <a:pt x="97" y="552"/>
                  </a:lnTo>
                  <a:lnTo>
                    <a:pt x="95" y="554"/>
                  </a:lnTo>
                  <a:lnTo>
                    <a:pt x="93" y="554"/>
                  </a:lnTo>
                  <a:lnTo>
                    <a:pt x="93" y="556"/>
                  </a:lnTo>
                  <a:lnTo>
                    <a:pt x="91" y="556"/>
                  </a:lnTo>
                  <a:lnTo>
                    <a:pt x="91" y="558"/>
                  </a:lnTo>
                  <a:lnTo>
                    <a:pt x="91" y="559"/>
                  </a:lnTo>
                  <a:lnTo>
                    <a:pt x="91" y="561"/>
                  </a:lnTo>
                  <a:lnTo>
                    <a:pt x="90" y="563"/>
                  </a:lnTo>
                  <a:lnTo>
                    <a:pt x="88" y="565"/>
                  </a:lnTo>
                  <a:lnTo>
                    <a:pt x="88" y="567"/>
                  </a:lnTo>
                  <a:lnTo>
                    <a:pt x="86" y="567"/>
                  </a:lnTo>
                  <a:lnTo>
                    <a:pt x="86" y="569"/>
                  </a:lnTo>
                  <a:lnTo>
                    <a:pt x="84" y="569"/>
                  </a:lnTo>
                  <a:lnTo>
                    <a:pt x="82" y="569"/>
                  </a:lnTo>
                  <a:lnTo>
                    <a:pt x="80" y="569"/>
                  </a:lnTo>
                  <a:lnTo>
                    <a:pt x="76" y="569"/>
                  </a:lnTo>
                  <a:lnTo>
                    <a:pt x="75" y="571"/>
                  </a:lnTo>
                  <a:lnTo>
                    <a:pt x="73" y="571"/>
                  </a:lnTo>
                  <a:lnTo>
                    <a:pt x="71" y="571"/>
                  </a:lnTo>
                  <a:lnTo>
                    <a:pt x="69" y="573"/>
                  </a:lnTo>
                  <a:lnTo>
                    <a:pt x="67" y="573"/>
                  </a:lnTo>
                  <a:lnTo>
                    <a:pt x="65" y="573"/>
                  </a:lnTo>
                  <a:lnTo>
                    <a:pt x="65" y="571"/>
                  </a:lnTo>
                  <a:lnTo>
                    <a:pt x="63" y="571"/>
                  </a:lnTo>
                  <a:lnTo>
                    <a:pt x="61" y="571"/>
                  </a:lnTo>
                  <a:lnTo>
                    <a:pt x="61" y="569"/>
                  </a:lnTo>
                  <a:lnTo>
                    <a:pt x="60" y="569"/>
                  </a:lnTo>
                  <a:lnTo>
                    <a:pt x="58" y="569"/>
                  </a:lnTo>
                  <a:lnTo>
                    <a:pt x="56" y="569"/>
                  </a:lnTo>
                  <a:lnTo>
                    <a:pt x="54" y="571"/>
                  </a:lnTo>
                  <a:lnTo>
                    <a:pt x="52" y="571"/>
                  </a:lnTo>
                  <a:lnTo>
                    <a:pt x="50" y="573"/>
                  </a:lnTo>
                  <a:lnTo>
                    <a:pt x="48" y="573"/>
                  </a:lnTo>
                  <a:lnTo>
                    <a:pt x="46" y="573"/>
                  </a:lnTo>
                  <a:lnTo>
                    <a:pt x="45" y="573"/>
                  </a:lnTo>
                  <a:lnTo>
                    <a:pt x="43" y="573"/>
                  </a:lnTo>
                  <a:lnTo>
                    <a:pt x="41" y="573"/>
                  </a:lnTo>
                  <a:lnTo>
                    <a:pt x="39" y="574"/>
                  </a:lnTo>
                  <a:lnTo>
                    <a:pt x="39" y="576"/>
                  </a:lnTo>
                  <a:lnTo>
                    <a:pt x="24" y="580"/>
                  </a:lnTo>
                  <a:lnTo>
                    <a:pt x="24" y="576"/>
                  </a:lnTo>
                  <a:lnTo>
                    <a:pt x="24" y="573"/>
                  </a:lnTo>
                  <a:lnTo>
                    <a:pt x="26" y="569"/>
                  </a:lnTo>
                  <a:lnTo>
                    <a:pt x="28" y="567"/>
                  </a:lnTo>
                  <a:lnTo>
                    <a:pt x="30" y="563"/>
                  </a:lnTo>
                  <a:lnTo>
                    <a:pt x="30" y="559"/>
                  </a:lnTo>
                  <a:lnTo>
                    <a:pt x="30" y="556"/>
                  </a:lnTo>
                  <a:lnTo>
                    <a:pt x="28" y="552"/>
                  </a:lnTo>
                  <a:lnTo>
                    <a:pt x="24" y="548"/>
                  </a:lnTo>
                  <a:lnTo>
                    <a:pt x="22" y="546"/>
                  </a:lnTo>
                  <a:lnTo>
                    <a:pt x="18" y="544"/>
                  </a:lnTo>
                  <a:lnTo>
                    <a:pt x="15" y="543"/>
                  </a:lnTo>
                  <a:lnTo>
                    <a:pt x="13" y="541"/>
                  </a:lnTo>
                  <a:lnTo>
                    <a:pt x="9" y="537"/>
                  </a:lnTo>
                  <a:lnTo>
                    <a:pt x="9" y="533"/>
                  </a:lnTo>
                  <a:lnTo>
                    <a:pt x="7" y="529"/>
                  </a:lnTo>
                  <a:lnTo>
                    <a:pt x="5" y="524"/>
                  </a:lnTo>
                  <a:lnTo>
                    <a:pt x="5" y="520"/>
                  </a:lnTo>
                  <a:lnTo>
                    <a:pt x="5" y="516"/>
                  </a:lnTo>
                  <a:lnTo>
                    <a:pt x="3" y="511"/>
                  </a:lnTo>
                  <a:lnTo>
                    <a:pt x="1" y="507"/>
                  </a:lnTo>
                  <a:lnTo>
                    <a:pt x="1" y="501"/>
                  </a:lnTo>
                  <a:lnTo>
                    <a:pt x="0" y="498"/>
                  </a:lnTo>
                  <a:lnTo>
                    <a:pt x="0" y="494"/>
                  </a:lnTo>
                  <a:lnTo>
                    <a:pt x="0" y="488"/>
                  </a:lnTo>
                  <a:lnTo>
                    <a:pt x="0" y="486"/>
                  </a:lnTo>
                  <a:lnTo>
                    <a:pt x="1" y="483"/>
                  </a:lnTo>
                  <a:lnTo>
                    <a:pt x="5" y="481"/>
                  </a:lnTo>
                  <a:lnTo>
                    <a:pt x="7" y="477"/>
                  </a:lnTo>
                  <a:lnTo>
                    <a:pt x="11" y="475"/>
                  </a:lnTo>
                  <a:lnTo>
                    <a:pt x="13" y="473"/>
                  </a:lnTo>
                  <a:lnTo>
                    <a:pt x="16" y="469"/>
                  </a:lnTo>
                  <a:lnTo>
                    <a:pt x="18" y="468"/>
                  </a:lnTo>
                  <a:lnTo>
                    <a:pt x="20" y="466"/>
                  </a:lnTo>
                  <a:lnTo>
                    <a:pt x="24" y="462"/>
                  </a:lnTo>
                  <a:lnTo>
                    <a:pt x="26" y="460"/>
                  </a:lnTo>
                  <a:lnTo>
                    <a:pt x="28" y="456"/>
                  </a:lnTo>
                  <a:lnTo>
                    <a:pt x="31" y="454"/>
                  </a:lnTo>
                  <a:lnTo>
                    <a:pt x="35" y="453"/>
                  </a:lnTo>
                  <a:lnTo>
                    <a:pt x="41" y="451"/>
                  </a:lnTo>
                  <a:lnTo>
                    <a:pt x="45" y="449"/>
                  </a:lnTo>
                  <a:lnTo>
                    <a:pt x="50" y="449"/>
                  </a:lnTo>
                  <a:lnTo>
                    <a:pt x="54" y="449"/>
                  </a:lnTo>
                  <a:lnTo>
                    <a:pt x="60" y="449"/>
                  </a:lnTo>
                  <a:lnTo>
                    <a:pt x="63" y="451"/>
                  </a:lnTo>
                  <a:lnTo>
                    <a:pt x="69" y="451"/>
                  </a:lnTo>
                  <a:lnTo>
                    <a:pt x="73" y="449"/>
                  </a:lnTo>
                  <a:lnTo>
                    <a:pt x="78" y="449"/>
                  </a:lnTo>
                  <a:lnTo>
                    <a:pt x="80" y="445"/>
                  </a:lnTo>
                  <a:lnTo>
                    <a:pt x="84" y="443"/>
                  </a:lnTo>
                  <a:lnTo>
                    <a:pt x="86" y="439"/>
                  </a:lnTo>
                  <a:lnTo>
                    <a:pt x="88" y="439"/>
                  </a:lnTo>
                  <a:lnTo>
                    <a:pt x="88" y="438"/>
                  </a:lnTo>
                  <a:lnTo>
                    <a:pt x="90" y="434"/>
                  </a:lnTo>
                  <a:lnTo>
                    <a:pt x="93" y="432"/>
                  </a:lnTo>
                  <a:lnTo>
                    <a:pt x="95" y="430"/>
                  </a:lnTo>
                  <a:lnTo>
                    <a:pt x="99" y="426"/>
                  </a:lnTo>
                  <a:lnTo>
                    <a:pt x="103" y="424"/>
                  </a:lnTo>
                  <a:lnTo>
                    <a:pt x="105" y="423"/>
                  </a:lnTo>
                  <a:lnTo>
                    <a:pt x="108" y="421"/>
                  </a:lnTo>
                  <a:lnTo>
                    <a:pt x="112" y="417"/>
                  </a:lnTo>
                  <a:lnTo>
                    <a:pt x="114" y="415"/>
                  </a:lnTo>
                  <a:lnTo>
                    <a:pt x="116" y="411"/>
                  </a:lnTo>
                  <a:lnTo>
                    <a:pt x="118" y="409"/>
                  </a:lnTo>
                  <a:lnTo>
                    <a:pt x="120" y="406"/>
                  </a:lnTo>
                  <a:lnTo>
                    <a:pt x="121" y="402"/>
                  </a:lnTo>
                  <a:lnTo>
                    <a:pt x="121" y="398"/>
                  </a:lnTo>
                  <a:lnTo>
                    <a:pt x="125" y="396"/>
                  </a:lnTo>
                  <a:lnTo>
                    <a:pt x="125" y="393"/>
                  </a:lnTo>
                  <a:lnTo>
                    <a:pt x="127" y="389"/>
                  </a:lnTo>
                  <a:lnTo>
                    <a:pt x="129" y="387"/>
                  </a:lnTo>
                  <a:lnTo>
                    <a:pt x="131" y="383"/>
                  </a:lnTo>
                  <a:lnTo>
                    <a:pt x="133" y="379"/>
                  </a:lnTo>
                  <a:lnTo>
                    <a:pt x="135" y="377"/>
                  </a:lnTo>
                  <a:lnTo>
                    <a:pt x="136" y="374"/>
                  </a:lnTo>
                  <a:lnTo>
                    <a:pt x="138" y="370"/>
                  </a:lnTo>
                  <a:lnTo>
                    <a:pt x="140" y="368"/>
                  </a:lnTo>
                  <a:lnTo>
                    <a:pt x="142" y="364"/>
                  </a:lnTo>
                  <a:lnTo>
                    <a:pt x="144" y="362"/>
                  </a:lnTo>
                  <a:lnTo>
                    <a:pt x="146" y="359"/>
                  </a:lnTo>
                  <a:lnTo>
                    <a:pt x="146" y="355"/>
                  </a:lnTo>
                  <a:lnTo>
                    <a:pt x="148" y="351"/>
                  </a:lnTo>
                  <a:lnTo>
                    <a:pt x="150" y="347"/>
                  </a:lnTo>
                  <a:lnTo>
                    <a:pt x="150" y="346"/>
                  </a:lnTo>
                  <a:lnTo>
                    <a:pt x="153" y="342"/>
                  </a:lnTo>
                  <a:lnTo>
                    <a:pt x="155" y="340"/>
                  </a:lnTo>
                  <a:lnTo>
                    <a:pt x="159" y="338"/>
                  </a:lnTo>
                  <a:lnTo>
                    <a:pt x="163" y="336"/>
                  </a:lnTo>
                  <a:lnTo>
                    <a:pt x="168" y="334"/>
                  </a:lnTo>
                  <a:lnTo>
                    <a:pt x="174" y="334"/>
                  </a:lnTo>
                  <a:lnTo>
                    <a:pt x="178" y="334"/>
                  </a:lnTo>
                  <a:lnTo>
                    <a:pt x="183" y="334"/>
                  </a:lnTo>
                  <a:lnTo>
                    <a:pt x="187" y="334"/>
                  </a:lnTo>
                  <a:lnTo>
                    <a:pt x="193" y="334"/>
                  </a:lnTo>
                  <a:lnTo>
                    <a:pt x="196" y="334"/>
                  </a:lnTo>
                  <a:lnTo>
                    <a:pt x="202" y="332"/>
                  </a:lnTo>
                  <a:lnTo>
                    <a:pt x="206" y="331"/>
                  </a:lnTo>
                  <a:lnTo>
                    <a:pt x="210" y="329"/>
                  </a:lnTo>
                  <a:lnTo>
                    <a:pt x="213" y="327"/>
                  </a:lnTo>
                  <a:lnTo>
                    <a:pt x="215" y="323"/>
                  </a:lnTo>
                  <a:lnTo>
                    <a:pt x="219" y="321"/>
                  </a:lnTo>
                  <a:lnTo>
                    <a:pt x="221" y="319"/>
                  </a:lnTo>
                  <a:lnTo>
                    <a:pt x="223" y="316"/>
                  </a:lnTo>
                  <a:lnTo>
                    <a:pt x="227" y="314"/>
                  </a:lnTo>
                  <a:lnTo>
                    <a:pt x="228" y="310"/>
                  </a:lnTo>
                  <a:lnTo>
                    <a:pt x="228" y="308"/>
                  </a:lnTo>
                  <a:lnTo>
                    <a:pt x="236" y="302"/>
                  </a:lnTo>
                  <a:lnTo>
                    <a:pt x="240" y="301"/>
                  </a:lnTo>
                  <a:lnTo>
                    <a:pt x="245" y="301"/>
                  </a:lnTo>
                  <a:lnTo>
                    <a:pt x="255" y="297"/>
                  </a:lnTo>
                  <a:lnTo>
                    <a:pt x="257" y="293"/>
                  </a:lnTo>
                  <a:lnTo>
                    <a:pt x="258" y="291"/>
                  </a:lnTo>
                  <a:lnTo>
                    <a:pt x="262" y="286"/>
                  </a:lnTo>
                  <a:lnTo>
                    <a:pt x="264" y="282"/>
                  </a:lnTo>
                  <a:lnTo>
                    <a:pt x="264" y="278"/>
                  </a:lnTo>
                  <a:lnTo>
                    <a:pt x="266" y="274"/>
                  </a:lnTo>
                  <a:lnTo>
                    <a:pt x="266" y="271"/>
                  </a:lnTo>
                  <a:lnTo>
                    <a:pt x="270" y="269"/>
                  </a:lnTo>
                  <a:lnTo>
                    <a:pt x="272" y="267"/>
                  </a:lnTo>
                  <a:lnTo>
                    <a:pt x="277" y="265"/>
                  </a:lnTo>
                  <a:lnTo>
                    <a:pt x="281" y="263"/>
                  </a:lnTo>
                  <a:lnTo>
                    <a:pt x="285" y="261"/>
                  </a:lnTo>
                  <a:lnTo>
                    <a:pt x="287" y="257"/>
                  </a:lnTo>
                  <a:lnTo>
                    <a:pt x="288" y="254"/>
                  </a:lnTo>
                  <a:lnTo>
                    <a:pt x="290" y="252"/>
                  </a:lnTo>
                  <a:lnTo>
                    <a:pt x="292" y="248"/>
                  </a:lnTo>
                  <a:lnTo>
                    <a:pt x="294" y="246"/>
                  </a:lnTo>
                  <a:lnTo>
                    <a:pt x="296" y="242"/>
                  </a:lnTo>
                  <a:lnTo>
                    <a:pt x="300" y="241"/>
                  </a:lnTo>
                  <a:lnTo>
                    <a:pt x="302" y="239"/>
                  </a:lnTo>
                  <a:lnTo>
                    <a:pt x="307" y="237"/>
                  </a:lnTo>
                  <a:lnTo>
                    <a:pt x="311" y="235"/>
                  </a:lnTo>
                  <a:lnTo>
                    <a:pt x="317" y="233"/>
                  </a:lnTo>
                  <a:lnTo>
                    <a:pt x="320" y="233"/>
                  </a:lnTo>
                  <a:lnTo>
                    <a:pt x="324" y="229"/>
                  </a:lnTo>
                  <a:lnTo>
                    <a:pt x="326" y="226"/>
                  </a:lnTo>
                  <a:lnTo>
                    <a:pt x="328" y="224"/>
                  </a:lnTo>
                  <a:lnTo>
                    <a:pt x="332" y="222"/>
                  </a:lnTo>
                  <a:lnTo>
                    <a:pt x="335" y="220"/>
                  </a:lnTo>
                  <a:lnTo>
                    <a:pt x="339" y="218"/>
                  </a:lnTo>
                  <a:lnTo>
                    <a:pt x="341" y="214"/>
                  </a:lnTo>
                  <a:lnTo>
                    <a:pt x="345" y="212"/>
                  </a:lnTo>
                  <a:lnTo>
                    <a:pt x="347" y="211"/>
                  </a:lnTo>
                  <a:lnTo>
                    <a:pt x="347" y="207"/>
                  </a:lnTo>
                  <a:lnTo>
                    <a:pt x="347" y="201"/>
                  </a:lnTo>
                  <a:lnTo>
                    <a:pt x="345" y="197"/>
                  </a:lnTo>
                  <a:lnTo>
                    <a:pt x="343" y="196"/>
                  </a:lnTo>
                  <a:lnTo>
                    <a:pt x="343" y="194"/>
                  </a:lnTo>
                  <a:lnTo>
                    <a:pt x="339" y="194"/>
                  </a:lnTo>
                  <a:lnTo>
                    <a:pt x="337" y="192"/>
                  </a:lnTo>
                  <a:lnTo>
                    <a:pt x="339" y="190"/>
                  </a:lnTo>
                  <a:lnTo>
                    <a:pt x="343" y="188"/>
                  </a:lnTo>
                  <a:lnTo>
                    <a:pt x="345" y="186"/>
                  </a:lnTo>
                  <a:lnTo>
                    <a:pt x="347" y="184"/>
                  </a:lnTo>
                  <a:lnTo>
                    <a:pt x="348" y="184"/>
                  </a:lnTo>
                  <a:lnTo>
                    <a:pt x="348" y="182"/>
                  </a:lnTo>
                  <a:lnTo>
                    <a:pt x="350" y="181"/>
                  </a:lnTo>
                  <a:lnTo>
                    <a:pt x="352" y="179"/>
                  </a:lnTo>
                  <a:lnTo>
                    <a:pt x="352" y="175"/>
                  </a:lnTo>
                  <a:lnTo>
                    <a:pt x="354" y="171"/>
                  </a:lnTo>
                  <a:lnTo>
                    <a:pt x="358" y="167"/>
                  </a:lnTo>
                  <a:lnTo>
                    <a:pt x="360" y="164"/>
                  </a:lnTo>
                  <a:lnTo>
                    <a:pt x="362" y="162"/>
                  </a:lnTo>
                  <a:lnTo>
                    <a:pt x="365" y="162"/>
                  </a:lnTo>
                  <a:lnTo>
                    <a:pt x="365" y="158"/>
                  </a:lnTo>
                  <a:lnTo>
                    <a:pt x="367" y="158"/>
                  </a:lnTo>
                  <a:lnTo>
                    <a:pt x="369" y="156"/>
                  </a:lnTo>
                  <a:lnTo>
                    <a:pt x="369" y="154"/>
                  </a:lnTo>
                  <a:lnTo>
                    <a:pt x="371" y="154"/>
                  </a:lnTo>
                  <a:lnTo>
                    <a:pt x="373" y="154"/>
                  </a:lnTo>
                  <a:lnTo>
                    <a:pt x="375" y="152"/>
                  </a:lnTo>
                  <a:lnTo>
                    <a:pt x="377" y="152"/>
                  </a:lnTo>
                  <a:lnTo>
                    <a:pt x="380" y="156"/>
                  </a:lnTo>
                  <a:lnTo>
                    <a:pt x="380" y="158"/>
                  </a:lnTo>
                  <a:lnTo>
                    <a:pt x="382" y="158"/>
                  </a:lnTo>
                  <a:lnTo>
                    <a:pt x="382" y="162"/>
                  </a:lnTo>
                  <a:lnTo>
                    <a:pt x="380" y="164"/>
                  </a:lnTo>
                  <a:lnTo>
                    <a:pt x="380" y="166"/>
                  </a:lnTo>
                  <a:lnTo>
                    <a:pt x="380" y="169"/>
                  </a:lnTo>
                  <a:lnTo>
                    <a:pt x="380" y="175"/>
                  </a:lnTo>
                  <a:lnTo>
                    <a:pt x="382" y="179"/>
                  </a:lnTo>
                  <a:lnTo>
                    <a:pt x="386" y="182"/>
                  </a:lnTo>
                  <a:lnTo>
                    <a:pt x="392" y="184"/>
                  </a:lnTo>
                  <a:lnTo>
                    <a:pt x="399" y="182"/>
                  </a:lnTo>
                  <a:lnTo>
                    <a:pt x="405" y="181"/>
                  </a:lnTo>
                  <a:lnTo>
                    <a:pt x="410" y="181"/>
                  </a:lnTo>
                  <a:lnTo>
                    <a:pt x="414" y="179"/>
                  </a:lnTo>
                  <a:lnTo>
                    <a:pt x="423" y="181"/>
                  </a:lnTo>
                  <a:lnTo>
                    <a:pt x="429" y="181"/>
                  </a:lnTo>
                  <a:lnTo>
                    <a:pt x="435" y="179"/>
                  </a:lnTo>
                  <a:lnTo>
                    <a:pt x="440" y="175"/>
                  </a:lnTo>
                  <a:lnTo>
                    <a:pt x="448" y="173"/>
                  </a:lnTo>
                  <a:lnTo>
                    <a:pt x="450" y="173"/>
                  </a:lnTo>
                  <a:lnTo>
                    <a:pt x="452" y="173"/>
                  </a:lnTo>
                  <a:lnTo>
                    <a:pt x="453" y="173"/>
                  </a:lnTo>
                  <a:lnTo>
                    <a:pt x="455" y="173"/>
                  </a:lnTo>
                  <a:lnTo>
                    <a:pt x="457" y="173"/>
                  </a:lnTo>
                  <a:lnTo>
                    <a:pt x="459" y="173"/>
                  </a:lnTo>
                  <a:lnTo>
                    <a:pt x="461" y="175"/>
                  </a:lnTo>
                  <a:lnTo>
                    <a:pt x="463" y="175"/>
                  </a:lnTo>
                  <a:lnTo>
                    <a:pt x="463" y="177"/>
                  </a:lnTo>
                  <a:lnTo>
                    <a:pt x="463" y="179"/>
                  </a:lnTo>
                  <a:lnTo>
                    <a:pt x="463" y="182"/>
                  </a:lnTo>
                  <a:lnTo>
                    <a:pt x="463" y="184"/>
                  </a:lnTo>
                  <a:lnTo>
                    <a:pt x="467" y="184"/>
                  </a:lnTo>
                  <a:lnTo>
                    <a:pt x="468" y="184"/>
                  </a:lnTo>
                  <a:lnTo>
                    <a:pt x="470" y="188"/>
                  </a:lnTo>
                  <a:lnTo>
                    <a:pt x="470" y="190"/>
                  </a:lnTo>
                  <a:lnTo>
                    <a:pt x="470" y="192"/>
                  </a:lnTo>
                  <a:lnTo>
                    <a:pt x="472" y="192"/>
                  </a:lnTo>
                  <a:lnTo>
                    <a:pt x="474" y="192"/>
                  </a:lnTo>
                  <a:lnTo>
                    <a:pt x="474" y="194"/>
                  </a:lnTo>
                  <a:lnTo>
                    <a:pt x="476" y="196"/>
                  </a:lnTo>
                  <a:lnTo>
                    <a:pt x="476" y="197"/>
                  </a:lnTo>
                  <a:lnTo>
                    <a:pt x="476" y="199"/>
                  </a:lnTo>
                  <a:lnTo>
                    <a:pt x="478" y="199"/>
                  </a:lnTo>
                  <a:lnTo>
                    <a:pt x="480" y="199"/>
                  </a:lnTo>
                  <a:lnTo>
                    <a:pt x="482" y="201"/>
                  </a:lnTo>
                  <a:lnTo>
                    <a:pt x="482" y="199"/>
                  </a:lnTo>
                  <a:lnTo>
                    <a:pt x="487" y="201"/>
                  </a:lnTo>
                  <a:lnTo>
                    <a:pt x="487" y="203"/>
                  </a:lnTo>
                  <a:lnTo>
                    <a:pt x="489" y="205"/>
                  </a:lnTo>
                  <a:lnTo>
                    <a:pt x="491" y="205"/>
                  </a:lnTo>
                  <a:lnTo>
                    <a:pt x="491" y="207"/>
                  </a:lnTo>
                  <a:lnTo>
                    <a:pt x="489" y="207"/>
                  </a:lnTo>
                  <a:lnTo>
                    <a:pt x="489" y="209"/>
                  </a:lnTo>
                  <a:lnTo>
                    <a:pt x="489" y="211"/>
                  </a:lnTo>
                  <a:lnTo>
                    <a:pt x="489" y="214"/>
                  </a:lnTo>
                  <a:lnTo>
                    <a:pt x="489" y="216"/>
                  </a:lnTo>
                  <a:lnTo>
                    <a:pt x="489" y="218"/>
                  </a:lnTo>
                  <a:lnTo>
                    <a:pt x="489" y="222"/>
                  </a:lnTo>
                  <a:lnTo>
                    <a:pt x="487" y="224"/>
                  </a:lnTo>
                  <a:lnTo>
                    <a:pt x="489" y="224"/>
                  </a:lnTo>
                  <a:lnTo>
                    <a:pt x="489" y="226"/>
                  </a:lnTo>
                  <a:lnTo>
                    <a:pt x="491" y="226"/>
                  </a:lnTo>
                  <a:lnTo>
                    <a:pt x="491" y="227"/>
                  </a:lnTo>
                  <a:lnTo>
                    <a:pt x="491" y="229"/>
                  </a:lnTo>
                  <a:lnTo>
                    <a:pt x="491" y="231"/>
                  </a:lnTo>
                  <a:lnTo>
                    <a:pt x="491" y="233"/>
                  </a:lnTo>
                  <a:lnTo>
                    <a:pt x="491" y="235"/>
                  </a:lnTo>
                  <a:lnTo>
                    <a:pt x="491" y="237"/>
                  </a:lnTo>
                  <a:lnTo>
                    <a:pt x="489" y="241"/>
                  </a:lnTo>
                  <a:lnTo>
                    <a:pt x="491" y="241"/>
                  </a:lnTo>
                  <a:lnTo>
                    <a:pt x="493" y="241"/>
                  </a:lnTo>
                  <a:lnTo>
                    <a:pt x="495" y="241"/>
                  </a:lnTo>
                  <a:lnTo>
                    <a:pt x="497" y="241"/>
                  </a:lnTo>
                  <a:lnTo>
                    <a:pt x="498" y="239"/>
                  </a:lnTo>
                  <a:lnTo>
                    <a:pt x="500" y="239"/>
                  </a:lnTo>
                  <a:lnTo>
                    <a:pt x="502" y="241"/>
                  </a:lnTo>
                  <a:lnTo>
                    <a:pt x="504" y="242"/>
                  </a:lnTo>
                  <a:lnTo>
                    <a:pt x="504" y="244"/>
                  </a:lnTo>
                  <a:lnTo>
                    <a:pt x="506" y="246"/>
                  </a:lnTo>
                  <a:lnTo>
                    <a:pt x="508" y="248"/>
                  </a:lnTo>
                  <a:lnTo>
                    <a:pt x="508" y="250"/>
                  </a:lnTo>
                  <a:lnTo>
                    <a:pt x="508" y="252"/>
                  </a:lnTo>
                  <a:lnTo>
                    <a:pt x="506" y="254"/>
                  </a:lnTo>
                  <a:lnTo>
                    <a:pt x="506" y="256"/>
                  </a:lnTo>
                  <a:lnTo>
                    <a:pt x="502" y="256"/>
                  </a:lnTo>
                  <a:lnTo>
                    <a:pt x="502" y="257"/>
                  </a:lnTo>
                  <a:lnTo>
                    <a:pt x="502" y="259"/>
                  </a:lnTo>
                  <a:lnTo>
                    <a:pt x="502" y="261"/>
                  </a:lnTo>
                  <a:lnTo>
                    <a:pt x="500" y="263"/>
                  </a:lnTo>
                  <a:lnTo>
                    <a:pt x="500" y="265"/>
                  </a:lnTo>
                  <a:lnTo>
                    <a:pt x="498" y="265"/>
                  </a:lnTo>
                  <a:lnTo>
                    <a:pt x="497" y="269"/>
                  </a:lnTo>
                  <a:lnTo>
                    <a:pt x="497" y="272"/>
                  </a:lnTo>
                  <a:lnTo>
                    <a:pt x="498" y="272"/>
                  </a:lnTo>
                  <a:lnTo>
                    <a:pt x="502" y="276"/>
                  </a:lnTo>
                  <a:lnTo>
                    <a:pt x="508" y="278"/>
                  </a:lnTo>
                  <a:lnTo>
                    <a:pt x="508" y="280"/>
                  </a:lnTo>
                  <a:lnTo>
                    <a:pt x="510" y="286"/>
                  </a:lnTo>
                  <a:lnTo>
                    <a:pt x="513" y="286"/>
                  </a:lnTo>
                  <a:lnTo>
                    <a:pt x="517" y="289"/>
                  </a:lnTo>
                  <a:lnTo>
                    <a:pt x="519" y="295"/>
                  </a:lnTo>
                  <a:lnTo>
                    <a:pt x="525" y="299"/>
                  </a:lnTo>
                  <a:lnTo>
                    <a:pt x="530" y="297"/>
                  </a:lnTo>
                  <a:lnTo>
                    <a:pt x="532" y="297"/>
                  </a:lnTo>
                  <a:lnTo>
                    <a:pt x="534" y="299"/>
                  </a:lnTo>
                  <a:lnTo>
                    <a:pt x="536" y="301"/>
                  </a:lnTo>
                  <a:lnTo>
                    <a:pt x="542" y="301"/>
                  </a:lnTo>
                  <a:lnTo>
                    <a:pt x="547" y="301"/>
                  </a:lnTo>
                  <a:lnTo>
                    <a:pt x="549" y="301"/>
                  </a:lnTo>
                  <a:lnTo>
                    <a:pt x="549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5" y="299"/>
                  </a:lnTo>
                  <a:lnTo>
                    <a:pt x="557" y="299"/>
                  </a:lnTo>
                  <a:lnTo>
                    <a:pt x="559" y="299"/>
                  </a:lnTo>
                  <a:lnTo>
                    <a:pt x="559" y="301"/>
                  </a:lnTo>
                  <a:lnTo>
                    <a:pt x="560" y="301"/>
                  </a:lnTo>
                  <a:lnTo>
                    <a:pt x="564" y="297"/>
                  </a:lnTo>
                  <a:lnTo>
                    <a:pt x="568" y="293"/>
                  </a:lnTo>
                  <a:lnTo>
                    <a:pt x="572" y="293"/>
                  </a:lnTo>
                  <a:lnTo>
                    <a:pt x="574" y="293"/>
                  </a:lnTo>
                  <a:lnTo>
                    <a:pt x="575" y="293"/>
                  </a:lnTo>
                  <a:lnTo>
                    <a:pt x="575" y="295"/>
                  </a:lnTo>
                  <a:lnTo>
                    <a:pt x="577" y="295"/>
                  </a:lnTo>
                  <a:lnTo>
                    <a:pt x="577" y="297"/>
                  </a:lnTo>
                  <a:lnTo>
                    <a:pt x="579" y="299"/>
                  </a:lnTo>
                  <a:lnTo>
                    <a:pt x="581" y="301"/>
                  </a:lnTo>
                  <a:lnTo>
                    <a:pt x="583" y="302"/>
                  </a:lnTo>
                  <a:lnTo>
                    <a:pt x="583" y="304"/>
                  </a:lnTo>
                  <a:lnTo>
                    <a:pt x="585" y="302"/>
                  </a:lnTo>
                  <a:lnTo>
                    <a:pt x="587" y="302"/>
                  </a:lnTo>
                  <a:lnTo>
                    <a:pt x="589" y="302"/>
                  </a:lnTo>
                  <a:lnTo>
                    <a:pt x="590" y="302"/>
                  </a:lnTo>
                  <a:lnTo>
                    <a:pt x="594" y="302"/>
                  </a:lnTo>
                  <a:lnTo>
                    <a:pt x="596" y="301"/>
                  </a:lnTo>
                  <a:lnTo>
                    <a:pt x="598" y="301"/>
                  </a:lnTo>
                  <a:lnTo>
                    <a:pt x="600" y="301"/>
                  </a:lnTo>
                  <a:lnTo>
                    <a:pt x="602" y="301"/>
                  </a:lnTo>
                  <a:lnTo>
                    <a:pt x="604" y="301"/>
                  </a:lnTo>
                  <a:lnTo>
                    <a:pt x="605" y="299"/>
                  </a:lnTo>
                  <a:lnTo>
                    <a:pt x="607" y="297"/>
                  </a:lnTo>
                  <a:lnTo>
                    <a:pt x="607" y="293"/>
                  </a:lnTo>
                  <a:lnTo>
                    <a:pt x="605" y="291"/>
                  </a:lnTo>
                  <a:lnTo>
                    <a:pt x="604" y="289"/>
                  </a:lnTo>
                  <a:lnTo>
                    <a:pt x="600" y="289"/>
                  </a:lnTo>
                  <a:lnTo>
                    <a:pt x="596" y="287"/>
                  </a:lnTo>
                  <a:lnTo>
                    <a:pt x="598" y="286"/>
                  </a:lnTo>
                  <a:lnTo>
                    <a:pt x="602" y="286"/>
                  </a:lnTo>
                  <a:lnTo>
                    <a:pt x="605" y="282"/>
                  </a:lnTo>
                  <a:lnTo>
                    <a:pt x="609" y="282"/>
                  </a:lnTo>
                  <a:lnTo>
                    <a:pt x="611" y="282"/>
                  </a:lnTo>
                  <a:lnTo>
                    <a:pt x="613" y="282"/>
                  </a:lnTo>
                  <a:lnTo>
                    <a:pt x="615" y="280"/>
                  </a:lnTo>
                  <a:lnTo>
                    <a:pt x="619" y="278"/>
                  </a:lnTo>
                  <a:lnTo>
                    <a:pt x="620" y="278"/>
                  </a:lnTo>
                  <a:lnTo>
                    <a:pt x="620" y="276"/>
                  </a:lnTo>
                  <a:lnTo>
                    <a:pt x="620" y="272"/>
                  </a:lnTo>
                  <a:lnTo>
                    <a:pt x="622" y="271"/>
                  </a:lnTo>
                  <a:lnTo>
                    <a:pt x="622" y="267"/>
                  </a:lnTo>
                  <a:lnTo>
                    <a:pt x="624" y="267"/>
                  </a:lnTo>
                  <a:lnTo>
                    <a:pt x="624" y="265"/>
                  </a:lnTo>
                  <a:lnTo>
                    <a:pt x="626" y="263"/>
                  </a:lnTo>
                  <a:lnTo>
                    <a:pt x="628" y="261"/>
                  </a:lnTo>
                  <a:lnTo>
                    <a:pt x="630" y="261"/>
                  </a:lnTo>
                  <a:lnTo>
                    <a:pt x="632" y="261"/>
                  </a:lnTo>
                  <a:lnTo>
                    <a:pt x="632" y="259"/>
                  </a:lnTo>
                  <a:lnTo>
                    <a:pt x="632" y="257"/>
                  </a:lnTo>
                  <a:lnTo>
                    <a:pt x="632" y="256"/>
                  </a:lnTo>
                  <a:lnTo>
                    <a:pt x="630" y="254"/>
                  </a:lnTo>
                  <a:lnTo>
                    <a:pt x="632" y="254"/>
                  </a:lnTo>
                  <a:lnTo>
                    <a:pt x="632" y="252"/>
                  </a:lnTo>
                  <a:lnTo>
                    <a:pt x="632" y="250"/>
                  </a:lnTo>
                  <a:lnTo>
                    <a:pt x="632" y="248"/>
                  </a:lnTo>
                  <a:lnTo>
                    <a:pt x="632" y="244"/>
                  </a:lnTo>
                  <a:lnTo>
                    <a:pt x="634" y="242"/>
                  </a:lnTo>
                  <a:lnTo>
                    <a:pt x="632" y="241"/>
                  </a:lnTo>
                  <a:lnTo>
                    <a:pt x="632" y="239"/>
                  </a:lnTo>
                  <a:lnTo>
                    <a:pt x="630" y="237"/>
                  </a:lnTo>
                  <a:lnTo>
                    <a:pt x="630" y="235"/>
                  </a:lnTo>
                  <a:lnTo>
                    <a:pt x="632" y="235"/>
                  </a:lnTo>
                  <a:lnTo>
                    <a:pt x="632" y="233"/>
                  </a:lnTo>
                  <a:lnTo>
                    <a:pt x="632" y="231"/>
                  </a:lnTo>
                  <a:lnTo>
                    <a:pt x="630" y="229"/>
                  </a:lnTo>
                  <a:lnTo>
                    <a:pt x="628" y="227"/>
                  </a:lnTo>
                  <a:lnTo>
                    <a:pt x="628" y="226"/>
                  </a:lnTo>
                  <a:lnTo>
                    <a:pt x="628" y="224"/>
                  </a:lnTo>
                  <a:lnTo>
                    <a:pt x="626" y="224"/>
                  </a:lnTo>
                  <a:lnTo>
                    <a:pt x="626" y="222"/>
                  </a:lnTo>
                  <a:lnTo>
                    <a:pt x="624" y="222"/>
                  </a:lnTo>
                  <a:lnTo>
                    <a:pt x="624" y="220"/>
                  </a:lnTo>
                  <a:lnTo>
                    <a:pt x="622" y="220"/>
                  </a:lnTo>
                  <a:lnTo>
                    <a:pt x="620" y="218"/>
                  </a:lnTo>
                  <a:lnTo>
                    <a:pt x="620" y="216"/>
                  </a:lnTo>
                  <a:lnTo>
                    <a:pt x="615" y="214"/>
                  </a:lnTo>
                  <a:lnTo>
                    <a:pt x="613" y="214"/>
                  </a:lnTo>
                  <a:lnTo>
                    <a:pt x="613" y="212"/>
                  </a:lnTo>
                  <a:lnTo>
                    <a:pt x="611" y="211"/>
                  </a:lnTo>
                  <a:lnTo>
                    <a:pt x="611" y="209"/>
                  </a:lnTo>
                  <a:lnTo>
                    <a:pt x="609" y="209"/>
                  </a:lnTo>
                  <a:lnTo>
                    <a:pt x="611" y="205"/>
                  </a:lnTo>
                  <a:lnTo>
                    <a:pt x="613" y="203"/>
                  </a:lnTo>
                  <a:lnTo>
                    <a:pt x="615" y="203"/>
                  </a:lnTo>
                  <a:lnTo>
                    <a:pt x="617" y="203"/>
                  </a:lnTo>
                  <a:lnTo>
                    <a:pt x="619" y="201"/>
                  </a:lnTo>
                  <a:lnTo>
                    <a:pt x="622" y="201"/>
                  </a:lnTo>
                  <a:lnTo>
                    <a:pt x="626" y="201"/>
                  </a:lnTo>
                  <a:lnTo>
                    <a:pt x="630" y="201"/>
                  </a:lnTo>
                  <a:lnTo>
                    <a:pt x="632" y="201"/>
                  </a:lnTo>
                  <a:lnTo>
                    <a:pt x="634" y="199"/>
                  </a:lnTo>
                  <a:lnTo>
                    <a:pt x="635" y="199"/>
                  </a:lnTo>
                  <a:lnTo>
                    <a:pt x="637" y="199"/>
                  </a:lnTo>
                  <a:lnTo>
                    <a:pt x="643" y="199"/>
                  </a:lnTo>
                  <a:lnTo>
                    <a:pt x="643" y="197"/>
                  </a:lnTo>
                  <a:lnTo>
                    <a:pt x="643" y="196"/>
                  </a:lnTo>
                  <a:lnTo>
                    <a:pt x="645" y="196"/>
                  </a:lnTo>
                  <a:lnTo>
                    <a:pt x="647" y="197"/>
                  </a:lnTo>
                  <a:lnTo>
                    <a:pt x="647" y="199"/>
                  </a:lnTo>
                  <a:lnTo>
                    <a:pt x="649" y="201"/>
                  </a:lnTo>
                  <a:lnTo>
                    <a:pt x="650" y="201"/>
                  </a:lnTo>
                  <a:lnTo>
                    <a:pt x="652" y="203"/>
                  </a:lnTo>
                  <a:lnTo>
                    <a:pt x="654" y="203"/>
                  </a:lnTo>
                  <a:lnTo>
                    <a:pt x="656" y="203"/>
                  </a:lnTo>
                  <a:lnTo>
                    <a:pt x="658" y="203"/>
                  </a:lnTo>
                  <a:lnTo>
                    <a:pt x="664" y="203"/>
                  </a:lnTo>
                  <a:lnTo>
                    <a:pt x="664" y="197"/>
                  </a:lnTo>
                  <a:lnTo>
                    <a:pt x="667" y="194"/>
                  </a:lnTo>
                  <a:lnTo>
                    <a:pt x="675" y="186"/>
                  </a:lnTo>
                  <a:lnTo>
                    <a:pt x="679" y="184"/>
                  </a:lnTo>
                  <a:lnTo>
                    <a:pt x="680" y="184"/>
                  </a:lnTo>
                  <a:lnTo>
                    <a:pt x="680" y="182"/>
                  </a:lnTo>
                  <a:lnTo>
                    <a:pt x="682" y="182"/>
                  </a:lnTo>
                  <a:lnTo>
                    <a:pt x="684" y="181"/>
                  </a:lnTo>
                  <a:lnTo>
                    <a:pt x="686" y="181"/>
                  </a:lnTo>
                  <a:lnTo>
                    <a:pt x="688" y="181"/>
                  </a:lnTo>
                  <a:lnTo>
                    <a:pt x="690" y="179"/>
                  </a:lnTo>
                  <a:lnTo>
                    <a:pt x="690" y="177"/>
                  </a:lnTo>
                  <a:lnTo>
                    <a:pt x="692" y="175"/>
                  </a:lnTo>
                  <a:lnTo>
                    <a:pt x="692" y="173"/>
                  </a:lnTo>
                  <a:lnTo>
                    <a:pt x="694" y="171"/>
                  </a:lnTo>
                  <a:lnTo>
                    <a:pt x="697" y="169"/>
                  </a:lnTo>
                  <a:lnTo>
                    <a:pt x="701" y="167"/>
                  </a:lnTo>
                  <a:lnTo>
                    <a:pt x="703" y="167"/>
                  </a:lnTo>
                  <a:lnTo>
                    <a:pt x="707" y="166"/>
                  </a:lnTo>
                  <a:lnTo>
                    <a:pt x="705" y="162"/>
                  </a:lnTo>
                  <a:lnTo>
                    <a:pt x="707" y="160"/>
                  </a:lnTo>
                  <a:lnTo>
                    <a:pt x="707" y="158"/>
                  </a:lnTo>
                  <a:lnTo>
                    <a:pt x="707" y="156"/>
                  </a:lnTo>
                  <a:lnTo>
                    <a:pt x="705" y="154"/>
                  </a:lnTo>
                  <a:lnTo>
                    <a:pt x="703" y="151"/>
                  </a:lnTo>
                  <a:lnTo>
                    <a:pt x="703" y="149"/>
                  </a:lnTo>
                  <a:lnTo>
                    <a:pt x="703" y="147"/>
                  </a:lnTo>
                  <a:lnTo>
                    <a:pt x="705" y="145"/>
                  </a:lnTo>
                  <a:lnTo>
                    <a:pt x="707" y="143"/>
                  </a:lnTo>
                  <a:lnTo>
                    <a:pt x="707" y="141"/>
                  </a:lnTo>
                  <a:lnTo>
                    <a:pt x="707" y="139"/>
                  </a:lnTo>
                  <a:lnTo>
                    <a:pt x="705" y="137"/>
                  </a:lnTo>
                  <a:lnTo>
                    <a:pt x="705" y="136"/>
                  </a:lnTo>
                  <a:lnTo>
                    <a:pt x="707" y="136"/>
                  </a:lnTo>
                  <a:lnTo>
                    <a:pt x="709" y="134"/>
                  </a:lnTo>
                  <a:lnTo>
                    <a:pt x="709" y="132"/>
                  </a:lnTo>
                  <a:lnTo>
                    <a:pt x="710" y="130"/>
                  </a:lnTo>
                  <a:lnTo>
                    <a:pt x="712" y="130"/>
                  </a:lnTo>
                  <a:lnTo>
                    <a:pt x="714" y="128"/>
                  </a:lnTo>
                  <a:lnTo>
                    <a:pt x="716" y="126"/>
                  </a:lnTo>
                  <a:lnTo>
                    <a:pt x="716" y="124"/>
                  </a:lnTo>
                  <a:lnTo>
                    <a:pt x="718" y="122"/>
                  </a:lnTo>
                  <a:lnTo>
                    <a:pt x="718" y="121"/>
                  </a:lnTo>
                  <a:lnTo>
                    <a:pt x="720" y="119"/>
                  </a:lnTo>
                  <a:lnTo>
                    <a:pt x="720" y="117"/>
                  </a:lnTo>
                  <a:lnTo>
                    <a:pt x="720" y="113"/>
                  </a:lnTo>
                  <a:lnTo>
                    <a:pt x="718" y="113"/>
                  </a:lnTo>
                  <a:lnTo>
                    <a:pt x="716" y="113"/>
                  </a:lnTo>
                  <a:lnTo>
                    <a:pt x="714" y="113"/>
                  </a:lnTo>
                  <a:lnTo>
                    <a:pt x="712" y="113"/>
                  </a:lnTo>
                  <a:lnTo>
                    <a:pt x="709" y="113"/>
                  </a:lnTo>
                  <a:lnTo>
                    <a:pt x="710" y="111"/>
                  </a:lnTo>
                  <a:lnTo>
                    <a:pt x="710" y="109"/>
                  </a:lnTo>
                  <a:lnTo>
                    <a:pt x="710" y="106"/>
                  </a:lnTo>
                  <a:lnTo>
                    <a:pt x="712" y="106"/>
                  </a:lnTo>
                  <a:lnTo>
                    <a:pt x="714" y="106"/>
                  </a:lnTo>
                  <a:lnTo>
                    <a:pt x="714" y="104"/>
                  </a:lnTo>
                  <a:lnTo>
                    <a:pt x="716" y="104"/>
                  </a:lnTo>
                  <a:lnTo>
                    <a:pt x="716" y="102"/>
                  </a:lnTo>
                  <a:lnTo>
                    <a:pt x="718" y="102"/>
                  </a:lnTo>
                  <a:lnTo>
                    <a:pt x="720" y="100"/>
                  </a:lnTo>
                  <a:lnTo>
                    <a:pt x="722" y="100"/>
                  </a:lnTo>
                  <a:lnTo>
                    <a:pt x="724" y="98"/>
                  </a:lnTo>
                  <a:lnTo>
                    <a:pt x="725" y="98"/>
                  </a:lnTo>
                  <a:lnTo>
                    <a:pt x="724" y="96"/>
                  </a:lnTo>
                  <a:lnTo>
                    <a:pt x="724" y="94"/>
                  </a:lnTo>
                  <a:lnTo>
                    <a:pt x="722" y="94"/>
                  </a:lnTo>
                  <a:lnTo>
                    <a:pt x="722" y="92"/>
                  </a:lnTo>
                  <a:lnTo>
                    <a:pt x="720" y="91"/>
                  </a:lnTo>
                  <a:lnTo>
                    <a:pt x="718" y="91"/>
                  </a:lnTo>
                  <a:lnTo>
                    <a:pt x="716" y="91"/>
                  </a:lnTo>
                  <a:lnTo>
                    <a:pt x="714" y="91"/>
                  </a:lnTo>
                  <a:lnTo>
                    <a:pt x="712" y="91"/>
                  </a:lnTo>
                  <a:lnTo>
                    <a:pt x="710" y="89"/>
                  </a:lnTo>
                  <a:lnTo>
                    <a:pt x="709" y="87"/>
                  </a:lnTo>
                  <a:lnTo>
                    <a:pt x="709" y="85"/>
                  </a:lnTo>
                  <a:lnTo>
                    <a:pt x="707" y="85"/>
                  </a:lnTo>
                  <a:lnTo>
                    <a:pt x="709" y="83"/>
                  </a:lnTo>
                  <a:lnTo>
                    <a:pt x="709" y="81"/>
                  </a:lnTo>
                  <a:lnTo>
                    <a:pt x="709" y="79"/>
                  </a:lnTo>
                  <a:lnTo>
                    <a:pt x="710" y="79"/>
                  </a:lnTo>
                  <a:lnTo>
                    <a:pt x="712" y="75"/>
                  </a:lnTo>
                  <a:lnTo>
                    <a:pt x="712" y="74"/>
                  </a:lnTo>
                  <a:lnTo>
                    <a:pt x="710" y="72"/>
                  </a:lnTo>
                  <a:lnTo>
                    <a:pt x="710" y="70"/>
                  </a:lnTo>
                  <a:lnTo>
                    <a:pt x="712" y="66"/>
                  </a:lnTo>
                  <a:lnTo>
                    <a:pt x="712" y="64"/>
                  </a:lnTo>
                  <a:lnTo>
                    <a:pt x="709" y="60"/>
                  </a:lnTo>
                  <a:lnTo>
                    <a:pt x="709" y="59"/>
                  </a:lnTo>
                  <a:lnTo>
                    <a:pt x="709" y="57"/>
                  </a:lnTo>
                  <a:lnTo>
                    <a:pt x="707" y="55"/>
                  </a:lnTo>
                  <a:lnTo>
                    <a:pt x="707" y="53"/>
                  </a:lnTo>
                  <a:lnTo>
                    <a:pt x="709" y="53"/>
                  </a:lnTo>
                  <a:lnTo>
                    <a:pt x="710" y="53"/>
                  </a:lnTo>
                  <a:lnTo>
                    <a:pt x="712" y="53"/>
                  </a:lnTo>
                  <a:lnTo>
                    <a:pt x="714" y="51"/>
                  </a:lnTo>
                  <a:lnTo>
                    <a:pt x="714" y="53"/>
                  </a:lnTo>
                  <a:lnTo>
                    <a:pt x="716" y="53"/>
                  </a:lnTo>
                  <a:lnTo>
                    <a:pt x="718" y="51"/>
                  </a:lnTo>
                  <a:lnTo>
                    <a:pt x="718" y="53"/>
                  </a:lnTo>
                  <a:lnTo>
                    <a:pt x="720" y="53"/>
                  </a:lnTo>
                  <a:lnTo>
                    <a:pt x="722" y="53"/>
                  </a:lnTo>
                  <a:lnTo>
                    <a:pt x="724" y="51"/>
                  </a:lnTo>
                  <a:lnTo>
                    <a:pt x="725" y="51"/>
                  </a:lnTo>
                  <a:lnTo>
                    <a:pt x="725" y="49"/>
                  </a:lnTo>
                  <a:lnTo>
                    <a:pt x="727" y="45"/>
                  </a:lnTo>
                  <a:lnTo>
                    <a:pt x="729" y="44"/>
                  </a:lnTo>
                  <a:lnTo>
                    <a:pt x="729" y="42"/>
                  </a:lnTo>
                  <a:lnTo>
                    <a:pt x="727" y="44"/>
                  </a:lnTo>
                  <a:lnTo>
                    <a:pt x="724" y="42"/>
                  </a:lnTo>
                  <a:lnTo>
                    <a:pt x="724" y="40"/>
                  </a:lnTo>
                  <a:lnTo>
                    <a:pt x="722" y="40"/>
                  </a:lnTo>
                  <a:lnTo>
                    <a:pt x="720" y="40"/>
                  </a:lnTo>
                  <a:lnTo>
                    <a:pt x="718" y="38"/>
                  </a:lnTo>
                  <a:lnTo>
                    <a:pt x="718" y="36"/>
                  </a:lnTo>
                  <a:lnTo>
                    <a:pt x="716" y="36"/>
                  </a:lnTo>
                  <a:lnTo>
                    <a:pt x="714" y="36"/>
                  </a:lnTo>
                  <a:lnTo>
                    <a:pt x="714" y="34"/>
                  </a:lnTo>
                  <a:lnTo>
                    <a:pt x="712" y="34"/>
                  </a:lnTo>
                  <a:lnTo>
                    <a:pt x="710" y="34"/>
                  </a:lnTo>
                  <a:lnTo>
                    <a:pt x="710" y="32"/>
                  </a:lnTo>
                  <a:lnTo>
                    <a:pt x="712" y="30"/>
                  </a:lnTo>
                  <a:lnTo>
                    <a:pt x="712" y="29"/>
                  </a:lnTo>
                  <a:lnTo>
                    <a:pt x="712" y="27"/>
                  </a:lnTo>
                  <a:lnTo>
                    <a:pt x="710" y="27"/>
                  </a:lnTo>
                  <a:lnTo>
                    <a:pt x="710" y="25"/>
                  </a:lnTo>
                  <a:lnTo>
                    <a:pt x="712" y="23"/>
                  </a:lnTo>
                  <a:lnTo>
                    <a:pt x="714" y="23"/>
                  </a:lnTo>
                  <a:lnTo>
                    <a:pt x="714" y="21"/>
                  </a:lnTo>
                  <a:lnTo>
                    <a:pt x="714" y="19"/>
                  </a:lnTo>
                  <a:lnTo>
                    <a:pt x="714" y="17"/>
                  </a:lnTo>
                  <a:lnTo>
                    <a:pt x="720" y="17"/>
                  </a:lnTo>
                  <a:lnTo>
                    <a:pt x="727" y="17"/>
                  </a:lnTo>
                  <a:lnTo>
                    <a:pt x="729" y="17"/>
                  </a:lnTo>
                  <a:lnTo>
                    <a:pt x="731" y="19"/>
                  </a:lnTo>
                  <a:lnTo>
                    <a:pt x="731" y="21"/>
                  </a:lnTo>
                  <a:lnTo>
                    <a:pt x="731" y="23"/>
                  </a:lnTo>
                  <a:lnTo>
                    <a:pt x="733" y="23"/>
                  </a:lnTo>
                  <a:lnTo>
                    <a:pt x="735" y="23"/>
                  </a:lnTo>
                  <a:lnTo>
                    <a:pt x="735" y="21"/>
                  </a:lnTo>
                  <a:lnTo>
                    <a:pt x="735" y="19"/>
                  </a:lnTo>
                  <a:lnTo>
                    <a:pt x="739" y="21"/>
                  </a:lnTo>
                  <a:lnTo>
                    <a:pt x="740" y="21"/>
                  </a:lnTo>
                  <a:lnTo>
                    <a:pt x="740" y="23"/>
                  </a:lnTo>
                  <a:lnTo>
                    <a:pt x="744" y="25"/>
                  </a:lnTo>
                  <a:lnTo>
                    <a:pt x="746" y="25"/>
                  </a:lnTo>
                  <a:lnTo>
                    <a:pt x="748" y="27"/>
                  </a:lnTo>
                  <a:lnTo>
                    <a:pt x="750" y="27"/>
                  </a:lnTo>
                  <a:lnTo>
                    <a:pt x="752" y="27"/>
                  </a:lnTo>
                  <a:lnTo>
                    <a:pt x="754" y="27"/>
                  </a:lnTo>
                  <a:lnTo>
                    <a:pt x="755" y="29"/>
                  </a:lnTo>
                  <a:lnTo>
                    <a:pt x="757" y="29"/>
                  </a:lnTo>
                  <a:lnTo>
                    <a:pt x="757" y="30"/>
                  </a:lnTo>
                  <a:lnTo>
                    <a:pt x="759" y="32"/>
                  </a:lnTo>
                  <a:lnTo>
                    <a:pt x="761" y="36"/>
                  </a:lnTo>
                  <a:lnTo>
                    <a:pt x="761" y="40"/>
                  </a:lnTo>
                  <a:lnTo>
                    <a:pt x="763" y="42"/>
                  </a:lnTo>
                  <a:lnTo>
                    <a:pt x="767" y="42"/>
                  </a:lnTo>
                  <a:lnTo>
                    <a:pt x="769" y="44"/>
                  </a:lnTo>
                  <a:lnTo>
                    <a:pt x="770" y="45"/>
                  </a:lnTo>
                  <a:lnTo>
                    <a:pt x="772" y="45"/>
                  </a:lnTo>
                  <a:lnTo>
                    <a:pt x="776" y="44"/>
                  </a:lnTo>
                  <a:lnTo>
                    <a:pt x="780" y="45"/>
                  </a:lnTo>
                  <a:lnTo>
                    <a:pt x="784" y="45"/>
                  </a:lnTo>
                  <a:lnTo>
                    <a:pt x="787" y="45"/>
                  </a:lnTo>
                  <a:lnTo>
                    <a:pt x="791" y="47"/>
                  </a:lnTo>
                  <a:lnTo>
                    <a:pt x="795" y="49"/>
                  </a:lnTo>
                  <a:lnTo>
                    <a:pt x="799" y="49"/>
                  </a:lnTo>
                  <a:lnTo>
                    <a:pt x="802" y="51"/>
                  </a:lnTo>
                  <a:lnTo>
                    <a:pt x="806" y="51"/>
                  </a:lnTo>
                  <a:lnTo>
                    <a:pt x="808" y="51"/>
                  </a:lnTo>
                  <a:lnTo>
                    <a:pt x="810" y="51"/>
                  </a:lnTo>
                  <a:lnTo>
                    <a:pt x="812" y="51"/>
                  </a:lnTo>
                  <a:lnTo>
                    <a:pt x="814" y="51"/>
                  </a:lnTo>
                  <a:lnTo>
                    <a:pt x="815" y="51"/>
                  </a:lnTo>
                  <a:lnTo>
                    <a:pt x="817" y="49"/>
                  </a:lnTo>
                  <a:lnTo>
                    <a:pt x="815" y="49"/>
                  </a:lnTo>
                  <a:lnTo>
                    <a:pt x="815" y="47"/>
                  </a:lnTo>
                  <a:lnTo>
                    <a:pt x="814" y="47"/>
                  </a:lnTo>
                  <a:lnTo>
                    <a:pt x="814" y="45"/>
                  </a:lnTo>
                  <a:lnTo>
                    <a:pt x="814" y="44"/>
                  </a:lnTo>
                  <a:lnTo>
                    <a:pt x="814" y="34"/>
                  </a:lnTo>
                  <a:lnTo>
                    <a:pt x="814" y="30"/>
                  </a:lnTo>
                  <a:lnTo>
                    <a:pt x="814" y="29"/>
                  </a:lnTo>
                  <a:lnTo>
                    <a:pt x="815" y="27"/>
                  </a:lnTo>
                  <a:lnTo>
                    <a:pt x="819" y="27"/>
                  </a:lnTo>
                  <a:lnTo>
                    <a:pt x="819" y="25"/>
                  </a:lnTo>
                  <a:lnTo>
                    <a:pt x="819" y="21"/>
                  </a:lnTo>
                  <a:lnTo>
                    <a:pt x="819" y="17"/>
                  </a:lnTo>
                  <a:lnTo>
                    <a:pt x="819" y="15"/>
                  </a:lnTo>
                  <a:lnTo>
                    <a:pt x="821" y="14"/>
                  </a:lnTo>
                  <a:lnTo>
                    <a:pt x="823" y="12"/>
                  </a:lnTo>
                  <a:lnTo>
                    <a:pt x="830" y="14"/>
                  </a:lnTo>
                  <a:lnTo>
                    <a:pt x="832" y="15"/>
                  </a:lnTo>
                  <a:lnTo>
                    <a:pt x="834" y="15"/>
                  </a:lnTo>
                  <a:lnTo>
                    <a:pt x="836" y="15"/>
                  </a:lnTo>
                  <a:lnTo>
                    <a:pt x="838" y="17"/>
                  </a:lnTo>
                  <a:lnTo>
                    <a:pt x="840" y="19"/>
                  </a:lnTo>
                  <a:lnTo>
                    <a:pt x="842" y="21"/>
                  </a:lnTo>
                  <a:lnTo>
                    <a:pt x="844" y="21"/>
                  </a:lnTo>
                  <a:lnTo>
                    <a:pt x="845" y="21"/>
                  </a:lnTo>
                  <a:lnTo>
                    <a:pt x="847" y="23"/>
                  </a:lnTo>
                  <a:lnTo>
                    <a:pt x="849" y="23"/>
                  </a:lnTo>
                  <a:lnTo>
                    <a:pt x="851" y="23"/>
                  </a:lnTo>
                  <a:lnTo>
                    <a:pt x="851" y="25"/>
                  </a:lnTo>
                  <a:lnTo>
                    <a:pt x="853" y="23"/>
                  </a:lnTo>
                  <a:lnTo>
                    <a:pt x="855" y="23"/>
                  </a:lnTo>
                  <a:lnTo>
                    <a:pt x="857" y="21"/>
                  </a:lnTo>
                  <a:lnTo>
                    <a:pt x="857" y="19"/>
                  </a:lnTo>
                  <a:lnTo>
                    <a:pt x="859" y="17"/>
                  </a:lnTo>
                  <a:lnTo>
                    <a:pt x="860" y="17"/>
                  </a:lnTo>
                  <a:lnTo>
                    <a:pt x="862" y="15"/>
                  </a:lnTo>
                  <a:lnTo>
                    <a:pt x="862" y="14"/>
                  </a:lnTo>
                  <a:lnTo>
                    <a:pt x="860" y="12"/>
                  </a:lnTo>
                  <a:lnTo>
                    <a:pt x="860" y="8"/>
                  </a:lnTo>
                  <a:lnTo>
                    <a:pt x="860" y="4"/>
                  </a:lnTo>
                  <a:lnTo>
                    <a:pt x="860" y="0"/>
                  </a:lnTo>
                  <a:lnTo>
                    <a:pt x="862" y="0"/>
                  </a:lnTo>
                  <a:lnTo>
                    <a:pt x="864" y="0"/>
                  </a:lnTo>
                  <a:lnTo>
                    <a:pt x="868" y="0"/>
                  </a:lnTo>
                  <a:lnTo>
                    <a:pt x="872" y="0"/>
                  </a:lnTo>
                  <a:lnTo>
                    <a:pt x="874" y="2"/>
                  </a:lnTo>
                  <a:lnTo>
                    <a:pt x="874" y="4"/>
                  </a:lnTo>
                  <a:lnTo>
                    <a:pt x="875" y="4"/>
                  </a:lnTo>
                  <a:lnTo>
                    <a:pt x="877" y="4"/>
                  </a:lnTo>
                  <a:lnTo>
                    <a:pt x="879" y="6"/>
                  </a:lnTo>
                  <a:lnTo>
                    <a:pt x="881" y="8"/>
                  </a:lnTo>
                  <a:lnTo>
                    <a:pt x="885" y="8"/>
                  </a:lnTo>
                  <a:lnTo>
                    <a:pt x="887" y="10"/>
                  </a:lnTo>
                  <a:lnTo>
                    <a:pt x="890" y="10"/>
                  </a:lnTo>
                  <a:lnTo>
                    <a:pt x="892" y="1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3" y="1648"/>
              <a:ext cx="5629" cy="1912"/>
            </a:xfrm>
            <a:custGeom>
              <a:avLst/>
              <a:gdLst>
                <a:gd name="T0" fmla="*/ 229 w 5629"/>
                <a:gd name="T1" fmla="*/ 45 h 1912"/>
                <a:gd name="T2" fmla="*/ 330 w 5629"/>
                <a:gd name="T3" fmla="*/ 55 h 1912"/>
                <a:gd name="T4" fmla="*/ 424 w 5629"/>
                <a:gd name="T5" fmla="*/ 66 h 1912"/>
                <a:gd name="T6" fmla="*/ 524 w 5629"/>
                <a:gd name="T7" fmla="*/ 115 h 1912"/>
                <a:gd name="T8" fmla="*/ 599 w 5629"/>
                <a:gd name="T9" fmla="*/ 124 h 1912"/>
                <a:gd name="T10" fmla="*/ 722 w 5629"/>
                <a:gd name="T11" fmla="*/ 184 h 1912"/>
                <a:gd name="T12" fmla="*/ 799 w 5629"/>
                <a:gd name="T13" fmla="*/ 184 h 1912"/>
                <a:gd name="T14" fmla="*/ 871 w 5629"/>
                <a:gd name="T15" fmla="*/ 323 h 1912"/>
                <a:gd name="T16" fmla="*/ 1002 w 5629"/>
                <a:gd name="T17" fmla="*/ 404 h 1912"/>
                <a:gd name="T18" fmla="*/ 1161 w 5629"/>
                <a:gd name="T19" fmla="*/ 509 h 1912"/>
                <a:gd name="T20" fmla="*/ 1362 w 5629"/>
                <a:gd name="T21" fmla="*/ 634 h 1912"/>
                <a:gd name="T22" fmla="*/ 1595 w 5629"/>
                <a:gd name="T23" fmla="*/ 631 h 1912"/>
                <a:gd name="T24" fmla="*/ 1756 w 5629"/>
                <a:gd name="T25" fmla="*/ 698 h 1912"/>
                <a:gd name="T26" fmla="*/ 1893 w 5629"/>
                <a:gd name="T27" fmla="*/ 835 h 1912"/>
                <a:gd name="T28" fmla="*/ 2003 w 5629"/>
                <a:gd name="T29" fmla="*/ 914 h 1912"/>
                <a:gd name="T30" fmla="*/ 2275 w 5629"/>
                <a:gd name="T31" fmla="*/ 938 h 1912"/>
                <a:gd name="T32" fmla="*/ 2591 w 5629"/>
                <a:gd name="T33" fmla="*/ 963 h 1912"/>
                <a:gd name="T34" fmla="*/ 2774 w 5629"/>
                <a:gd name="T35" fmla="*/ 869 h 1912"/>
                <a:gd name="T36" fmla="*/ 2898 w 5629"/>
                <a:gd name="T37" fmla="*/ 878 h 1912"/>
                <a:gd name="T38" fmla="*/ 3018 w 5629"/>
                <a:gd name="T39" fmla="*/ 936 h 1912"/>
                <a:gd name="T40" fmla="*/ 3110 w 5629"/>
                <a:gd name="T41" fmla="*/ 884 h 1912"/>
                <a:gd name="T42" fmla="*/ 3211 w 5629"/>
                <a:gd name="T43" fmla="*/ 961 h 1912"/>
                <a:gd name="T44" fmla="*/ 3226 w 5629"/>
                <a:gd name="T45" fmla="*/ 1068 h 1912"/>
                <a:gd name="T46" fmla="*/ 3350 w 5629"/>
                <a:gd name="T47" fmla="*/ 1195 h 1912"/>
                <a:gd name="T48" fmla="*/ 3543 w 5629"/>
                <a:gd name="T49" fmla="*/ 1282 h 1912"/>
                <a:gd name="T50" fmla="*/ 3759 w 5629"/>
                <a:gd name="T51" fmla="*/ 1355 h 1912"/>
                <a:gd name="T52" fmla="*/ 3949 w 5629"/>
                <a:gd name="T53" fmla="*/ 1334 h 1912"/>
                <a:gd name="T54" fmla="*/ 4132 w 5629"/>
                <a:gd name="T55" fmla="*/ 1447 h 1912"/>
                <a:gd name="T56" fmla="*/ 4318 w 5629"/>
                <a:gd name="T57" fmla="*/ 1512 h 1912"/>
                <a:gd name="T58" fmla="*/ 4545 w 5629"/>
                <a:gd name="T59" fmla="*/ 1625 h 1912"/>
                <a:gd name="T60" fmla="*/ 4718 w 5629"/>
                <a:gd name="T61" fmla="*/ 1661 h 1912"/>
                <a:gd name="T62" fmla="*/ 4890 w 5629"/>
                <a:gd name="T63" fmla="*/ 1599 h 1912"/>
                <a:gd name="T64" fmla="*/ 5021 w 5629"/>
                <a:gd name="T65" fmla="*/ 1554 h 1912"/>
                <a:gd name="T66" fmla="*/ 5170 w 5629"/>
                <a:gd name="T67" fmla="*/ 1561 h 1912"/>
                <a:gd name="T68" fmla="*/ 5278 w 5629"/>
                <a:gd name="T69" fmla="*/ 1642 h 1912"/>
                <a:gd name="T70" fmla="*/ 5430 w 5629"/>
                <a:gd name="T71" fmla="*/ 1687 h 1912"/>
                <a:gd name="T72" fmla="*/ 5532 w 5629"/>
                <a:gd name="T73" fmla="*/ 1634 h 1912"/>
                <a:gd name="T74" fmla="*/ 5599 w 5629"/>
                <a:gd name="T75" fmla="*/ 1617 h 1912"/>
                <a:gd name="T76" fmla="*/ 5569 w 5629"/>
                <a:gd name="T77" fmla="*/ 1814 h 1912"/>
                <a:gd name="T78" fmla="*/ 5368 w 5629"/>
                <a:gd name="T79" fmla="*/ 1842 h 1912"/>
                <a:gd name="T80" fmla="*/ 5102 w 5629"/>
                <a:gd name="T81" fmla="*/ 1856 h 1912"/>
                <a:gd name="T82" fmla="*/ 4862 w 5629"/>
                <a:gd name="T83" fmla="*/ 1820 h 1912"/>
                <a:gd name="T84" fmla="*/ 4637 w 5629"/>
                <a:gd name="T85" fmla="*/ 1844 h 1912"/>
                <a:gd name="T86" fmla="*/ 4378 w 5629"/>
                <a:gd name="T87" fmla="*/ 1749 h 1912"/>
                <a:gd name="T88" fmla="*/ 4095 w 5629"/>
                <a:gd name="T89" fmla="*/ 1706 h 1912"/>
                <a:gd name="T90" fmla="*/ 3922 w 5629"/>
                <a:gd name="T91" fmla="*/ 1599 h 1912"/>
                <a:gd name="T92" fmla="*/ 3652 w 5629"/>
                <a:gd name="T93" fmla="*/ 1644 h 1912"/>
                <a:gd name="T94" fmla="*/ 3427 w 5629"/>
                <a:gd name="T95" fmla="*/ 1539 h 1912"/>
                <a:gd name="T96" fmla="*/ 3174 w 5629"/>
                <a:gd name="T97" fmla="*/ 1426 h 1912"/>
                <a:gd name="T98" fmla="*/ 3058 w 5629"/>
                <a:gd name="T99" fmla="*/ 1214 h 1912"/>
                <a:gd name="T100" fmla="*/ 2797 w 5629"/>
                <a:gd name="T101" fmla="*/ 1105 h 1912"/>
                <a:gd name="T102" fmla="*/ 2619 w 5629"/>
                <a:gd name="T103" fmla="*/ 1210 h 1912"/>
                <a:gd name="T104" fmla="*/ 2315 w 5629"/>
                <a:gd name="T105" fmla="*/ 1132 h 1912"/>
                <a:gd name="T106" fmla="*/ 2118 w 5629"/>
                <a:gd name="T107" fmla="*/ 1152 h 1912"/>
                <a:gd name="T108" fmla="*/ 1857 w 5629"/>
                <a:gd name="T109" fmla="*/ 1045 h 1912"/>
                <a:gd name="T110" fmla="*/ 1593 w 5629"/>
                <a:gd name="T111" fmla="*/ 950 h 1912"/>
                <a:gd name="T112" fmla="*/ 1319 w 5629"/>
                <a:gd name="T113" fmla="*/ 833 h 1912"/>
                <a:gd name="T114" fmla="*/ 1067 w 5629"/>
                <a:gd name="T115" fmla="*/ 755 h 1912"/>
                <a:gd name="T116" fmla="*/ 874 w 5629"/>
                <a:gd name="T117" fmla="*/ 648 h 1912"/>
                <a:gd name="T118" fmla="*/ 659 w 5629"/>
                <a:gd name="T119" fmla="*/ 464 h 1912"/>
                <a:gd name="T120" fmla="*/ 417 w 5629"/>
                <a:gd name="T121" fmla="*/ 332 h 1912"/>
                <a:gd name="T122" fmla="*/ 218 w 5629"/>
                <a:gd name="T123" fmla="*/ 338 h 1912"/>
                <a:gd name="T124" fmla="*/ 0 w 5629"/>
                <a:gd name="T125" fmla="*/ 156 h 1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29" h="1912">
                  <a:moveTo>
                    <a:pt x="68" y="2"/>
                  </a:moveTo>
                  <a:lnTo>
                    <a:pt x="83" y="8"/>
                  </a:lnTo>
                  <a:lnTo>
                    <a:pt x="85" y="8"/>
                  </a:lnTo>
                  <a:lnTo>
                    <a:pt x="87" y="10"/>
                  </a:lnTo>
                  <a:lnTo>
                    <a:pt x="88" y="10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2" y="15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6" y="19"/>
                  </a:lnTo>
                  <a:lnTo>
                    <a:pt x="96" y="21"/>
                  </a:lnTo>
                  <a:lnTo>
                    <a:pt x="98" y="23"/>
                  </a:lnTo>
                  <a:lnTo>
                    <a:pt x="100" y="25"/>
                  </a:lnTo>
                  <a:lnTo>
                    <a:pt x="102" y="27"/>
                  </a:lnTo>
                  <a:lnTo>
                    <a:pt x="103" y="27"/>
                  </a:lnTo>
                  <a:lnTo>
                    <a:pt x="103" y="29"/>
                  </a:lnTo>
                  <a:lnTo>
                    <a:pt x="105" y="29"/>
                  </a:lnTo>
                  <a:lnTo>
                    <a:pt x="105" y="30"/>
                  </a:lnTo>
                  <a:lnTo>
                    <a:pt x="107" y="32"/>
                  </a:lnTo>
                  <a:lnTo>
                    <a:pt x="109" y="34"/>
                  </a:lnTo>
                  <a:lnTo>
                    <a:pt x="111" y="36"/>
                  </a:lnTo>
                  <a:lnTo>
                    <a:pt x="113" y="38"/>
                  </a:lnTo>
                  <a:lnTo>
                    <a:pt x="115" y="38"/>
                  </a:lnTo>
                  <a:lnTo>
                    <a:pt x="117" y="40"/>
                  </a:lnTo>
                  <a:lnTo>
                    <a:pt x="118" y="44"/>
                  </a:lnTo>
                  <a:lnTo>
                    <a:pt x="120" y="45"/>
                  </a:lnTo>
                  <a:lnTo>
                    <a:pt x="122" y="47"/>
                  </a:lnTo>
                  <a:lnTo>
                    <a:pt x="124" y="47"/>
                  </a:lnTo>
                  <a:lnTo>
                    <a:pt x="126" y="45"/>
                  </a:lnTo>
                  <a:lnTo>
                    <a:pt x="128" y="45"/>
                  </a:lnTo>
                  <a:lnTo>
                    <a:pt x="130" y="44"/>
                  </a:lnTo>
                  <a:lnTo>
                    <a:pt x="132" y="44"/>
                  </a:lnTo>
                  <a:lnTo>
                    <a:pt x="133" y="44"/>
                  </a:lnTo>
                  <a:lnTo>
                    <a:pt x="135" y="42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43" y="42"/>
                  </a:lnTo>
                  <a:lnTo>
                    <a:pt x="145" y="42"/>
                  </a:lnTo>
                  <a:lnTo>
                    <a:pt x="147" y="44"/>
                  </a:lnTo>
                  <a:lnTo>
                    <a:pt x="148" y="44"/>
                  </a:lnTo>
                  <a:lnTo>
                    <a:pt x="150" y="44"/>
                  </a:lnTo>
                  <a:lnTo>
                    <a:pt x="152" y="45"/>
                  </a:lnTo>
                  <a:lnTo>
                    <a:pt x="154" y="45"/>
                  </a:lnTo>
                  <a:lnTo>
                    <a:pt x="154" y="44"/>
                  </a:lnTo>
                  <a:lnTo>
                    <a:pt x="156" y="44"/>
                  </a:lnTo>
                  <a:lnTo>
                    <a:pt x="158" y="42"/>
                  </a:lnTo>
                  <a:lnTo>
                    <a:pt x="160" y="42"/>
                  </a:lnTo>
                  <a:lnTo>
                    <a:pt x="162" y="40"/>
                  </a:lnTo>
                  <a:lnTo>
                    <a:pt x="163" y="40"/>
                  </a:lnTo>
                  <a:lnTo>
                    <a:pt x="165" y="40"/>
                  </a:lnTo>
                  <a:lnTo>
                    <a:pt x="167" y="40"/>
                  </a:lnTo>
                  <a:lnTo>
                    <a:pt x="169" y="38"/>
                  </a:lnTo>
                  <a:lnTo>
                    <a:pt x="171" y="38"/>
                  </a:lnTo>
                  <a:lnTo>
                    <a:pt x="173" y="38"/>
                  </a:lnTo>
                  <a:lnTo>
                    <a:pt x="175" y="38"/>
                  </a:lnTo>
                  <a:lnTo>
                    <a:pt x="177" y="38"/>
                  </a:lnTo>
                  <a:lnTo>
                    <a:pt x="178" y="40"/>
                  </a:lnTo>
                  <a:lnTo>
                    <a:pt x="180" y="40"/>
                  </a:lnTo>
                  <a:lnTo>
                    <a:pt x="184" y="40"/>
                  </a:lnTo>
                  <a:lnTo>
                    <a:pt x="186" y="42"/>
                  </a:lnTo>
                  <a:lnTo>
                    <a:pt x="188" y="44"/>
                  </a:lnTo>
                  <a:lnTo>
                    <a:pt x="190" y="44"/>
                  </a:lnTo>
                  <a:lnTo>
                    <a:pt x="193" y="42"/>
                  </a:lnTo>
                  <a:lnTo>
                    <a:pt x="195" y="42"/>
                  </a:lnTo>
                  <a:lnTo>
                    <a:pt x="197" y="42"/>
                  </a:lnTo>
                  <a:lnTo>
                    <a:pt x="199" y="40"/>
                  </a:lnTo>
                  <a:lnTo>
                    <a:pt x="201" y="40"/>
                  </a:lnTo>
                  <a:lnTo>
                    <a:pt x="203" y="42"/>
                  </a:lnTo>
                  <a:lnTo>
                    <a:pt x="207" y="44"/>
                  </a:lnTo>
                  <a:lnTo>
                    <a:pt x="210" y="45"/>
                  </a:lnTo>
                  <a:lnTo>
                    <a:pt x="214" y="45"/>
                  </a:lnTo>
                  <a:lnTo>
                    <a:pt x="216" y="47"/>
                  </a:lnTo>
                  <a:lnTo>
                    <a:pt x="218" y="47"/>
                  </a:lnTo>
                  <a:lnTo>
                    <a:pt x="220" y="47"/>
                  </a:lnTo>
                  <a:lnTo>
                    <a:pt x="222" y="47"/>
                  </a:lnTo>
                  <a:lnTo>
                    <a:pt x="223" y="47"/>
                  </a:lnTo>
                  <a:lnTo>
                    <a:pt x="225" y="47"/>
                  </a:lnTo>
                  <a:lnTo>
                    <a:pt x="227" y="47"/>
                  </a:lnTo>
                  <a:lnTo>
                    <a:pt x="229" y="45"/>
                  </a:lnTo>
                  <a:lnTo>
                    <a:pt x="231" y="45"/>
                  </a:lnTo>
                  <a:lnTo>
                    <a:pt x="233" y="47"/>
                  </a:lnTo>
                  <a:lnTo>
                    <a:pt x="235" y="47"/>
                  </a:lnTo>
                  <a:lnTo>
                    <a:pt x="235" y="49"/>
                  </a:lnTo>
                  <a:lnTo>
                    <a:pt x="237" y="49"/>
                  </a:lnTo>
                  <a:lnTo>
                    <a:pt x="238" y="51"/>
                  </a:lnTo>
                  <a:lnTo>
                    <a:pt x="240" y="51"/>
                  </a:lnTo>
                  <a:lnTo>
                    <a:pt x="242" y="51"/>
                  </a:lnTo>
                  <a:lnTo>
                    <a:pt x="244" y="53"/>
                  </a:lnTo>
                  <a:lnTo>
                    <a:pt x="246" y="53"/>
                  </a:lnTo>
                  <a:lnTo>
                    <a:pt x="248" y="55"/>
                  </a:lnTo>
                  <a:lnTo>
                    <a:pt x="250" y="57"/>
                  </a:lnTo>
                  <a:lnTo>
                    <a:pt x="252" y="57"/>
                  </a:lnTo>
                  <a:lnTo>
                    <a:pt x="253" y="59"/>
                  </a:lnTo>
                  <a:lnTo>
                    <a:pt x="255" y="60"/>
                  </a:lnTo>
                  <a:lnTo>
                    <a:pt x="259" y="60"/>
                  </a:lnTo>
                  <a:lnTo>
                    <a:pt x="261" y="60"/>
                  </a:lnTo>
                  <a:lnTo>
                    <a:pt x="261" y="59"/>
                  </a:lnTo>
                  <a:lnTo>
                    <a:pt x="265" y="59"/>
                  </a:lnTo>
                  <a:lnTo>
                    <a:pt x="267" y="59"/>
                  </a:lnTo>
                  <a:lnTo>
                    <a:pt x="268" y="57"/>
                  </a:lnTo>
                  <a:lnTo>
                    <a:pt x="268" y="55"/>
                  </a:lnTo>
                  <a:lnTo>
                    <a:pt x="270" y="55"/>
                  </a:lnTo>
                  <a:lnTo>
                    <a:pt x="272" y="55"/>
                  </a:lnTo>
                  <a:lnTo>
                    <a:pt x="274" y="53"/>
                  </a:lnTo>
                  <a:lnTo>
                    <a:pt x="276" y="53"/>
                  </a:lnTo>
                  <a:lnTo>
                    <a:pt x="278" y="53"/>
                  </a:lnTo>
                  <a:lnTo>
                    <a:pt x="280" y="53"/>
                  </a:lnTo>
                  <a:lnTo>
                    <a:pt x="282" y="53"/>
                  </a:lnTo>
                  <a:lnTo>
                    <a:pt x="283" y="55"/>
                  </a:lnTo>
                  <a:lnTo>
                    <a:pt x="283" y="57"/>
                  </a:lnTo>
                  <a:lnTo>
                    <a:pt x="285" y="57"/>
                  </a:lnTo>
                  <a:lnTo>
                    <a:pt x="287" y="57"/>
                  </a:lnTo>
                  <a:lnTo>
                    <a:pt x="287" y="59"/>
                  </a:lnTo>
                  <a:lnTo>
                    <a:pt x="289" y="59"/>
                  </a:lnTo>
                  <a:lnTo>
                    <a:pt x="289" y="60"/>
                  </a:lnTo>
                  <a:lnTo>
                    <a:pt x="289" y="62"/>
                  </a:lnTo>
                  <a:lnTo>
                    <a:pt x="289" y="64"/>
                  </a:lnTo>
                  <a:lnTo>
                    <a:pt x="291" y="64"/>
                  </a:lnTo>
                  <a:lnTo>
                    <a:pt x="293" y="64"/>
                  </a:lnTo>
                  <a:lnTo>
                    <a:pt x="293" y="66"/>
                  </a:lnTo>
                  <a:lnTo>
                    <a:pt x="295" y="66"/>
                  </a:lnTo>
                  <a:lnTo>
                    <a:pt x="295" y="68"/>
                  </a:lnTo>
                  <a:lnTo>
                    <a:pt x="293" y="68"/>
                  </a:lnTo>
                  <a:lnTo>
                    <a:pt x="293" y="70"/>
                  </a:lnTo>
                  <a:lnTo>
                    <a:pt x="293" y="72"/>
                  </a:lnTo>
                  <a:lnTo>
                    <a:pt x="293" y="74"/>
                  </a:lnTo>
                  <a:lnTo>
                    <a:pt x="291" y="76"/>
                  </a:lnTo>
                  <a:lnTo>
                    <a:pt x="291" y="77"/>
                  </a:lnTo>
                  <a:lnTo>
                    <a:pt x="293" y="79"/>
                  </a:lnTo>
                  <a:lnTo>
                    <a:pt x="295" y="81"/>
                  </a:lnTo>
                  <a:lnTo>
                    <a:pt x="297" y="81"/>
                  </a:lnTo>
                  <a:lnTo>
                    <a:pt x="298" y="81"/>
                  </a:lnTo>
                  <a:lnTo>
                    <a:pt x="300" y="83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6" y="83"/>
                  </a:lnTo>
                  <a:lnTo>
                    <a:pt x="308" y="83"/>
                  </a:lnTo>
                  <a:lnTo>
                    <a:pt x="310" y="83"/>
                  </a:lnTo>
                  <a:lnTo>
                    <a:pt x="312" y="83"/>
                  </a:lnTo>
                  <a:lnTo>
                    <a:pt x="312" y="81"/>
                  </a:lnTo>
                  <a:lnTo>
                    <a:pt x="313" y="81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9" y="81"/>
                  </a:lnTo>
                  <a:lnTo>
                    <a:pt x="321" y="79"/>
                  </a:lnTo>
                  <a:lnTo>
                    <a:pt x="323" y="79"/>
                  </a:lnTo>
                  <a:lnTo>
                    <a:pt x="323" y="77"/>
                  </a:lnTo>
                  <a:lnTo>
                    <a:pt x="325" y="76"/>
                  </a:lnTo>
                  <a:lnTo>
                    <a:pt x="328" y="74"/>
                  </a:lnTo>
                  <a:lnTo>
                    <a:pt x="330" y="72"/>
                  </a:lnTo>
                  <a:lnTo>
                    <a:pt x="332" y="70"/>
                  </a:lnTo>
                  <a:lnTo>
                    <a:pt x="332" y="68"/>
                  </a:lnTo>
                  <a:lnTo>
                    <a:pt x="334" y="68"/>
                  </a:lnTo>
                  <a:lnTo>
                    <a:pt x="334" y="64"/>
                  </a:lnTo>
                  <a:lnTo>
                    <a:pt x="334" y="62"/>
                  </a:lnTo>
                  <a:lnTo>
                    <a:pt x="332" y="60"/>
                  </a:lnTo>
                  <a:lnTo>
                    <a:pt x="332" y="59"/>
                  </a:lnTo>
                  <a:lnTo>
                    <a:pt x="330" y="57"/>
                  </a:lnTo>
                  <a:lnTo>
                    <a:pt x="330" y="55"/>
                  </a:lnTo>
                  <a:lnTo>
                    <a:pt x="328" y="55"/>
                  </a:lnTo>
                  <a:lnTo>
                    <a:pt x="328" y="53"/>
                  </a:lnTo>
                  <a:lnTo>
                    <a:pt x="327" y="51"/>
                  </a:lnTo>
                  <a:lnTo>
                    <a:pt x="327" y="49"/>
                  </a:lnTo>
                  <a:lnTo>
                    <a:pt x="327" y="47"/>
                  </a:lnTo>
                  <a:lnTo>
                    <a:pt x="327" y="45"/>
                  </a:lnTo>
                  <a:lnTo>
                    <a:pt x="327" y="44"/>
                  </a:lnTo>
                  <a:lnTo>
                    <a:pt x="327" y="42"/>
                  </a:lnTo>
                  <a:lnTo>
                    <a:pt x="325" y="40"/>
                  </a:lnTo>
                  <a:lnTo>
                    <a:pt x="325" y="38"/>
                  </a:lnTo>
                  <a:lnTo>
                    <a:pt x="325" y="36"/>
                  </a:lnTo>
                  <a:lnTo>
                    <a:pt x="327" y="34"/>
                  </a:lnTo>
                  <a:lnTo>
                    <a:pt x="328" y="32"/>
                  </a:lnTo>
                  <a:lnTo>
                    <a:pt x="330" y="32"/>
                  </a:lnTo>
                  <a:lnTo>
                    <a:pt x="332" y="30"/>
                  </a:lnTo>
                  <a:lnTo>
                    <a:pt x="334" y="30"/>
                  </a:lnTo>
                  <a:lnTo>
                    <a:pt x="336" y="30"/>
                  </a:lnTo>
                  <a:lnTo>
                    <a:pt x="338" y="30"/>
                  </a:lnTo>
                  <a:lnTo>
                    <a:pt x="340" y="30"/>
                  </a:lnTo>
                  <a:lnTo>
                    <a:pt x="342" y="29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7" y="29"/>
                  </a:lnTo>
                  <a:lnTo>
                    <a:pt x="349" y="29"/>
                  </a:lnTo>
                  <a:lnTo>
                    <a:pt x="351" y="27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7" y="25"/>
                  </a:lnTo>
                  <a:lnTo>
                    <a:pt x="358" y="25"/>
                  </a:lnTo>
                  <a:lnTo>
                    <a:pt x="360" y="25"/>
                  </a:lnTo>
                  <a:lnTo>
                    <a:pt x="362" y="25"/>
                  </a:lnTo>
                  <a:lnTo>
                    <a:pt x="364" y="25"/>
                  </a:lnTo>
                  <a:lnTo>
                    <a:pt x="366" y="25"/>
                  </a:lnTo>
                  <a:lnTo>
                    <a:pt x="368" y="25"/>
                  </a:lnTo>
                  <a:lnTo>
                    <a:pt x="368" y="27"/>
                  </a:lnTo>
                  <a:lnTo>
                    <a:pt x="370" y="27"/>
                  </a:lnTo>
                  <a:lnTo>
                    <a:pt x="372" y="27"/>
                  </a:lnTo>
                  <a:lnTo>
                    <a:pt x="373" y="27"/>
                  </a:lnTo>
                  <a:lnTo>
                    <a:pt x="373" y="29"/>
                  </a:lnTo>
                  <a:lnTo>
                    <a:pt x="375" y="29"/>
                  </a:lnTo>
                  <a:lnTo>
                    <a:pt x="377" y="29"/>
                  </a:lnTo>
                  <a:lnTo>
                    <a:pt x="379" y="29"/>
                  </a:lnTo>
                  <a:lnTo>
                    <a:pt x="379" y="30"/>
                  </a:lnTo>
                  <a:lnTo>
                    <a:pt x="381" y="30"/>
                  </a:lnTo>
                  <a:lnTo>
                    <a:pt x="381" y="32"/>
                  </a:lnTo>
                  <a:lnTo>
                    <a:pt x="381" y="34"/>
                  </a:lnTo>
                  <a:lnTo>
                    <a:pt x="383" y="34"/>
                  </a:lnTo>
                  <a:lnTo>
                    <a:pt x="385" y="34"/>
                  </a:lnTo>
                  <a:lnTo>
                    <a:pt x="385" y="36"/>
                  </a:lnTo>
                  <a:lnTo>
                    <a:pt x="387" y="36"/>
                  </a:lnTo>
                  <a:lnTo>
                    <a:pt x="388" y="36"/>
                  </a:lnTo>
                  <a:lnTo>
                    <a:pt x="390" y="36"/>
                  </a:lnTo>
                  <a:lnTo>
                    <a:pt x="390" y="38"/>
                  </a:lnTo>
                  <a:lnTo>
                    <a:pt x="392" y="38"/>
                  </a:lnTo>
                  <a:lnTo>
                    <a:pt x="392" y="40"/>
                  </a:lnTo>
                  <a:lnTo>
                    <a:pt x="394" y="40"/>
                  </a:lnTo>
                  <a:lnTo>
                    <a:pt x="394" y="42"/>
                  </a:lnTo>
                  <a:lnTo>
                    <a:pt x="396" y="42"/>
                  </a:lnTo>
                  <a:lnTo>
                    <a:pt x="396" y="44"/>
                  </a:lnTo>
                  <a:lnTo>
                    <a:pt x="398" y="45"/>
                  </a:lnTo>
                  <a:lnTo>
                    <a:pt x="400" y="47"/>
                  </a:lnTo>
                  <a:lnTo>
                    <a:pt x="402" y="49"/>
                  </a:lnTo>
                  <a:lnTo>
                    <a:pt x="402" y="51"/>
                  </a:lnTo>
                  <a:lnTo>
                    <a:pt x="403" y="51"/>
                  </a:lnTo>
                  <a:lnTo>
                    <a:pt x="403" y="53"/>
                  </a:lnTo>
                  <a:lnTo>
                    <a:pt x="403" y="55"/>
                  </a:lnTo>
                  <a:lnTo>
                    <a:pt x="405" y="55"/>
                  </a:lnTo>
                  <a:lnTo>
                    <a:pt x="405" y="57"/>
                  </a:lnTo>
                  <a:lnTo>
                    <a:pt x="407" y="57"/>
                  </a:lnTo>
                  <a:lnTo>
                    <a:pt x="409" y="59"/>
                  </a:lnTo>
                  <a:lnTo>
                    <a:pt x="411" y="59"/>
                  </a:lnTo>
                  <a:lnTo>
                    <a:pt x="411" y="60"/>
                  </a:lnTo>
                  <a:lnTo>
                    <a:pt x="413" y="60"/>
                  </a:lnTo>
                  <a:lnTo>
                    <a:pt x="415" y="60"/>
                  </a:lnTo>
                  <a:lnTo>
                    <a:pt x="415" y="62"/>
                  </a:lnTo>
                  <a:lnTo>
                    <a:pt x="417" y="62"/>
                  </a:lnTo>
                  <a:lnTo>
                    <a:pt x="418" y="62"/>
                  </a:lnTo>
                  <a:lnTo>
                    <a:pt x="420" y="64"/>
                  </a:lnTo>
                  <a:lnTo>
                    <a:pt x="422" y="64"/>
                  </a:lnTo>
                  <a:lnTo>
                    <a:pt x="424" y="66"/>
                  </a:lnTo>
                  <a:lnTo>
                    <a:pt x="426" y="66"/>
                  </a:lnTo>
                  <a:lnTo>
                    <a:pt x="428" y="66"/>
                  </a:lnTo>
                  <a:lnTo>
                    <a:pt x="430" y="64"/>
                  </a:lnTo>
                  <a:lnTo>
                    <a:pt x="432" y="64"/>
                  </a:lnTo>
                  <a:lnTo>
                    <a:pt x="432" y="66"/>
                  </a:lnTo>
                  <a:lnTo>
                    <a:pt x="434" y="66"/>
                  </a:lnTo>
                  <a:lnTo>
                    <a:pt x="434" y="68"/>
                  </a:lnTo>
                  <a:lnTo>
                    <a:pt x="435" y="68"/>
                  </a:lnTo>
                  <a:lnTo>
                    <a:pt x="437" y="68"/>
                  </a:lnTo>
                  <a:lnTo>
                    <a:pt x="439" y="68"/>
                  </a:lnTo>
                  <a:lnTo>
                    <a:pt x="441" y="68"/>
                  </a:lnTo>
                  <a:lnTo>
                    <a:pt x="443" y="68"/>
                  </a:lnTo>
                  <a:lnTo>
                    <a:pt x="445" y="68"/>
                  </a:lnTo>
                  <a:lnTo>
                    <a:pt x="445" y="70"/>
                  </a:lnTo>
                  <a:lnTo>
                    <a:pt x="447" y="70"/>
                  </a:lnTo>
                  <a:lnTo>
                    <a:pt x="449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4" y="72"/>
                  </a:lnTo>
                  <a:lnTo>
                    <a:pt x="456" y="72"/>
                  </a:lnTo>
                  <a:lnTo>
                    <a:pt x="458" y="72"/>
                  </a:lnTo>
                  <a:lnTo>
                    <a:pt x="460" y="72"/>
                  </a:lnTo>
                  <a:lnTo>
                    <a:pt x="462" y="72"/>
                  </a:lnTo>
                  <a:lnTo>
                    <a:pt x="462" y="74"/>
                  </a:lnTo>
                  <a:lnTo>
                    <a:pt x="464" y="74"/>
                  </a:lnTo>
                  <a:lnTo>
                    <a:pt x="465" y="74"/>
                  </a:lnTo>
                  <a:lnTo>
                    <a:pt x="467" y="72"/>
                  </a:lnTo>
                  <a:lnTo>
                    <a:pt x="469" y="72"/>
                  </a:lnTo>
                  <a:lnTo>
                    <a:pt x="471" y="72"/>
                  </a:lnTo>
                  <a:lnTo>
                    <a:pt x="473" y="72"/>
                  </a:lnTo>
                  <a:lnTo>
                    <a:pt x="475" y="72"/>
                  </a:lnTo>
                  <a:lnTo>
                    <a:pt x="477" y="72"/>
                  </a:lnTo>
                  <a:lnTo>
                    <a:pt x="479" y="72"/>
                  </a:lnTo>
                  <a:lnTo>
                    <a:pt x="479" y="74"/>
                  </a:lnTo>
                  <a:lnTo>
                    <a:pt x="480" y="74"/>
                  </a:lnTo>
                  <a:lnTo>
                    <a:pt x="482" y="74"/>
                  </a:lnTo>
                  <a:lnTo>
                    <a:pt x="482" y="76"/>
                  </a:lnTo>
                  <a:lnTo>
                    <a:pt x="484" y="76"/>
                  </a:lnTo>
                  <a:lnTo>
                    <a:pt x="484" y="77"/>
                  </a:lnTo>
                  <a:lnTo>
                    <a:pt x="486" y="77"/>
                  </a:lnTo>
                  <a:lnTo>
                    <a:pt x="488" y="77"/>
                  </a:lnTo>
                  <a:lnTo>
                    <a:pt x="488" y="79"/>
                  </a:lnTo>
                  <a:lnTo>
                    <a:pt x="490" y="79"/>
                  </a:lnTo>
                  <a:lnTo>
                    <a:pt x="492" y="79"/>
                  </a:lnTo>
                  <a:lnTo>
                    <a:pt x="492" y="81"/>
                  </a:lnTo>
                  <a:lnTo>
                    <a:pt x="492" y="83"/>
                  </a:lnTo>
                  <a:lnTo>
                    <a:pt x="490" y="83"/>
                  </a:lnTo>
                  <a:lnTo>
                    <a:pt x="490" y="85"/>
                  </a:lnTo>
                  <a:lnTo>
                    <a:pt x="490" y="87"/>
                  </a:lnTo>
                  <a:lnTo>
                    <a:pt x="490" y="89"/>
                  </a:lnTo>
                  <a:lnTo>
                    <a:pt x="492" y="89"/>
                  </a:lnTo>
                  <a:lnTo>
                    <a:pt x="494" y="89"/>
                  </a:lnTo>
                  <a:lnTo>
                    <a:pt x="495" y="91"/>
                  </a:lnTo>
                  <a:lnTo>
                    <a:pt x="497" y="91"/>
                  </a:lnTo>
                  <a:lnTo>
                    <a:pt x="499" y="91"/>
                  </a:lnTo>
                  <a:lnTo>
                    <a:pt x="501" y="91"/>
                  </a:lnTo>
                  <a:lnTo>
                    <a:pt x="503" y="91"/>
                  </a:lnTo>
                  <a:lnTo>
                    <a:pt x="505" y="91"/>
                  </a:lnTo>
                  <a:lnTo>
                    <a:pt x="507" y="91"/>
                  </a:lnTo>
                  <a:lnTo>
                    <a:pt x="507" y="92"/>
                  </a:lnTo>
                  <a:lnTo>
                    <a:pt x="509" y="92"/>
                  </a:lnTo>
                  <a:lnTo>
                    <a:pt x="510" y="92"/>
                  </a:lnTo>
                  <a:lnTo>
                    <a:pt x="510" y="94"/>
                  </a:lnTo>
                  <a:lnTo>
                    <a:pt x="512" y="94"/>
                  </a:lnTo>
                  <a:lnTo>
                    <a:pt x="514" y="96"/>
                  </a:lnTo>
                  <a:lnTo>
                    <a:pt x="516" y="96"/>
                  </a:lnTo>
                  <a:lnTo>
                    <a:pt x="518" y="98"/>
                  </a:lnTo>
                  <a:lnTo>
                    <a:pt x="520" y="100"/>
                  </a:lnTo>
                  <a:lnTo>
                    <a:pt x="520" y="102"/>
                  </a:lnTo>
                  <a:lnTo>
                    <a:pt x="522" y="102"/>
                  </a:lnTo>
                  <a:lnTo>
                    <a:pt x="522" y="104"/>
                  </a:lnTo>
                  <a:lnTo>
                    <a:pt x="522" y="106"/>
                  </a:lnTo>
                  <a:lnTo>
                    <a:pt x="520" y="106"/>
                  </a:lnTo>
                  <a:lnTo>
                    <a:pt x="520" y="107"/>
                  </a:lnTo>
                  <a:lnTo>
                    <a:pt x="522" y="107"/>
                  </a:lnTo>
                  <a:lnTo>
                    <a:pt x="522" y="109"/>
                  </a:lnTo>
                  <a:lnTo>
                    <a:pt x="524" y="109"/>
                  </a:lnTo>
                  <a:lnTo>
                    <a:pt x="524" y="111"/>
                  </a:lnTo>
                  <a:lnTo>
                    <a:pt x="524" y="113"/>
                  </a:lnTo>
                  <a:lnTo>
                    <a:pt x="524" y="115"/>
                  </a:lnTo>
                  <a:lnTo>
                    <a:pt x="524" y="117"/>
                  </a:lnTo>
                  <a:lnTo>
                    <a:pt x="524" y="119"/>
                  </a:lnTo>
                  <a:lnTo>
                    <a:pt x="524" y="121"/>
                  </a:lnTo>
                  <a:lnTo>
                    <a:pt x="525" y="121"/>
                  </a:lnTo>
                  <a:lnTo>
                    <a:pt x="527" y="122"/>
                  </a:lnTo>
                  <a:lnTo>
                    <a:pt x="529" y="122"/>
                  </a:lnTo>
                  <a:lnTo>
                    <a:pt x="529" y="124"/>
                  </a:lnTo>
                  <a:lnTo>
                    <a:pt x="531" y="126"/>
                  </a:lnTo>
                  <a:lnTo>
                    <a:pt x="533" y="128"/>
                  </a:lnTo>
                  <a:lnTo>
                    <a:pt x="535" y="128"/>
                  </a:lnTo>
                  <a:lnTo>
                    <a:pt x="537" y="128"/>
                  </a:lnTo>
                  <a:lnTo>
                    <a:pt x="537" y="126"/>
                  </a:lnTo>
                  <a:lnTo>
                    <a:pt x="539" y="124"/>
                  </a:lnTo>
                  <a:lnTo>
                    <a:pt x="539" y="122"/>
                  </a:lnTo>
                  <a:lnTo>
                    <a:pt x="540" y="121"/>
                  </a:lnTo>
                  <a:lnTo>
                    <a:pt x="540" y="119"/>
                  </a:lnTo>
                  <a:lnTo>
                    <a:pt x="542" y="119"/>
                  </a:lnTo>
                  <a:lnTo>
                    <a:pt x="542" y="117"/>
                  </a:lnTo>
                  <a:lnTo>
                    <a:pt x="544" y="117"/>
                  </a:lnTo>
                  <a:lnTo>
                    <a:pt x="544" y="115"/>
                  </a:lnTo>
                  <a:lnTo>
                    <a:pt x="544" y="113"/>
                  </a:lnTo>
                  <a:lnTo>
                    <a:pt x="544" y="111"/>
                  </a:lnTo>
                  <a:lnTo>
                    <a:pt x="544" y="109"/>
                  </a:lnTo>
                  <a:lnTo>
                    <a:pt x="546" y="109"/>
                  </a:lnTo>
                  <a:lnTo>
                    <a:pt x="546" y="107"/>
                  </a:lnTo>
                  <a:lnTo>
                    <a:pt x="546" y="106"/>
                  </a:lnTo>
                  <a:lnTo>
                    <a:pt x="548" y="106"/>
                  </a:lnTo>
                  <a:lnTo>
                    <a:pt x="548" y="104"/>
                  </a:lnTo>
                  <a:lnTo>
                    <a:pt x="548" y="102"/>
                  </a:lnTo>
                  <a:lnTo>
                    <a:pt x="550" y="102"/>
                  </a:lnTo>
                  <a:lnTo>
                    <a:pt x="550" y="100"/>
                  </a:lnTo>
                  <a:lnTo>
                    <a:pt x="552" y="98"/>
                  </a:lnTo>
                  <a:lnTo>
                    <a:pt x="552" y="96"/>
                  </a:lnTo>
                  <a:lnTo>
                    <a:pt x="554" y="96"/>
                  </a:lnTo>
                  <a:lnTo>
                    <a:pt x="555" y="96"/>
                  </a:lnTo>
                  <a:lnTo>
                    <a:pt x="555" y="94"/>
                  </a:lnTo>
                  <a:lnTo>
                    <a:pt x="557" y="94"/>
                  </a:lnTo>
                  <a:lnTo>
                    <a:pt x="557" y="96"/>
                  </a:lnTo>
                  <a:lnTo>
                    <a:pt x="559" y="96"/>
                  </a:lnTo>
                  <a:lnTo>
                    <a:pt x="561" y="96"/>
                  </a:lnTo>
                  <a:lnTo>
                    <a:pt x="561" y="98"/>
                  </a:lnTo>
                  <a:lnTo>
                    <a:pt x="563" y="100"/>
                  </a:lnTo>
                  <a:lnTo>
                    <a:pt x="565" y="100"/>
                  </a:lnTo>
                  <a:lnTo>
                    <a:pt x="567" y="100"/>
                  </a:lnTo>
                  <a:lnTo>
                    <a:pt x="569" y="100"/>
                  </a:lnTo>
                  <a:lnTo>
                    <a:pt x="569" y="102"/>
                  </a:lnTo>
                  <a:lnTo>
                    <a:pt x="570" y="102"/>
                  </a:lnTo>
                  <a:lnTo>
                    <a:pt x="572" y="102"/>
                  </a:lnTo>
                  <a:lnTo>
                    <a:pt x="574" y="102"/>
                  </a:lnTo>
                  <a:lnTo>
                    <a:pt x="574" y="104"/>
                  </a:lnTo>
                  <a:lnTo>
                    <a:pt x="576" y="104"/>
                  </a:lnTo>
                  <a:lnTo>
                    <a:pt x="576" y="106"/>
                  </a:lnTo>
                  <a:lnTo>
                    <a:pt x="578" y="107"/>
                  </a:lnTo>
                  <a:lnTo>
                    <a:pt x="576" y="109"/>
                  </a:lnTo>
                  <a:lnTo>
                    <a:pt x="576" y="111"/>
                  </a:lnTo>
                  <a:lnTo>
                    <a:pt x="574" y="113"/>
                  </a:lnTo>
                  <a:lnTo>
                    <a:pt x="574" y="115"/>
                  </a:lnTo>
                  <a:lnTo>
                    <a:pt x="574" y="117"/>
                  </a:lnTo>
                  <a:lnTo>
                    <a:pt x="574" y="119"/>
                  </a:lnTo>
                  <a:lnTo>
                    <a:pt x="574" y="121"/>
                  </a:lnTo>
                  <a:lnTo>
                    <a:pt x="576" y="121"/>
                  </a:lnTo>
                  <a:lnTo>
                    <a:pt x="578" y="121"/>
                  </a:lnTo>
                  <a:lnTo>
                    <a:pt x="580" y="122"/>
                  </a:lnTo>
                  <a:lnTo>
                    <a:pt x="582" y="122"/>
                  </a:lnTo>
                  <a:lnTo>
                    <a:pt x="584" y="124"/>
                  </a:lnTo>
                  <a:lnTo>
                    <a:pt x="584" y="122"/>
                  </a:lnTo>
                  <a:lnTo>
                    <a:pt x="585" y="122"/>
                  </a:lnTo>
                  <a:lnTo>
                    <a:pt x="584" y="121"/>
                  </a:lnTo>
                  <a:lnTo>
                    <a:pt x="585" y="121"/>
                  </a:lnTo>
                  <a:lnTo>
                    <a:pt x="587" y="121"/>
                  </a:lnTo>
                  <a:lnTo>
                    <a:pt x="587" y="122"/>
                  </a:lnTo>
                  <a:lnTo>
                    <a:pt x="589" y="122"/>
                  </a:lnTo>
                  <a:lnTo>
                    <a:pt x="589" y="121"/>
                  </a:lnTo>
                  <a:lnTo>
                    <a:pt x="591" y="121"/>
                  </a:lnTo>
                  <a:lnTo>
                    <a:pt x="593" y="121"/>
                  </a:lnTo>
                  <a:lnTo>
                    <a:pt x="593" y="122"/>
                  </a:lnTo>
                  <a:lnTo>
                    <a:pt x="593" y="124"/>
                  </a:lnTo>
                  <a:lnTo>
                    <a:pt x="595" y="124"/>
                  </a:lnTo>
                  <a:lnTo>
                    <a:pt x="597" y="124"/>
                  </a:lnTo>
                  <a:lnTo>
                    <a:pt x="599" y="124"/>
                  </a:lnTo>
                  <a:lnTo>
                    <a:pt x="599" y="122"/>
                  </a:lnTo>
                  <a:lnTo>
                    <a:pt x="600" y="121"/>
                  </a:lnTo>
                  <a:lnTo>
                    <a:pt x="602" y="121"/>
                  </a:lnTo>
                  <a:lnTo>
                    <a:pt x="602" y="119"/>
                  </a:lnTo>
                  <a:lnTo>
                    <a:pt x="604" y="119"/>
                  </a:lnTo>
                  <a:lnTo>
                    <a:pt x="606" y="119"/>
                  </a:lnTo>
                  <a:lnTo>
                    <a:pt x="608" y="119"/>
                  </a:lnTo>
                  <a:lnTo>
                    <a:pt x="610" y="119"/>
                  </a:lnTo>
                  <a:lnTo>
                    <a:pt x="612" y="119"/>
                  </a:lnTo>
                  <a:lnTo>
                    <a:pt x="614" y="119"/>
                  </a:lnTo>
                  <a:lnTo>
                    <a:pt x="614" y="121"/>
                  </a:lnTo>
                  <a:lnTo>
                    <a:pt x="615" y="121"/>
                  </a:lnTo>
                  <a:lnTo>
                    <a:pt x="617" y="121"/>
                  </a:lnTo>
                  <a:lnTo>
                    <a:pt x="617" y="122"/>
                  </a:lnTo>
                  <a:lnTo>
                    <a:pt x="619" y="122"/>
                  </a:lnTo>
                  <a:lnTo>
                    <a:pt x="621" y="122"/>
                  </a:lnTo>
                  <a:lnTo>
                    <a:pt x="621" y="124"/>
                  </a:lnTo>
                  <a:lnTo>
                    <a:pt x="623" y="124"/>
                  </a:lnTo>
                  <a:lnTo>
                    <a:pt x="625" y="124"/>
                  </a:lnTo>
                  <a:lnTo>
                    <a:pt x="627" y="122"/>
                  </a:lnTo>
                  <a:lnTo>
                    <a:pt x="629" y="122"/>
                  </a:lnTo>
                  <a:lnTo>
                    <a:pt x="630" y="122"/>
                  </a:lnTo>
                  <a:lnTo>
                    <a:pt x="630" y="121"/>
                  </a:lnTo>
                  <a:lnTo>
                    <a:pt x="632" y="121"/>
                  </a:lnTo>
                  <a:lnTo>
                    <a:pt x="634" y="119"/>
                  </a:lnTo>
                  <a:lnTo>
                    <a:pt x="636" y="119"/>
                  </a:lnTo>
                  <a:lnTo>
                    <a:pt x="638" y="121"/>
                  </a:lnTo>
                  <a:lnTo>
                    <a:pt x="640" y="122"/>
                  </a:lnTo>
                  <a:lnTo>
                    <a:pt x="642" y="122"/>
                  </a:lnTo>
                  <a:lnTo>
                    <a:pt x="644" y="122"/>
                  </a:lnTo>
                  <a:lnTo>
                    <a:pt x="645" y="124"/>
                  </a:lnTo>
                  <a:lnTo>
                    <a:pt x="647" y="126"/>
                  </a:lnTo>
                  <a:lnTo>
                    <a:pt x="649" y="126"/>
                  </a:lnTo>
                  <a:lnTo>
                    <a:pt x="651" y="128"/>
                  </a:lnTo>
                  <a:lnTo>
                    <a:pt x="653" y="128"/>
                  </a:lnTo>
                  <a:lnTo>
                    <a:pt x="655" y="128"/>
                  </a:lnTo>
                  <a:lnTo>
                    <a:pt x="659" y="130"/>
                  </a:lnTo>
                  <a:lnTo>
                    <a:pt x="660" y="130"/>
                  </a:lnTo>
                  <a:lnTo>
                    <a:pt x="660" y="132"/>
                  </a:lnTo>
                  <a:lnTo>
                    <a:pt x="662" y="132"/>
                  </a:lnTo>
                  <a:lnTo>
                    <a:pt x="664" y="134"/>
                  </a:lnTo>
                  <a:lnTo>
                    <a:pt x="666" y="134"/>
                  </a:lnTo>
                  <a:lnTo>
                    <a:pt x="668" y="134"/>
                  </a:lnTo>
                  <a:lnTo>
                    <a:pt x="670" y="136"/>
                  </a:lnTo>
                  <a:lnTo>
                    <a:pt x="670" y="137"/>
                  </a:lnTo>
                  <a:lnTo>
                    <a:pt x="672" y="139"/>
                  </a:lnTo>
                  <a:lnTo>
                    <a:pt x="674" y="141"/>
                  </a:lnTo>
                  <a:lnTo>
                    <a:pt x="674" y="143"/>
                  </a:lnTo>
                  <a:lnTo>
                    <a:pt x="675" y="143"/>
                  </a:lnTo>
                  <a:lnTo>
                    <a:pt x="675" y="145"/>
                  </a:lnTo>
                  <a:lnTo>
                    <a:pt x="677" y="147"/>
                  </a:lnTo>
                  <a:lnTo>
                    <a:pt x="677" y="149"/>
                  </a:lnTo>
                  <a:lnTo>
                    <a:pt x="681" y="152"/>
                  </a:lnTo>
                  <a:lnTo>
                    <a:pt x="681" y="154"/>
                  </a:lnTo>
                  <a:lnTo>
                    <a:pt x="683" y="154"/>
                  </a:lnTo>
                  <a:lnTo>
                    <a:pt x="683" y="156"/>
                  </a:lnTo>
                  <a:lnTo>
                    <a:pt x="685" y="158"/>
                  </a:lnTo>
                  <a:lnTo>
                    <a:pt x="687" y="160"/>
                  </a:lnTo>
                  <a:lnTo>
                    <a:pt x="689" y="162"/>
                  </a:lnTo>
                  <a:lnTo>
                    <a:pt x="689" y="164"/>
                  </a:lnTo>
                  <a:lnTo>
                    <a:pt x="690" y="166"/>
                  </a:lnTo>
                  <a:lnTo>
                    <a:pt x="692" y="166"/>
                  </a:lnTo>
                  <a:lnTo>
                    <a:pt x="692" y="167"/>
                  </a:lnTo>
                  <a:lnTo>
                    <a:pt x="696" y="167"/>
                  </a:lnTo>
                  <a:lnTo>
                    <a:pt x="698" y="167"/>
                  </a:lnTo>
                  <a:lnTo>
                    <a:pt x="700" y="167"/>
                  </a:lnTo>
                  <a:lnTo>
                    <a:pt x="702" y="167"/>
                  </a:lnTo>
                  <a:lnTo>
                    <a:pt x="704" y="166"/>
                  </a:lnTo>
                  <a:lnTo>
                    <a:pt x="705" y="167"/>
                  </a:lnTo>
                  <a:lnTo>
                    <a:pt x="705" y="169"/>
                  </a:lnTo>
                  <a:lnTo>
                    <a:pt x="705" y="171"/>
                  </a:lnTo>
                  <a:lnTo>
                    <a:pt x="707" y="173"/>
                  </a:lnTo>
                  <a:lnTo>
                    <a:pt x="709" y="175"/>
                  </a:lnTo>
                  <a:lnTo>
                    <a:pt x="711" y="175"/>
                  </a:lnTo>
                  <a:lnTo>
                    <a:pt x="713" y="175"/>
                  </a:lnTo>
                  <a:lnTo>
                    <a:pt x="715" y="177"/>
                  </a:lnTo>
                  <a:lnTo>
                    <a:pt x="717" y="179"/>
                  </a:lnTo>
                  <a:lnTo>
                    <a:pt x="719" y="179"/>
                  </a:lnTo>
                  <a:lnTo>
                    <a:pt x="720" y="181"/>
                  </a:lnTo>
                  <a:lnTo>
                    <a:pt x="722" y="184"/>
                  </a:lnTo>
                  <a:lnTo>
                    <a:pt x="724" y="184"/>
                  </a:lnTo>
                  <a:lnTo>
                    <a:pt x="724" y="186"/>
                  </a:lnTo>
                  <a:lnTo>
                    <a:pt x="726" y="186"/>
                  </a:lnTo>
                  <a:lnTo>
                    <a:pt x="728" y="186"/>
                  </a:lnTo>
                  <a:lnTo>
                    <a:pt x="730" y="186"/>
                  </a:lnTo>
                  <a:lnTo>
                    <a:pt x="732" y="186"/>
                  </a:lnTo>
                  <a:lnTo>
                    <a:pt x="734" y="184"/>
                  </a:lnTo>
                  <a:lnTo>
                    <a:pt x="735" y="184"/>
                  </a:lnTo>
                  <a:lnTo>
                    <a:pt x="737" y="184"/>
                  </a:lnTo>
                  <a:lnTo>
                    <a:pt x="739" y="184"/>
                  </a:lnTo>
                  <a:lnTo>
                    <a:pt x="741" y="184"/>
                  </a:lnTo>
                  <a:lnTo>
                    <a:pt x="741" y="182"/>
                  </a:lnTo>
                  <a:lnTo>
                    <a:pt x="743" y="182"/>
                  </a:lnTo>
                  <a:lnTo>
                    <a:pt x="743" y="181"/>
                  </a:lnTo>
                  <a:lnTo>
                    <a:pt x="743" y="179"/>
                  </a:lnTo>
                  <a:lnTo>
                    <a:pt x="745" y="177"/>
                  </a:lnTo>
                  <a:lnTo>
                    <a:pt x="745" y="175"/>
                  </a:lnTo>
                  <a:lnTo>
                    <a:pt x="745" y="173"/>
                  </a:lnTo>
                  <a:lnTo>
                    <a:pt x="747" y="173"/>
                  </a:lnTo>
                  <a:lnTo>
                    <a:pt x="749" y="171"/>
                  </a:lnTo>
                  <a:lnTo>
                    <a:pt x="750" y="169"/>
                  </a:lnTo>
                  <a:lnTo>
                    <a:pt x="752" y="169"/>
                  </a:lnTo>
                  <a:lnTo>
                    <a:pt x="754" y="169"/>
                  </a:lnTo>
                  <a:lnTo>
                    <a:pt x="756" y="171"/>
                  </a:lnTo>
                  <a:lnTo>
                    <a:pt x="756" y="173"/>
                  </a:lnTo>
                  <a:lnTo>
                    <a:pt x="756" y="175"/>
                  </a:lnTo>
                  <a:lnTo>
                    <a:pt x="758" y="179"/>
                  </a:lnTo>
                  <a:lnTo>
                    <a:pt x="760" y="181"/>
                  </a:lnTo>
                  <a:lnTo>
                    <a:pt x="760" y="182"/>
                  </a:lnTo>
                  <a:lnTo>
                    <a:pt x="762" y="184"/>
                  </a:lnTo>
                  <a:lnTo>
                    <a:pt x="762" y="186"/>
                  </a:lnTo>
                  <a:lnTo>
                    <a:pt x="764" y="188"/>
                  </a:lnTo>
                  <a:lnTo>
                    <a:pt x="764" y="190"/>
                  </a:lnTo>
                  <a:lnTo>
                    <a:pt x="764" y="192"/>
                  </a:lnTo>
                  <a:lnTo>
                    <a:pt x="764" y="194"/>
                  </a:lnTo>
                  <a:lnTo>
                    <a:pt x="762" y="196"/>
                  </a:lnTo>
                  <a:lnTo>
                    <a:pt x="764" y="196"/>
                  </a:lnTo>
                  <a:lnTo>
                    <a:pt x="764" y="197"/>
                  </a:lnTo>
                  <a:lnTo>
                    <a:pt x="767" y="197"/>
                  </a:lnTo>
                  <a:lnTo>
                    <a:pt x="769" y="196"/>
                  </a:lnTo>
                  <a:lnTo>
                    <a:pt x="771" y="196"/>
                  </a:lnTo>
                  <a:lnTo>
                    <a:pt x="771" y="194"/>
                  </a:lnTo>
                  <a:lnTo>
                    <a:pt x="775" y="194"/>
                  </a:lnTo>
                  <a:lnTo>
                    <a:pt x="777" y="196"/>
                  </a:lnTo>
                  <a:lnTo>
                    <a:pt x="779" y="199"/>
                  </a:lnTo>
                  <a:lnTo>
                    <a:pt x="781" y="199"/>
                  </a:lnTo>
                  <a:lnTo>
                    <a:pt x="781" y="201"/>
                  </a:lnTo>
                  <a:lnTo>
                    <a:pt x="782" y="201"/>
                  </a:lnTo>
                  <a:lnTo>
                    <a:pt x="784" y="201"/>
                  </a:lnTo>
                  <a:lnTo>
                    <a:pt x="786" y="201"/>
                  </a:lnTo>
                  <a:lnTo>
                    <a:pt x="788" y="203"/>
                  </a:lnTo>
                  <a:lnTo>
                    <a:pt x="790" y="203"/>
                  </a:lnTo>
                  <a:lnTo>
                    <a:pt x="792" y="205"/>
                  </a:lnTo>
                  <a:lnTo>
                    <a:pt x="794" y="205"/>
                  </a:lnTo>
                  <a:lnTo>
                    <a:pt x="796" y="207"/>
                  </a:lnTo>
                  <a:lnTo>
                    <a:pt x="797" y="205"/>
                  </a:lnTo>
                  <a:lnTo>
                    <a:pt x="799" y="205"/>
                  </a:lnTo>
                  <a:lnTo>
                    <a:pt x="799" y="203"/>
                  </a:lnTo>
                  <a:lnTo>
                    <a:pt x="797" y="201"/>
                  </a:lnTo>
                  <a:lnTo>
                    <a:pt x="796" y="199"/>
                  </a:lnTo>
                  <a:lnTo>
                    <a:pt x="794" y="197"/>
                  </a:lnTo>
                  <a:lnTo>
                    <a:pt x="792" y="196"/>
                  </a:lnTo>
                  <a:lnTo>
                    <a:pt x="792" y="194"/>
                  </a:lnTo>
                  <a:lnTo>
                    <a:pt x="792" y="192"/>
                  </a:lnTo>
                  <a:lnTo>
                    <a:pt x="792" y="190"/>
                  </a:lnTo>
                  <a:lnTo>
                    <a:pt x="792" y="188"/>
                  </a:lnTo>
                  <a:lnTo>
                    <a:pt x="792" y="186"/>
                  </a:lnTo>
                  <a:lnTo>
                    <a:pt x="794" y="184"/>
                  </a:lnTo>
                  <a:lnTo>
                    <a:pt x="794" y="182"/>
                  </a:lnTo>
                  <a:lnTo>
                    <a:pt x="794" y="181"/>
                  </a:lnTo>
                  <a:lnTo>
                    <a:pt x="794" y="179"/>
                  </a:lnTo>
                  <a:lnTo>
                    <a:pt x="794" y="177"/>
                  </a:lnTo>
                  <a:lnTo>
                    <a:pt x="796" y="177"/>
                  </a:lnTo>
                  <a:lnTo>
                    <a:pt x="796" y="175"/>
                  </a:lnTo>
                  <a:lnTo>
                    <a:pt x="797" y="177"/>
                  </a:lnTo>
                  <a:lnTo>
                    <a:pt x="799" y="177"/>
                  </a:lnTo>
                  <a:lnTo>
                    <a:pt x="799" y="179"/>
                  </a:lnTo>
                  <a:lnTo>
                    <a:pt x="799" y="181"/>
                  </a:lnTo>
                  <a:lnTo>
                    <a:pt x="799" y="182"/>
                  </a:lnTo>
                  <a:lnTo>
                    <a:pt x="799" y="184"/>
                  </a:lnTo>
                  <a:lnTo>
                    <a:pt x="801" y="186"/>
                  </a:lnTo>
                  <a:lnTo>
                    <a:pt x="801" y="188"/>
                  </a:lnTo>
                  <a:lnTo>
                    <a:pt x="803" y="188"/>
                  </a:lnTo>
                  <a:lnTo>
                    <a:pt x="805" y="190"/>
                  </a:lnTo>
                  <a:lnTo>
                    <a:pt x="807" y="190"/>
                  </a:lnTo>
                  <a:lnTo>
                    <a:pt x="809" y="192"/>
                  </a:lnTo>
                  <a:lnTo>
                    <a:pt x="811" y="192"/>
                  </a:lnTo>
                  <a:lnTo>
                    <a:pt x="812" y="194"/>
                  </a:lnTo>
                  <a:lnTo>
                    <a:pt x="814" y="196"/>
                  </a:lnTo>
                  <a:lnTo>
                    <a:pt x="816" y="197"/>
                  </a:lnTo>
                  <a:lnTo>
                    <a:pt x="816" y="199"/>
                  </a:lnTo>
                  <a:lnTo>
                    <a:pt x="816" y="205"/>
                  </a:lnTo>
                  <a:lnTo>
                    <a:pt x="816" y="207"/>
                  </a:lnTo>
                  <a:lnTo>
                    <a:pt x="818" y="209"/>
                  </a:lnTo>
                  <a:lnTo>
                    <a:pt x="820" y="209"/>
                  </a:lnTo>
                  <a:lnTo>
                    <a:pt x="822" y="211"/>
                  </a:lnTo>
                  <a:lnTo>
                    <a:pt x="822" y="212"/>
                  </a:lnTo>
                  <a:lnTo>
                    <a:pt x="822" y="214"/>
                  </a:lnTo>
                  <a:lnTo>
                    <a:pt x="822" y="216"/>
                  </a:lnTo>
                  <a:lnTo>
                    <a:pt x="820" y="216"/>
                  </a:lnTo>
                  <a:lnTo>
                    <a:pt x="818" y="218"/>
                  </a:lnTo>
                  <a:lnTo>
                    <a:pt x="816" y="218"/>
                  </a:lnTo>
                  <a:lnTo>
                    <a:pt x="814" y="220"/>
                  </a:lnTo>
                  <a:lnTo>
                    <a:pt x="814" y="222"/>
                  </a:lnTo>
                  <a:lnTo>
                    <a:pt x="816" y="226"/>
                  </a:lnTo>
                  <a:lnTo>
                    <a:pt x="820" y="227"/>
                  </a:lnTo>
                  <a:lnTo>
                    <a:pt x="822" y="227"/>
                  </a:lnTo>
                  <a:lnTo>
                    <a:pt x="822" y="229"/>
                  </a:lnTo>
                  <a:lnTo>
                    <a:pt x="824" y="229"/>
                  </a:lnTo>
                  <a:lnTo>
                    <a:pt x="826" y="233"/>
                  </a:lnTo>
                  <a:lnTo>
                    <a:pt x="827" y="235"/>
                  </a:lnTo>
                  <a:lnTo>
                    <a:pt x="827" y="237"/>
                  </a:lnTo>
                  <a:lnTo>
                    <a:pt x="827" y="239"/>
                  </a:lnTo>
                  <a:lnTo>
                    <a:pt x="827" y="241"/>
                  </a:lnTo>
                  <a:lnTo>
                    <a:pt x="827" y="242"/>
                  </a:lnTo>
                  <a:lnTo>
                    <a:pt x="827" y="244"/>
                  </a:lnTo>
                  <a:lnTo>
                    <a:pt x="829" y="246"/>
                  </a:lnTo>
                  <a:lnTo>
                    <a:pt x="829" y="248"/>
                  </a:lnTo>
                  <a:lnTo>
                    <a:pt x="831" y="250"/>
                  </a:lnTo>
                  <a:lnTo>
                    <a:pt x="833" y="252"/>
                  </a:lnTo>
                  <a:lnTo>
                    <a:pt x="835" y="254"/>
                  </a:lnTo>
                  <a:lnTo>
                    <a:pt x="835" y="256"/>
                  </a:lnTo>
                  <a:lnTo>
                    <a:pt x="835" y="257"/>
                  </a:lnTo>
                  <a:lnTo>
                    <a:pt x="835" y="259"/>
                  </a:lnTo>
                  <a:lnTo>
                    <a:pt x="833" y="261"/>
                  </a:lnTo>
                  <a:lnTo>
                    <a:pt x="833" y="263"/>
                  </a:lnTo>
                  <a:lnTo>
                    <a:pt x="831" y="265"/>
                  </a:lnTo>
                  <a:lnTo>
                    <a:pt x="833" y="265"/>
                  </a:lnTo>
                  <a:lnTo>
                    <a:pt x="835" y="267"/>
                  </a:lnTo>
                  <a:lnTo>
                    <a:pt x="839" y="269"/>
                  </a:lnTo>
                  <a:lnTo>
                    <a:pt x="841" y="269"/>
                  </a:lnTo>
                  <a:lnTo>
                    <a:pt x="842" y="271"/>
                  </a:lnTo>
                  <a:lnTo>
                    <a:pt x="842" y="272"/>
                  </a:lnTo>
                  <a:lnTo>
                    <a:pt x="842" y="274"/>
                  </a:lnTo>
                  <a:lnTo>
                    <a:pt x="842" y="278"/>
                  </a:lnTo>
                  <a:lnTo>
                    <a:pt x="841" y="280"/>
                  </a:lnTo>
                  <a:lnTo>
                    <a:pt x="841" y="282"/>
                  </a:lnTo>
                  <a:lnTo>
                    <a:pt x="841" y="284"/>
                  </a:lnTo>
                  <a:lnTo>
                    <a:pt x="842" y="286"/>
                  </a:lnTo>
                  <a:lnTo>
                    <a:pt x="844" y="287"/>
                  </a:lnTo>
                  <a:lnTo>
                    <a:pt x="846" y="289"/>
                  </a:lnTo>
                  <a:lnTo>
                    <a:pt x="848" y="289"/>
                  </a:lnTo>
                  <a:lnTo>
                    <a:pt x="848" y="291"/>
                  </a:lnTo>
                  <a:lnTo>
                    <a:pt x="850" y="293"/>
                  </a:lnTo>
                  <a:lnTo>
                    <a:pt x="850" y="295"/>
                  </a:lnTo>
                  <a:lnTo>
                    <a:pt x="850" y="297"/>
                  </a:lnTo>
                  <a:lnTo>
                    <a:pt x="852" y="299"/>
                  </a:lnTo>
                  <a:lnTo>
                    <a:pt x="852" y="301"/>
                  </a:lnTo>
                  <a:lnTo>
                    <a:pt x="852" y="302"/>
                  </a:lnTo>
                  <a:lnTo>
                    <a:pt x="854" y="306"/>
                  </a:lnTo>
                  <a:lnTo>
                    <a:pt x="857" y="310"/>
                  </a:lnTo>
                  <a:lnTo>
                    <a:pt x="859" y="310"/>
                  </a:lnTo>
                  <a:lnTo>
                    <a:pt x="859" y="312"/>
                  </a:lnTo>
                  <a:lnTo>
                    <a:pt x="861" y="312"/>
                  </a:lnTo>
                  <a:lnTo>
                    <a:pt x="863" y="314"/>
                  </a:lnTo>
                  <a:lnTo>
                    <a:pt x="865" y="316"/>
                  </a:lnTo>
                  <a:lnTo>
                    <a:pt x="867" y="317"/>
                  </a:lnTo>
                  <a:lnTo>
                    <a:pt x="869" y="319"/>
                  </a:lnTo>
                  <a:lnTo>
                    <a:pt x="871" y="321"/>
                  </a:lnTo>
                  <a:lnTo>
                    <a:pt x="871" y="323"/>
                  </a:lnTo>
                  <a:lnTo>
                    <a:pt x="872" y="323"/>
                  </a:lnTo>
                  <a:lnTo>
                    <a:pt x="872" y="325"/>
                  </a:lnTo>
                  <a:lnTo>
                    <a:pt x="872" y="327"/>
                  </a:lnTo>
                  <a:lnTo>
                    <a:pt x="874" y="327"/>
                  </a:lnTo>
                  <a:lnTo>
                    <a:pt x="874" y="329"/>
                  </a:lnTo>
                  <a:lnTo>
                    <a:pt x="876" y="331"/>
                  </a:lnTo>
                  <a:lnTo>
                    <a:pt x="878" y="331"/>
                  </a:lnTo>
                  <a:lnTo>
                    <a:pt x="880" y="332"/>
                  </a:lnTo>
                  <a:lnTo>
                    <a:pt x="882" y="332"/>
                  </a:lnTo>
                  <a:lnTo>
                    <a:pt x="886" y="334"/>
                  </a:lnTo>
                  <a:lnTo>
                    <a:pt x="887" y="334"/>
                  </a:lnTo>
                  <a:lnTo>
                    <a:pt x="889" y="334"/>
                  </a:lnTo>
                  <a:lnTo>
                    <a:pt x="891" y="336"/>
                  </a:lnTo>
                  <a:lnTo>
                    <a:pt x="893" y="336"/>
                  </a:lnTo>
                  <a:lnTo>
                    <a:pt x="895" y="338"/>
                  </a:lnTo>
                  <a:lnTo>
                    <a:pt x="897" y="338"/>
                  </a:lnTo>
                  <a:lnTo>
                    <a:pt x="899" y="338"/>
                  </a:lnTo>
                  <a:lnTo>
                    <a:pt x="901" y="340"/>
                  </a:lnTo>
                  <a:lnTo>
                    <a:pt x="902" y="340"/>
                  </a:lnTo>
                  <a:lnTo>
                    <a:pt x="904" y="340"/>
                  </a:lnTo>
                  <a:lnTo>
                    <a:pt x="906" y="340"/>
                  </a:lnTo>
                  <a:lnTo>
                    <a:pt x="908" y="342"/>
                  </a:lnTo>
                  <a:lnTo>
                    <a:pt x="910" y="342"/>
                  </a:lnTo>
                  <a:lnTo>
                    <a:pt x="912" y="342"/>
                  </a:lnTo>
                  <a:lnTo>
                    <a:pt x="912" y="344"/>
                  </a:lnTo>
                  <a:lnTo>
                    <a:pt x="914" y="346"/>
                  </a:lnTo>
                  <a:lnTo>
                    <a:pt x="916" y="346"/>
                  </a:lnTo>
                  <a:lnTo>
                    <a:pt x="917" y="347"/>
                  </a:lnTo>
                  <a:lnTo>
                    <a:pt x="919" y="347"/>
                  </a:lnTo>
                  <a:lnTo>
                    <a:pt x="923" y="349"/>
                  </a:lnTo>
                  <a:lnTo>
                    <a:pt x="925" y="349"/>
                  </a:lnTo>
                  <a:lnTo>
                    <a:pt x="927" y="351"/>
                  </a:lnTo>
                  <a:lnTo>
                    <a:pt x="929" y="351"/>
                  </a:lnTo>
                  <a:lnTo>
                    <a:pt x="931" y="353"/>
                  </a:lnTo>
                  <a:lnTo>
                    <a:pt x="932" y="353"/>
                  </a:lnTo>
                  <a:lnTo>
                    <a:pt x="934" y="355"/>
                  </a:lnTo>
                  <a:lnTo>
                    <a:pt x="936" y="357"/>
                  </a:lnTo>
                  <a:lnTo>
                    <a:pt x="938" y="357"/>
                  </a:lnTo>
                  <a:lnTo>
                    <a:pt x="940" y="359"/>
                  </a:lnTo>
                  <a:lnTo>
                    <a:pt x="942" y="359"/>
                  </a:lnTo>
                  <a:lnTo>
                    <a:pt x="944" y="359"/>
                  </a:lnTo>
                  <a:lnTo>
                    <a:pt x="946" y="361"/>
                  </a:lnTo>
                  <a:lnTo>
                    <a:pt x="947" y="363"/>
                  </a:lnTo>
                  <a:lnTo>
                    <a:pt x="949" y="364"/>
                  </a:lnTo>
                  <a:lnTo>
                    <a:pt x="949" y="366"/>
                  </a:lnTo>
                  <a:lnTo>
                    <a:pt x="949" y="368"/>
                  </a:lnTo>
                  <a:lnTo>
                    <a:pt x="949" y="370"/>
                  </a:lnTo>
                  <a:lnTo>
                    <a:pt x="951" y="370"/>
                  </a:lnTo>
                  <a:lnTo>
                    <a:pt x="953" y="372"/>
                  </a:lnTo>
                  <a:lnTo>
                    <a:pt x="953" y="374"/>
                  </a:lnTo>
                  <a:lnTo>
                    <a:pt x="955" y="376"/>
                  </a:lnTo>
                  <a:lnTo>
                    <a:pt x="955" y="378"/>
                  </a:lnTo>
                  <a:lnTo>
                    <a:pt x="957" y="379"/>
                  </a:lnTo>
                  <a:lnTo>
                    <a:pt x="959" y="381"/>
                  </a:lnTo>
                  <a:lnTo>
                    <a:pt x="959" y="383"/>
                  </a:lnTo>
                  <a:lnTo>
                    <a:pt x="961" y="385"/>
                  </a:lnTo>
                  <a:lnTo>
                    <a:pt x="962" y="385"/>
                  </a:lnTo>
                  <a:lnTo>
                    <a:pt x="964" y="387"/>
                  </a:lnTo>
                  <a:lnTo>
                    <a:pt x="966" y="387"/>
                  </a:lnTo>
                  <a:lnTo>
                    <a:pt x="968" y="387"/>
                  </a:lnTo>
                  <a:lnTo>
                    <a:pt x="972" y="389"/>
                  </a:lnTo>
                  <a:lnTo>
                    <a:pt x="974" y="387"/>
                  </a:lnTo>
                  <a:lnTo>
                    <a:pt x="976" y="389"/>
                  </a:lnTo>
                  <a:lnTo>
                    <a:pt x="977" y="389"/>
                  </a:lnTo>
                  <a:lnTo>
                    <a:pt x="979" y="389"/>
                  </a:lnTo>
                  <a:lnTo>
                    <a:pt x="979" y="391"/>
                  </a:lnTo>
                  <a:lnTo>
                    <a:pt x="981" y="393"/>
                  </a:lnTo>
                  <a:lnTo>
                    <a:pt x="983" y="394"/>
                  </a:lnTo>
                  <a:lnTo>
                    <a:pt x="985" y="396"/>
                  </a:lnTo>
                  <a:lnTo>
                    <a:pt x="987" y="396"/>
                  </a:lnTo>
                  <a:lnTo>
                    <a:pt x="987" y="398"/>
                  </a:lnTo>
                  <a:lnTo>
                    <a:pt x="989" y="398"/>
                  </a:lnTo>
                  <a:lnTo>
                    <a:pt x="991" y="398"/>
                  </a:lnTo>
                  <a:lnTo>
                    <a:pt x="992" y="400"/>
                  </a:lnTo>
                  <a:lnTo>
                    <a:pt x="994" y="400"/>
                  </a:lnTo>
                  <a:lnTo>
                    <a:pt x="996" y="402"/>
                  </a:lnTo>
                  <a:lnTo>
                    <a:pt x="998" y="402"/>
                  </a:lnTo>
                  <a:lnTo>
                    <a:pt x="998" y="404"/>
                  </a:lnTo>
                  <a:lnTo>
                    <a:pt x="1000" y="404"/>
                  </a:lnTo>
                  <a:lnTo>
                    <a:pt x="1002" y="404"/>
                  </a:lnTo>
                  <a:lnTo>
                    <a:pt x="1006" y="406"/>
                  </a:lnTo>
                  <a:lnTo>
                    <a:pt x="1006" y="408"/>
                  </a:lnTo>
                  <a:lnTo>
                    <a:pt x="1007" y="409"/>
                  </a:lnTo>
                  <a:lnTo>
                    <a:pt x="1009" y="411"/>
                  </a:lnTo>
                  <a:lnTo>
                    <a:pt x="1011" y="413"/>
                  </a:lnTo>
                  <a:lnTo>
                    <a:pt x="1013" y="415"/>
                  </a:lnTo>
                  <a:lnTo>
                    <a:pt x="1015" y="417"/>
                  </a:lnTo>
                  <a:lnTo>
                    <a:pt x="1019" y="417"/>
                  </a:lnTo>
                  <a:lnTo>
                    <a:pt x="1021" y="419"/>
                  </a:lnTo>
                  <a:lnTo>
                    <a:pt x="1022" y="421"/>
                  </a:lnTo>
                  <a:lnTo>
                    <a:pt x="1024" y="421"/>
                  </a:lnTo>
                  <a:lnTo>
                    <a:pt x="1026" y="423"/>
                  </a:lnTo>
                  <a:lnTo>
                    <a:pt x="1026" y="424"/>
                  </a:lnTo>
                  <a:lnTo>
                    <a:pt x="1028" y="428"/>
                  </a:lnTo>
                  <a:lnTo>
                    <a:pt x="1030" y="428"/>
                  </a:lnTo>
                  <a:lnTo>
                    <a:pt x="1032" y="428"/>
                  </a:lnTo>
                  <a:lnTo>
                    <a:pt x="1034" y="428"/>
                  </a:lnTo>
                  <a:lnTo>
                    <a:pt x="1036" y="428"/>
                  </a:lnTo>
                  <a:lnTo>
                    <a:pt x="1037" y="428"/>
                  </a:lnTo>
                  <a:lnTo>
                    <a:pt x="1039" y="430"/>
                  </a:lnTo>
                  <a:lnTo>
                    <a:pt x="1041" y="432"/>
                  </a:lnTo>
                  <a:lnTo>
                    <a:pt x="1043" y="432"/>
                  </a:lnTo>
                  <a:lnTo>
                    <a:pt x="1045" y="434"/>
                  </a:lnTo>
                  <a:lnTo>
                    <a:pt x="1047" y="436"/>
                  </a:lnTo>
                  <a:lnTo>
                    <a:pt x="1049" y="438"/>
                  </a:lnTo>
                  <a:lnTo>
                    <a:pt x="1051" y="439"/>
                  </a:lnTo>
                  <a:lnTo>
                    <a:pt x="1052" y="441"/>
                  </a:lnTo>
                  <a:lnTo>
                    <a:pt x="1054" y="441"/>
                  </a:lnTo>
                  <a:lnTo>
                    <a:pt x="1056" y="443"/>
                  </a:lnTo>
                  <a:lnTo>
                    <a:pt x="1060" y="447"/>
                  </a:lnTo>
                  <a:lnTo>
                    <a:pt x="1064" y="447"/>
                  </a:lnTo>
                  <a:lnTo>
                    <a:pt x="1066" y="449"/>
                  </a:lnTo>
                  <a:lnTo>
                    <a:pt x="1067" y="451"/>
                  </a:lnTo>
                  <a:lnTo>
                    <a:pt x="1069" y="451"/>
                  </a:lnTo>
                  <a:lnTo>
                    <a:pt x="1071" y="453"/>
                  </a:lnTo>
                  <a:lnTo>
                    <a:pt x="1073" y="454"/>
                  </a:lnTo>
                  <a:lnTo>
                    <a:pt x="1075" y="456"/>
                  </a:lnTo>
                  <a:lnTo>
                    <a:pt x="1077" y="456"/>
                  </a:lnTo>
                  <a:lnTo>
                    <a:pt x="1079" y="458"/>
                  </a:lnTo>
                  <a:lnTo>
                    <a:pt x="1082" y="458"/>
                  </a:lnTo>
                  <a:lnTo>
                    <a:pt x="1082" y="460"/>
                  </a:lnTo>
                  <a:lnTo>
                    <a:pt x="1084" y="462"/>
                  </a:lnTo>
                  <a:lnTo>
                    <a:pt x="1086" y="464"/>
                  </a:lnTo>
                  <a:lnTo>
                    <a:pt x="1090" y="466"/>
                  </a:lnTo>
                  <a:lnTo>
                    <a:pt x="1092" y="468"/>
                  </a:lnTo>
                  <a:lnTo>
                    <a:pt x="1092" y="469"/>
                  </a:lnTo>
                  <a:lnTo>
                    <a:pt x="1094" y="471"/>
                  </a:lnTo>
                  <a:lnTo>
                    <a:pt x="1096" y="471"/>
                  </a:lnTo>
                  <a:lnTo>
                    <a:pt x="1097" y="473"/>
                  </a:lnTo>
                  <a:lnTo>
                    <a:pt x="1099" y="473"/>
                  </a:lnTo>
                  <a:lnTo>
                    <a:pt x="1101" y="475"/>
                  </a:lnTo>
                  <a:lnTo>
                    <a:pt x="1103" y="477"/>
                  </a:lnTo>
                  <a:lnTo>
                    <a:pt x="1105" y="477"/>
                  </a:lnTo>
                  <a:lnTo>
                    <a:pt x="1107" y="479"/>
                  </a:lnTo>
                  <a:lnTo>
                    <a:pt x="1109" y="479"/>
                  </a:lnTo>
                  <a:lnTo>
                    <a:pt x="1111" y="481"/>
                  </a:lnTo>
                  <a:lnTo>
                    <a:pt x="1116" y="484"/>
                  </a:lnTo>
                  <a:lnTo>
                    <a:pt x="1120" y="484"/>
                  </a:lnTo>
                  <a:lnTo>
                    <a:pt x="1122" y="483"/>
                  </a:lnTo>
                  <a:lnTo>
                    <a:pt x="1124" y="483"/>
                  </a:lnTo>
                  <a:lnTo>
                    <a:pt x="1126" y="483"/>
                  </a:lnTo>
                  <a:lnTo>
                    <a:pt x="1128" y="484"/>
                  </a:lnTo>
                  <a:lnTo>
                    <a:pt x="1128" y="486"/>
                  </a:lnTo>
                  <a:lnTo>
                    <a:pt x="1129" y="486"/>
                  </a:lnTo>
                  <a:lnTo>
                    <a:pt x="1131" y="488"/>
                  </a:lnTo>
                  <a:lnTo>
                    <a:pt x="1133" y="490"/>
                  </a:lnTo>
                  <a:lnTo>
                    <a:pt x="1135" y="492"/>
                  </a:lnTo>
                  <a:lnTo>
                    <a:pt x="1137" y="496"/>
                  </a:lnTo>
                  <a:lnTo>
                    <a:pt x="1139" y="496"/>
                  </a:lnTo>
                  <a:lnTo>
                    <a:pt x="1141" y="498"/>
                  </a:lnTo>
                  <a:lnTo>
                    <a:pt x="1143" y="499"/>
                  </a:lnTo>
                  <a:lnTo>
                    <a:pt x="1144" y="499"/>
                  </a:lnTo>
                  <a:lnTo>
                    <a:pt x="1146" y="501"/>
                  </a:lnTo>
                  <a:lnTo>
                    <a:pt x="1148" y="503"/>
                  </a:lnTo>
                  <a:lnTo>
                    <a:pt x="1152" y="505"/>
                  </a:lnTo>
                  <a:lnTo>
                    <a:pt x="1154" y="505"/>
                  </a:lnTo>
                  <a:lnTo>
                    <a:pt x="1156" y="505"/>
                  </a:lnTo>
                  <a:lnTo>
                    <a:pt x="1158" y="507"/>
                  </a:lnTo>
                  <a:lnTo>
                    <a:pt x="1159" y="509"/>
                  </a:lnTo>
                  <a:lnTo>
                    <a:pt x="1161" y="509"/>
                  </a:lnTo>
                  <a:lnTo>
                    <a:pt x="1163" y="509"/>
                  </a:lnTo>
                  <a:lnTo>
                    <a:pt x="1165" y="509"/>
                  </a:lnTo>
                  <a:lnTo>
                    <a:pt x="1171" y="511"/>
                  </a:lnTo>
                  <a:lnTo>
                    <a:pt x="1173" y="511"/>
                  </a:lnTo>
                  <a:lnTo>
                    <a:pt x="1174" y="513"/>
                  </a:lnTo>
                  <a:lnTo>
                    <a:pt x="1176" y="513"/>
                  </a:lnTo>
                  <a:lnTo>
                    <a:pt x="1178" y="513"/>
                  </a:lnTo>
                  <a:lnTo>
                    <a:pt x="1180" y="514"/>
                  </a:lnTo>
                  <a:lnTo>
                    <a:pt x="1182" y="514"/>
                  </a:lnTo>
                  <a:lnTo>
                    <a:pt x="1186" y="514"/>
                  </a:lnTo>
                  <a:lnTo>
                    <a:pt x="1178" y="526"/>
                  </a:lnTo>
                  <a:lnTo>
                    <a:pt x="1178" y="531"/>
                  </a:lnTo>
                  <a:lnTo>
                    <a:pt x="1176" y="535"/>
                  </a:lnTo>
                  <a:lnTo>
                    <a:pt x="1174" y="539"/>
                  </a:lnTo>
                  <a:lnTo>
                    <a:pt x="1174" y="541"/>
                  </a:lnTo>
                  <a:lnTo>
                    <a:pt x="1173" y="543"/>
                  </a:lnTo>
                  <a:lnTo>
                    <a:pt x="1173" y="544"/>
                  </a:lnTo>
                  <a:lnTo>
                    <a:pt x="1173" y="546"/>
                  </a:lnTo>
                  <a:lnTo>
                    <a:pt x="1171" y="548"/>
                  </a:lnTo>
                  <a:lnTo>
                    <a:pt x="1171" y="552"/>
                  </a:lnTo>
                  <a:lnTo>
                    <a:pt x="1176" y="556"/>
                  </a:lnTo>
                  <a:lnTo>
                    <a:pt x="1180" y="556"/>
                  </a:lnTo>
                  <a:lnTo>
                    <a:pt x="1182" y="556"/>
                  </a:lnTo>
                  <a:lnTo>
                    <a:pt x="1186" y="559"/>
                  </a:lnTo>
                  <a:lnTo>
                    <a:pt x="1191" y="561"/>
                  </a:lnTo>
                  <a:lnTo>
                    <a:pt x="1197" y="567"/>
                  </a:lnTo>
                  <a:lnTo>
                    <a:pt x="1201" y="571"/>
                  </a:lnTo>
                  <a:lnTo>
                    <a:pt x="1204" y="576"/>
                  </a:lnTo>
                  <a:lnTo>
                    <a:pt x="1206" y="576"/>
                  </a:lnTo>
                  <a:lnTo>
                    <a:pt x="1208" y="574"/>
                  </a:lnTo>
                  <a:lnTo>
                    <a:pt x="1212" y="574"/>
                  </a:lnTo>
                  <a:lnTo>
                    <a:pt x="1216" y="574"/>
                  </a:lnTo>
                  <a:lnTo>
                    <a:pt x="1221" y="576"/>
                  </a:lnTo>
                  <a:lnTo>
                    <a:pt x="1229" y="578"/>
                  </a:lnTo>
                  <a:lnTo>
                    <a:pt x="1234" y="580"/>
                  </a:lnTo>
                  <a:lnTo>
                    <a:pt x="1240" y="586"/>
                  </a:lnTo>
                  <a:lnTo>
                    <a:pt x="1246" y="589"/>
                  </a:lnTo>
                  <a:lnTo>
                    <a:pt x="1251" y="595"/>
                  </a:lnTo>
                  <a:lnTo>
                    <a:pt x="1251" y="599"/>
                  </a:lnTo>
                  <a:lnTo>
                    <a:pt x="1251" y="603"/>
                  </a:lnTo>
                  <a:lnTo>
                    <a:pt x="1255" y="603"/>
                  </a:lnTo>
                  <a:lnTo>
                    <a:pt x="1259" y="604"/>
                  </a:lnTo>
                  <a:lnTo>
                    <a:pt x="1261" y="603"/>
                  </a:lnTo>
                  <a:lnTo>
                    <a:pt x="1263" y="603"/>
                  </a:lnTo>
                  <a:lnTo>
                    <a:pt x="1266" y="603"/>
                  </a:lnTo>
                  <a:lnTo>
                    <a:pt x="1272" y="606"/>
                  </a:lnTo>
                  <a:lnTo>
                    <a:pt x="1278" y="608"/>
                  </a:lnTo>
                  <a:lnTo>
                    <a:pt x="1283" y="610"/>
                  </a:lnTo>
                  <a:lnTo>
                    <a:pt x="1289" y="612"/>
                  </a:lnTo>
                  <a:lnTo>
                    <a:pt x="1293" y="619"/>
                  </a:lnTo>
                  <a:lnTo>
                    <a:pt x="1294" y="623"/>
                  </a:lnTo>
                  <a:lnTo>
                    <a:pt x="1300" y="625"/>
                  </a:lnTo>
                  <a:lnTo>
                    <a:pt x="1302" y="629"/>
                  </a:lnTo>
                  <a:lnTo>
                    <a:pt x="1306" y="631"/>
                  </a:lnTo>
                  <a:lnTo>
                    <a:pt x="1311" y="634"/>
                  </a:lnTo>
                  <a:lnTo>
                    <a:pt x="1317" y="634"/>
                  </a:lnTo>
                  <a:lnTo>
                    <a:pt x="1321" y="638"/>
                  </a:lnTo>
                  <a:lnTo>
                    <a:pt x="1323" y="640"/>
                  </a:lnTo>
                  <a:lnTo>
                    <a:pt x="1326" y="642"/>
                  </a:lnTo>
                  <a:lnTo>
                    <a:pt x="1330" y="644"/>
                  </a:lnTo>
                  <a:lnTo>
                    <a:pt x="1332" y="646"/>
                  </a:lnTo>
                  <a:lnTo>
                    <a:pt x="1336" y="648"/>
                  </a:lnTo>
                  <a:lnTo>
                    <a:pt x="1338" y="649"/>
                  </a:lnTo>
                  <a:lnTo>
                    <a:pt x="1339" y="653"/>
                  </a:lnTo>
                  <a:lnTo>
                    <a:pt x="1343" y="655"/>
                  </a:lnTo>
                  <a:lnTo>
                    <a:pt x="1345" y="657"/>
                  </a:lnTo>
                  <a:lnTo>
                    <a:pt x="1347" y="661"/>
                  </a:lnTo>
                  <a:lnTo>
                    <a:pt x="1351" y="661"/>
                  </a:lnTo>
                  <a:lnTo>
                    <a:pt x="1354" y="661"/>
                  </a:lnTo>
                  <a:lnTo>
                    <a:pt x="1356" y="659"/>
                  </a:lnTo>
                  <a:lnTo>
                    <a:pt x="1356" y="657"/>
                  </a:lnTo>
                  <a:lnTo>
                    <a:pt x="1356" y="655"/>
                  </a:lnTo>
                  <a:lnTo>
                    <a:pt x="1358" y="651"/>
                  </a:lnTo>
                  <a:lnTo>
                    <a:pt x="1360" y="648"/>
                  </a:lnTo>
                  <a:lnTo>
                    <a:pt x="1360" y="646"/>
                  </a:lnTo>
                  <a:lnTo>
                    <a:pt x="1362" y="642"/>
                  </a:lnTo>
                  <a:lnTo>
                    <a:pt x="1362" y="640"/>
                  </a:lnTo>
                  <a:lnTo>
                    <a:pt x="1362" y="638"/>
                  </a:lnTo>
                  <a:lnTo>
                    <a:pt x="1362" y="636"/>
                  </a:lnTo>
                  <a:lnTo>
                    <a:pt x="1362" y="634"/>
                  </a:lnTo>
                  <a:lnTo>
                    <a:pt x="1364" y="633"/>
                  </a:lnTo>
                  <a:lnTo>
                    <a:pt x="1364" y="631"/>
                  </a:lnTo>
                  <a:lnTo>
                    <a:pt x="1364" y="629"/>
                  </a:lnTo>
                  <a:lnTo>
                    <a:pt x="1366" y="627"/>
                  </a:lnTo>
                  <a:lnTo>
                    <a:pt x="1366" y="625"/>
                  </a:lnTo>
                  <a:lnTo>
                    <a:pt x="1368" y="623"/>
                  </a:lnTo>
                  <a:lnTo>
                    <a:pt x="1369" y="621"/>
                  </a:lnTo>
                  <a:lnTo>
                    <a:pt x="1373" y="619"/>
                  </a:lnTo>
                  <a:lnTo>
                    <a:pt x="1373" y="616"/>
                  </a:lnTo>
                  <a:lnTo>
                    <a:pt x="1377" y="610"/>
                  </a:lnTo>
                  <a:lnTo>
                    <a:pt x="1379" y="606"/>
                  </a:lnTo>
                  <a:lnTo>
                    <a:pt x="1381" y="604"/>
                  </a:lnTo>
                  <a:lnTo>
                    <a:pt x="1383" y="603"/>
                  </a:lnTo>
                  <a:lnTo>
                    <a:pt x="1388" y="603"/>
                  </a:lnTo>
                  <a:lnTo>
                    <a:pt x="1392" y="603"/>
                  </a:lnTo>
                  <a:lnTo>
                    <a:pt x="1396" y="603"/>
                  </a:lnTo>
                  <a:lnTo>
                    <a:pt x="1399" y="601"/>
                  </a:lnTo>
                  <a:lnTo>
                    <a:pt x="1403" y="599"/>
                  </a:lnTo>
                  <a:lnTo>
                    <a:pt x="1407" y="595"/>
                  </a:lnTo>
                  <a:lnTo>
                    <a:pt x="1411" y="593"/>
                  </a:lnTo>
                  <a:lnTo>
                    <a:pt x="1414" y="593"/>
                  </a:lnTo>
                  <a:lnTo>
                    <a:pt x="1416" y="593"/>
                  </a:lnTo>
                  <a:lnTo>
                    <a:pt x="1418" y="593"/>
                  </a:lnTo>
                  <a:lnTo>
                    <a:pt x="1422" y="595"/>
                  </a:lnTo>
                  <a:lnTo>
                    <a:pt x="1426" y="595"/>
                  </a:lnTo>
                  <a:lnTo>
                    <a:pt x="1429" y="595"/>
                  </a:lnTo>
                  <a:lnTo>
                    <a:pt x="1431" y="595"/>
                  </a:lnTo>
                  <a:lnTo>
                    <a:pt x="1435" y="595"/>
                  </a:lnTo>
                  <a:lnTo>
                    <a:pt x="1437" y="595"/>
                  </a:lnTo>
                  <a:lnTo>
                    <a:pt x="1439" y="597"/>
                  </a:lnTo>
                  <a:lnTo>
                    <a:pt x="1443" y="599"/>
                  </a:lnTo>
                  <a:lnTo>
                    <a:pt x="1446" y="603"/>
                  </a:lnTo>
                  <a:lnTo>
                    <a:pt x="1452" y="603"/>
                  </a:lnTo>
                  <a:lnTo>
                    <a:pt x="1456" y="601"/>
                  </a:lnTo>
                  <a:lnTo>
                    <a:pt x="1459" y="599"/>
                  </a:lnTo>
                  <a:lnTo>
                    <a:pt x="1463" y="597"/>
                  </a:lnTo>
                  <a:lnTo>
                    <a:pt x="1467" y="595"/>
                  </a:lnTo>
                  <a:lnTo>
                    <a:pt x="1473" y="597"/>
                  </a:lnTo>
                  <a:lnTo>
                    <a:pt x="1476" y="597"/>
                  </a:lnTo>
                  <a:lnTo>
                    <a:pt x="1478" y="597"/>
                  </a:lnTo>
                  <a:lnTo>
                    <a:pt x="1482" y="599"/>
                  </a:lnTo>
                  <a:lnTo>
                    <a:pt x="1484" y="601"/>
                  </a:lnTo>
                  <a:lnTo>
                    <a:pt x="1490" y="599"/>
                  </a:lnTo>
                  <a:lnTo>
                    <a:pt x="1493" y="597"/>
                  </a:lnTo>
                  <a:lnTo>
                    <a:pt x="1497" y="597"/>
                  </a:lnTo>
                  <a:lnTo>
                    <a:pt x="1499" y="597"/>
                  </a:lnTo>
                  <a:lnTo>
                    <a:pt x="1501" y="597"/>
                  </a:lnTo>
                  <a:lnTo>
                    <a:pt x="1503" y="599"/>
                  </a:lnTo>
                  <a:lnTo>
                    <a:pt x="1506" y="601"/>
                  </a:lnTo>
                  <a:lnTo>
                    <a:pt x="1510" y="603"/>
                  </a:lnTo>
                  <a:lnTo>
                    <a:pt x="1514" y="604"/>
                  </a:lnTo>
                  <a:lnTo>
                    <a:pt x="1518" y="604"/>
                  </a:lnTo>
                  <a:lnTo>
                    <a:pt x="1521" y="604"/>
                  </a:lnTo>
                  <a:lnTo>
                    <a:pt x="1523" y="603"/>
                  </a:lnTo>
                  <a:lnTo>
                    <a:pt x="1525" y="601"/>
                  </a:lnTo>
                  <a:lnTo>
                    <a:pt x="1529" y="601"/>
                  </a:lnTo>
                  <a:lnTo>
                    <a:pt x="1535" y="599"/>
                  </a:lnTo>
                  <a:lnTo>
                    <a:pt x="1538" y="599"/>
                  </a:lnTo>
                  <a:lnTo>
                    <a:pt x="1542" y="599"/>
                  </a:lnTo>
                  <a:lnTo>
                    <a:pt x="1544" y="599"/>
                  </a:lnTo>
                  <a:lnTo>
                    <a:pt x="1548" y="599"/>
                  </a:lnTo>
                  <a:lnTo>
                    <a:pt x="1551" y="599"/>
                  </a:lnTo>
                  <a:lnTo>
                    <a:pt x="1553" y="599"/>
                  </a:lnTo>
                  <a:lnTo>
                    <a:pt x="1557" y="599"/>
                  </a:lnTo>
                  <a:lnTo>
                    <a:pt x="1559" y="597"/>
                  </a:lnTo>
                  <a:lnTo>
                    <a:pt x="1563" y="599"/>
                  </a:lnTo>
                  <a:lnTo>
                    <a:pt x="1563" y="601"/>
                  </a:lnTo>
                  <a:lnTo>
                    <a:pt x="1563" y="603"/>
                  </a:lnTo>
                  <a:lnTo>
                    <a:pt x="1563" y="606"/>
                  </a:lnTo>
                  <a:lnTo>
                    <a:pt x="1563" y="612"/>
                  </a:lnTo>
                  <a:lnTo>
                    <a:pt x="1565" y="616"/>
                  </a:lnTo>
                  <a:lnTo>
                    <a:pt x="1566" y="616"/>
                  </a:lnTo>
                  <a:lnTo>
                    <a:pt x="1566" y="618"/>
                  </a:lnTo>
                  <a:lnTo>
                    <a:pt x="1570" y="619"/>
                  </a:lnTo>
                  <a:lnTo>
                    <a:pt x="1574" y="621"/>
                  </a:lnTo>
                  <a:lnTo>
                    <a:pt x="1578" y="623"/>
                  </a:lnTo>
                  <a:lnTo>
                    <a:pt x="1581" y="625"/>
                  </a:lnTo>
                  <a:lnTo>
                    <a:pt x="1587" y="625"/>
                  </a:lnTo>
                  <a:lnTo>
                    <a:pt x="1591" y="627"/>
                  </a:lnTo>
                  <a:lnTo>
                    <a:pt x="1595" y="631"/>
                  </a:lnTo>
                  <a:lnTo>
                    <a:pt x="1598" y="633"/>
                  </a:lnTo>
                  <a:lnTo>
                    <a:pt x="1602" y="636"/>
                  </a:lnTo>
                  <a:lnTo>
                    <a:pt x="1604" y="638"/>
                  </a:lnTo>
                  <a:lnTo>
                    <a:pt x="1608" y="640"/>
                  </a:lnTo>
                  <a:lnTo>
                    <a:pt x="1613" y="640"/>
                  </a:lnTo>
                  <a:lnTo>
                    <a:pt x="1615" y="640"/>
                  </a:lnTo>
                  <a:lnTo>
                    <a:pt x="1617" y="638"/>
                  </a:lnTo>
                  <a:lnTo>
                    <a:pt x="1617" y="636"/>
                  </a:lnTo>
                  <a:lnTo>
                    <a:pt x="1619" y="638"/>
                  </a:lnTo>
                  <a:lnTo>
                    <a:pt x="1619" y="640"/>
                  </a:lnTo>
                  <a:lnTo>
                    <a:pt x="1619" y="642"/>
                  </a:lnTo>
                  <a:lnTo>
                    <a:pt x="1621" y="642"/>
                  </a:lnTo>
                  <a:lnTo>
                    <a:pt x="1621" y="644"/>
                  </a:lnTo>
                  <a:lnTo>
                    <a:pt x="1621" y="646"/>
                  </a:lnTo>
                  <a:lnTo>
                    <a:pt x="1621" y="648"/>
                  </a:lnTo>
                  <a:lnTo>
                    <a:pt x="1623" y="648"/>
                  </a:lnTo>
                  <a:lnTo>
                    <a:pt x="1626" y="653"/>
                  </a:lnTo>
                  <a:lnTo>
                    <a:pt x="1628" y="655"/>
                  </a:lnTo>
                  <a:lnTo>
                    <a:pt x="1630" y="657"/>
                  </a:lnTo>
                  <a:lnTo>
                    <a:pt x="1632" y="659"/>
                  </a:lnTo>
                  <a:lnTo>
                    <a:pt x="1636" y="661"/>
                  </a:lnTo>
                  <a:lnTo>
                    <a:pt x="1640" y="661"/>
                  </a:lnTo>
                  <a:lnTo>
                    <a:pt x="1641" y="661"/>
                  </a:lnTo>
                  <a:lnTo>
                    <a:pt x="1641" y="663"/>
                  </a:lnTo>
                  <a:lnTo>
                    <a:pt x="1640" y="663"/>
                  </a:lnTo>
                  <a:lnTo>
                    <a:pt x="1638" y="665"/>
                  </a:lnTo>
                  <a:lnTo>
                    <a:pt x="1638" y="668"/>
                  </a:lnTo>
                  <a:lnTo>
                    <a:pt x="1638" y="670"/>
                  </a:lnTo>
                  <a:lnTo>
                    <a:pt x="1641" y="672"/>
                  </a:lnTo>
                  <a:lnTo>
                    <a:pt x="1645" y="674"/>
                  </a:lnTo>
                  <a:lnTo>
                    <a:pt x="1649" y="678"/>
                  </a:lnTo>
                  <a:lnTo>
                    <a:pt x="1653" y="680"/>
                  </a:lnTo>
                  <a:lnTo>
                    <a:pt x="1656" y="681"/>
                  </a:lnTo>
                  <a:lnTo>
                    <a:pt x="1660" y="681"/>
                  </a:lnTo>
                  <a:lnTo>
                    <a:pt x="1662" y="680"/>
                  </a:lnTo>
                  <a:lnTo>
                    <a:pt x="1662" y="678"/>
                  </a:lnTo>
                  <a:lnTo>
                    <a:pt x="1662" y="676"/>
                  </a:lnTo>
                  <a:lnTo>
                    <a:pt x="1664" y="672"/>
                  </a:lnTo>
                  <a:lnTo>
                    <a:pt x="1666" y="670"/>
                  </a:lnTo>
                  <a:lnTo>
                    <a:pt x="1668" y="670"/>
                  </a:lnTo>
                  <a:lnTo>
                    <a:pt x="1670" y="670"/>
                  </a:lnTo>
                  <a:lnTo>
                    <a:pt x="1671" y="668"/>
                  </a:lnTo>
                  <a:lnTo>
                    <a:pt x="1675" y="668"/>
                  </a:lnTo>
                  <a:lnTo>
                    <a:pt x="1677" y="670"/>
                  </a:lnTo>
                  <a:lnTo>
                    <a:pt x="1681" y="672"/>
                  </a:lnTo>
                  <a:lnTo>
                    <a:pt x="1681" y="676"/>
                  </a:lnTo>
                  <a:lnTo>
                    <a:pt x="1681" y="678"/>
                  </a:lnTo>
                  <a:lnTo>
                    <a:pt x="1683" y="680"/>
                  </a:lnTo>
                  <a:lnTo>
                    <a:pt x="1685" y="678"/>
                  </a:lnTo>
                  <a:lnTo>
                    <a:pt x="1692" y="672"/>
                  </a:lnTo>
                  <a:lnTo>
                    <a:pt x="1694" y="668"/>
                  </a:lnTo>
                  <a:lnTo>
                    <a:pt x="1698" y="666"/>
                  </a:lnTo>
                  <a:lnTo>
                    <a:pt x="1700" y="663"/>
                  </a:lnTo>
                  <a:lnTo>
                    <a:pt x="1701" y="661"/>
                  </a:lnTo>
                  <a:lnTo>
                    <a:pt x="1701" y="659"/>
                  </a:lnTo>
                  <a:lnTo>
                    <a:pt x="1705" y="661"/>
                  </a:lnTo>
                  <a:lnTo>
                    <a:pt x="1707" y="665"/>
                  </a:lnTo>
                  <a:lnTo>
                    <a:pt x="1705" y="666"/>
                  </a:lnTo>
                  <a:lnTo>
                    <a:pt x="1705" y="670"/>
                  </a:lnTo>
                  <a:lnTo>
                    <a:pt x="1703" y="672"/>
                  </a:lnTo>
                  <a:lnTo>
                    <a:pt x="1707" y="674"/>
                  </a:lnTo>
                  <a:lnTo>
                    <a:pt x="1711" y="672"/>
                  </a:lnTo>
                  <a:lnTo>
                    <a:pt x="1715" y="670"/>
                  </a:lnTo>
                  <a:lnTo>
                    <a:pt x="1720" y="670"/>
                  </a:lnTo>
                  <a:lnTo>
                    <a:pt x="1724" y="668"/>
                  </a:lnTo>
                  <a:lnTo>
                    <a:pt x="1728" y="668"/>
                  </a:lnTo>
                  <a:lnTo>
                    <a:pt x="1731" y="668"/>
                  </a:lnTo>
                  <a:lnTo>
                    <a:pt x="1731" y="672"/>
                  </a:lnTo>
                  <a:lnTo>
                    <a:pt x="1733" y="676"/>
                  </a:lnTo>
                  <a:lnTo>
                    <a:pt x="1733" y="678"/>
                  </a:lnTo>
                  <a:lnTo>
                    <a:pt x="1735" y="681"/>
                  </a:lnTo>
                  <a:lnTo>
                    <a:pt x="1735" y="683"/>
                  </a:lnTo>
                  <a:lnTo>
                    <a:pt x="1735" y="685"/>
                  </a:lnTo>
                  <a:lnTo>
                    <a:pt x="1737" y="687"/>
                  </a:lnTo>
                  <a:lnTo>
                    <a:pt x="1739" y="689"/>
                  </a:lnTo>
                  <a:lnTo>
                    <a:pt x="1743" y="691"/>
                  </a:lnTo>
                  <a:lnTo>
                    <a:pt x="1746" y="693"/>
                  </a:lnTo>
                  <a:lnTo>
                    <a:pt x="1750" y="695"/>
                  </a:lnTo>
                  <a:lnTo>
                    <a:pt x="1752" y="696"/>
                  </a:lnTo>
                  <a:lnTo>
                    <a:pt x="1756" y="698"/>
                  </a:lnTo>
                  <a:lnTo>
                    <a:pt x="1758" y="702"/>
                  </a:lnTo>
                  <a:lnTo>
                    <a:pt x="1761" y="704"/>
                  </a:lnTo>
                  <a:lnTo>
                    <a:pt x="1765" y="704"/>
                  </a:lnTo>
                  <a:lnTo>
                    <a:pt x="1767" y="704"/>
                  </a:lnTo>
                  <a:lnTo>
                    <a:pt x="1769" y="706"/>
                  </a:lnTo>
                  <a:lnTo>
                    <a:pt x="1771" y="708"/>
                  </a:lnTo>
                  <a:lnTo>
                    <a:pt x="1773" y="710"/>
                  </a:lnTo>
                  <a:lnTo>
                    <a:pt x="1775" y="713"/>
                  </a:lnTo>
                  <a:lnTo>
                    <a:pt x="1778" y="717"/>
                  </a:lnTo>
                  <a:lnTo>
                    <a:pt x="1778" y="719"/>
                  </a:lnTo>
                  <a:lnTo>
                    <a:pt x="1778" y="721"/>
                  </a:lnTo>
                  <a:lnTo>
                    <a:pt x="1784" y="723"/>
                  </a:lnTo>
                  <a:lnTo>
                    <a:pt x="1786" y="723"/>
                  </a:lnTo>
                  <a:lnTo>
                    <a:pt x="1790" y="723"/>
                  </a:lnTo>
                  <a:lnTo>
                    <a:pt x="1795" y="725"/>
                  </a:lnTo>
                  <a:lnTo>
                    <a:pt x="1797" y="726"/>
                  </a:lnTo>
                  <a:lnTo>
                    <a:pt x="1801" y="726"/>
                  </a:lnTo>
                  <a:lnTo>
                    <a:pt x="1803" y="726"/>
                  </a:lnTo>
                  <a:lnTo>
                    <a:pt x="1805" y="728"/>
                  </a:lnTo>
                  <a:lnTo>
                    <a:pt x="1808" y="728"/>
                  </a:lnTo>
                  <a:lnTo>
                    <a:pt x="1810" y="730"/>
                  </a:lnTo>
                  <a:lnTo>
                    <a:pt x="1814" y="732"/>
                  </a:lnTo>
                  <a:lnTo>
                    <a:pt x="1818" y="732"/>
                  </a:lnTo>
                  <a:lnTo>
                    <a:pt x="1820" y="734"/>
                  </a:lnTo>
                  <a:lnTo>
                    <a:pt x="1823" y="734"/>
                  </a:lnTo>
                  <a:lnTo>
                    <a:pt x="1825" y="734"/>
                  </a:lnTo>
                  <a:lnTo>
                    <a:pt x="1829" y="734"/>
                  </a:lnTo>
                  <a:lnTo>
                    <a:pt x="1833" y="734"/>
                  </a:lnTo>
                  <a:lnTo>
                    <a:pt x="1835" y="734"/>
                  </a:lnTo>
                  <a:lnTo>
                    <a:pt x="1838" y="734"/>
                  </a:lnTo>
                  <a:lnTo>
                    <a:pt x="1840" y="736"/>
                  </a:lnTo>
                  <a:lnTo>
                    <a:pt x="1842" y="736"/>
                  </a:lnTo>
                  <a:lnTo>
                    <a:pt x="1844" y="736"/>
                  </a:lnTo>
                  <a:lnTo>
                    <a:pt x="1844" y="738"/>
                  </a:lnTo>
                  <a:lnTo>
                    <a:pt x="1842" y="738"/>
                  </a:lnTo>
                  <a:lnTo>
                    <a:pt x="1840" y="740"/>
                  </a:lnTo>
                  <a:lnTo>
                    <a:pt x="1838" y="741"/>
                  </a:lnTo>
                  <a:lnTo>
                    <a:pt x="1837" y="743"/>
                  </a:lnTo>
                  <a:lnTo>
                    <a:pt x="1833" y="745"/>
                  </a:lnTo>
                  <a:lnTo>
                    <a:pt x="1831" y="747"/>
                  </a:lnTo>
                  <a:lnTo>
                    <a:pt x="1829" y="749"/>
                  </a:lnTo>
                  <a:lnTo>
                    <a:pt x="1827" y="756"/>
                  </a:lnTo>
                  <a:lnTo>
                    <a:pt x="1829" y="760"/>
                  </a:lnTo>
                  <a:lnTo>
                    <a:pt x="1833" y="764"/>
                  </a:lnTo>
                  <a:lnTo>
                    <a:pt x="1838" y="766"/>
                  </a:lnTo>
                  <a:lnTo>
                    <a:pt x="1842" y="768"/>
                  </a:lnTo>
                  <a:lnTo>
                    <a:pt x="1846" y="768"/>
                  </a:lnTo>
                  <a:lnTo>
                    <a:pt x="1852" y="768"/>
                  </a:lnTo>
                  <a:lnTo>
                    <a:pt x="1853" y="768"/>
                  </a:lnTo>
                  <a:lnTo>
                    <a:pt x="1855" y="771"/>
                  </a:lnTo>
                  <a:lnTo>
                    <a:pt x="1857" y="775"/>
                  </a:lnTo>
                  <a:lnTo>
                    <a:pt x="1859" y="777"/>
                  </a:lnTo>
                  <a:lnTo>
                    <a:pt x="1861" y="781"/>
                  </a:lnTo>
                  <a:lnTo>
                    <a:pt x="1865" y="783"/>
                  </a:lnTo>
                  <a:lnTo>
                    <a:pt x="1867" y="785"/>
                  </a:lnTo>
                  <a:lnTo>
                    <a:pt x="1870" y="785"/>
                  </a:lnTo>
                  <a:lnTo>
                    <a:pt x="1876" y="785"/>
                  </a:lnTo>
                  <a:lnTo>
                    <a:pt x="1878" y="783"/>
                  </a:lnTo>
                  <a:lnTo>
                    <a:pt x="1882" y="783"/>
                  </a:lnTo>
                  <a:lnTo>
                    <a:pt x="1883" y="783"/>
                  </a:lnTo>
                  <a:lnTo>
                    <a:pt x="1883" y="786"/>
                  </a:lnTo>
                  <a:lnTo>
                    <a:pt x="1880" y="790"/>
                  </a:lnTo>
                  <a:lnTo>
                    <a:pt x="1878" y="794"/>
                  </a:lnTo>
                  <a:lnTo>
                    <a:pt x="1876" y="798"/>
                  </a:lnTo>
                  <a:lnTo>
                    <a:pt x="1872" y="801"/>
                  </a:lnTo>
                  <a:lnTo>
                    <a:pt x="1870" y="803"/>
                  </a:lnTo>
                  <a:lnTo>
                    <a:pt x="1868" y="807"/>
                  </a:lnTo>
                  <a:lnTo>
                    <a:pt x="1872" y="807"/>
                  </a:lnTo>
                  <a:lnTo>
                    <a:pt x="1874" y="809"/>
                  </a:lnTo>
                  <a:lnTo>
                    <a:pt x="1874" y="811"/>
                  </a:lnTo>
                  <a:lnTo>
                    <a:pt x="1878" y="813"/>
                  </a:lnTo>
                  <a:lnTo>
                    <a:pt x="1880" y="815"/>
                  </a:lnTo>
                  <a:lnTo>
                    <a:pt x="1882" y="818"/>
                  </a:lnTo>
                  <a:lnTo>
                    <a:pt x="1883" y="820"/>
                  </a:lnTo>
                  <a:lnTo>
                    <a:pt x="1885" y="824"/>
                  </a:lnTo>
                  <a:lnTo>
                    <a:pt x="1887" y="826"/>
                  </a:lnTo>
                  <a:lnTo>
                    <a:pt x="1889" y="826"/>
                  </a:lnTo>
                  <a:lnTo>
                    <a:pt x="1891" y="830"/>
                  </a:lnTo>
                  <a:lnTo>
                    <a:pt x="1893" y="831"/>
                  </a:lnTo>
                  <a:lnTo>
                    <a:pt x="1893" y="835"/>
                  </a:lnTo>
                  <a:lnTo>
                    <a:pt x="1893" y="837"/>
                  </a:lnTo>
                  <a:lnTo>
                    <a:pt x="1895" y="841"/>
                  </a:lnTo>
                  <a:lnTo>
                    <a:pt x="1895" y="843"/>
                  </a:lnTo>
                  <a:lnTo>
                    <a:pt x="1895" y="845"/>
                  </a:lnTo>
                  <a:lnTo>
                    <a:pt x="1893" y="848"/>
                  </a:lnTo>
                  <a:lnTo>
                    <a:pt x="1895" y="850"/>
                  </a:lnTo>
                  <a:lnTo>
                    <a:pt x="1898" y="852"/>
                  </a:lnTo>
                  <a:lnTo>
                    <a:pt x="1900" y="852"/>
                  </a:lnTo>
                  <a:lnTo>
                    <a:pt x="1902" y="852"/>
                  </a:lnTo>
                  <a:lnTo>
                    <a:pt x="1904" y="854"/>
                  </a:lnTo>
                  <a:lnTo>
                    <a:pt x="1904" y="856"/>
                  </a:lnTo>
                  <a:lnTo>
                    <a:pt x="1906" y="858"/>
                  </a:lnTo>
                  <a:lnTo>
                    <a:pt x="1906" y="860"/>
                  </a:lnTo>
                  <a:lnTo>
                    <a:pt x="1904" y="860"/>
                  </a:lnTo>
                  <a:lnTo>
                    <a:pt x="1902" y="861"/>
                  </a:lnTo>
                  <a:lnTo>
                    <a:pt x="1898" y="861"/>
                  </a:lnTo>
                  <a:lnTo>
                    <a:pt x="1897" y="861"/>
                  </a:lnTo>
                  <a:lnTo>
                    <a:pt x="1895" y="861"/>
                  </a:lnTo>
                  <a:lnTo>
                    <a:pt x="1895" y="863"/>
                  </a:lnTo>
                  <a:lnTo>
                    <a:pt x="1897" y="865"/>
                  </a:lnTo>
                  <a:lnTo>
                    <a:pt x="1898" y="865"/>
                  </a:lnTo>
                  <a:lnTo>
                    <a:pt x="1900" y="865"/>
                  </a:lnTo>
                  <a:lnTo>
                    <a:pt x="1902" y="867"/>
                  </a:lnTo>
                  <a:lnTo>
                    <a:pt x="1904" y="867"/>
                  </a:lnTo>
                  <a:lnTo>
                    <a:pt x="1902" y="869"/>
                  </a:lnTo>
                  <a:lnTo>
                    <a:pt x="1900" y="869"/>
                  </a:lnTo>
                  <a:lnTo>
                    <a:pt x="1898" y="869"/>
                  </a:lnTo>
                  <a:lnTo>
                    <a:pt x="1895" y="869"/>
                  </a:lnTo>
                  <a:lnTo>
                    <a:pt x="1893" y="871"/>
                  </a:lnTo>
                  <a:lnTo>
                    <a:pt x="1891" y="873"/>
                  </a:lnTo>
                  <a:lnTo>
                    <a:pt x="1891" y="875"/>
                  </a:lnTo>
                  <a:lnTo>
                    <a:pt x="1887" y="876"/>
                  </a:lnTo>
                  <a:lnTo>
                    <a:pt x="1885" y="878"/>
                  </a:lnTo>
                  <a:lnTo>
                    <a:pt x="1882" y="878"/>
                  </a:lnTo>
                  <a:lnTo>
                    <a:pt x="1878" y="880"/>
                  </a:lnTo>
                  <a:lnTo>
                    <a:pt x="1872" y="882"/>
                  </a:lnTo>
                  <a:lnTo>
                    <a:pt x="1870" y="884"/>
                  </a:lnTo>
                  <a:lnTo>
                    <a:pt x="1868" y="886"/>
                  </a:lnTo>
                  <a:lnTo>
                    <a:pt x="1867" y="890"/>
                  </a:lnTo>
                  <a:lnTo>
                    <a:pt x="1867" y="891"/>
                  </a:lnTo>
                  <a:lnTo>
                    <a:pt x="1867" y="893"/>
                  </a:lnTo>
                  <a:lnTo>
                    <a:pt x="1868" y="897"/>
                  </a:lnTo>
                  <a:lnTo>
                    <a:pt x="1870" y="899"/>
                  </a:lnTo>
                  <a:lnTo>
                    <a:pt x="1874" y="899"/>
                  </a:lnTo>
                  <a:lnTo>
                    <a:pt x="1878" y="901"/>
                  </a:lnTo>
                  <a:lnTo>
                    <a:pt x="1880" y="903"/>
                  </a:lnTo>
                  <a:lnTo>
                    <a:pt x="1883" y="905"/>
                  </a:lnTo>
                  <a:lnTo>
                    <a:pt x="1885" y="906"/>
                  </a:lnTo>
                  <a:lnTo>
                    <a:pt x="1889" y="908"/>
                  </a:lnTo>
                  <a:lnTo>
                    <a:pt x="1891" y="910"/>
                  </a:lnTo>
                  <a:lnTo>
                    <a:pt x="1891" y="906"/>
                  </a:lnTo>
                  <a:lnTo>
                    <a:pt x="1893" y="905"/>
                  </a:lnTo>
                  <a:lnTo>
                    <a:pt x="1895" y="905"/>
                  </a:lnTo>
                  <a:lnTo>
                    <a:pt x="1897" y="906"/>
                  </a:lnTo>
                  <a:lnTo>
                    <a:pt x="1898" y="910"/>
                  </a:lnTo>
                  <a:lnTo>
                    <a:pt x="1904" y="910"/>
                  </a:lnTo>
                  <a:lnTo>
                    <a:pt x="1908" y="910"/>
                  </a:lnTo>
                  <a:lnTo>
                    <a:pt x="1912" y="910"/>
                  </a:lnTo>
                  <a:lnTo>
                    <a:pt x="1913" y="912"/>
                  </a:lnTo>
                  <a:lnTo>
                    <a:pt x="1919" y="912"/>
                  </a:lnTo>
                  <a:lnTo>
                    <a:pt x="1925" y="912"/>
                  </a:lnTo>
                  <a:lnTo>
                    <a:pt x="1930" y="912"/>
                  </a:lnTo>
                  <a:lnTo>
                    <a:pt x="1936" y="912"/>
                  </a:lnTo>
                  <a:lnTo>
                    <a:pt x="1940" y="912"/>
                  </a:lnTo>
                  <a:lnTo>
                    <a:pt x="1945" y="912"/>
                  </a:lnTo>
                  <a:lnTo>
                    <a:pt x="1949" y="912"/>
                  </a:lnTo>
                  <a:lnTo>
                    <a:pt x="1953" y="912"/>
                  </a:lnTo>
                  <a:lnTo>
                    <a:pt x="1955" y="912"/>
                  </a:lnTo>
                  <a:lnTo>
                    <a:pt x="1957" y="912"/>
                  </a:lnTo>
                  <a:lnTo>
                    <a:pt x="1962" y="912"/>
                  </a:lnTo>
                  <a:lnTo>
                    <a:pt x="1966" y="912"/>
                  </a:lnTo>
                  <a:lnTo>
                    <a:pt x="1970" y="914"/>
                  </a:lnTo>
                  <a:lnTo>
                    <a:pt x="1975" y="916"/>
                  </a:lnTo>
                  <a:lnTo>
                    <a:pt x="1977" y="916"/>
                  </a:lnTo>
                  <a:lnTo>
                    <a:pt x="1983" y="918"/>
                  </a:lnTo>
                  <a:lnTo>
                    <a:pt x="1987" y="918"/>
                  </a:lnTo>
                  <a:lnTo>
                    <a:pt x="1992" y="920"/>
                  </a:lnTo>
                  <a:lnTo>
                    <a:pt x="1996" y="918"/>
                  </a:lnTo>
                  <a:lnTo>
                    <a:pt x="2000" y="916"/>
                  </a:lnTo>
                  <a:lnTo>
                    <a:pt x="2003" y="914"/>
                  </a:lnTo>
                  <a:lnTo>
                    <a:pt x="2009" y="912"/>
                  </a:lnTo>
                  <a:lnTo>
                    <a:pt x="2015" y="912"/>
                  </a:lnTo>
                  <a:lnTo>
                    <a:pt x="2018" y="912"/>
                  </a:lnTo>
                  <a:lnTo>
                    <a:pt x="2024" y="912"/>
                  </a:lnTo>
                  <a:lnTo>
                    <a:pt x="2026" y="912"/>
                  </a:lnTo>
                  <a:lnTo>
                    <a:pt x="2032" y="910"/>
                  </a:lnTo>
                  <a:lnTo>
                    <a:pt x="2035" y="910"/>
                  </a:lnTo>
                  <a:lnTo>
                    <a:pt x="2037" y="910"/>
                  </a:lnTo>
                  <a:lnTo>
                    <a:pt x="2041" y="910"/>
                  </a:lnTo>
                  <a:lnTo>
                    <a:pt x="2045" y="908"/>
                  </a:lnTo>
                  <a:lnTo>
                    <a:pt x="2047" y="905"/>
                  </a:lnTo>
                  <a:lnTo>
                    <a:pt x="2048" y="903"/>
                  </a:lnTo>
                  <a:lnTo>
                    <a:pt x="2050" y="899"/>
                  </a:lnTo>
                  <a:lnTo>
                    <a:pt x="2052" y="897"/>
                  </a:lnTo>
                  <a:lnTo>
                    <a:pt x="2052" y="893"/>
                  </a:lnTo>
                  <a:lnTo>
                    <a:pt x="2054" y="891"/>
                  </a:lnTo>
                  <a:lnTo>
                    <a:pt x="2054" y="888"/>
                  </a:lnTo>
                  <a:lnTo>
                    <a:pt x="2058" y="886"/>
                  </a:lnTo>
                  <a:lnTo>
                    <a:pt x="2062" y="886"/>
                  </a:lnTo>
                  <a:lnTo>
                    <a:pt x="2065" y="888"/>
                  </a:lnTo>
                  <a:lnTo>
                    <a:pt x="2069" y="888"/>
                  </a:lnTo>
                  <a:lnTo>
                    <a:pt x="2073" y="888"/>
                  </a:lnTo>
                  <a:lnTo>
                    <a:pt x="2077" y="888"/>
                  </a:lnTo>
                  <a:lnTo>
                    <a:pt x="2078" y="886"/>
                  </a:lnTo>
                  <a:lnTo>
                    <a:pt x="2082" y="886"/>
                  </a:lnTo>
                  <a:lnTo>
                    <a:pt x="2088" y="884"/>
                  </a:lnTo>
                  <a:lnTo>
                    <a:pt x="2090" y="884"/>
                  </a:lnTo>
                  <a:lnTo>
                    <a:pt x="2092" y="884"/>
                  </a:lnTo>
                  <a:lnTo>
                    <a:pt x="2095" y="886"/>
                  </a:lnTo>
                  <a:lnTo>
                    <a:pt x="2101" y="888"/>
                  </a:lnTo>
                  <a:lnTo>
                    <a:pt x="2103" y="888"/>
                  </a:lnTo>
                  <a:lnTo>
                    <a:pt x="2107" y="886"/>
                  </a:lnTo>
                  <a:lnTo>
                    <a:pt x="2110" y="890"/>
                  </a:lnTo>
                  <a:lnTo>
                    <a:pt x="2112" y="891"/>
                  </a:lnTo>
                  <a:lnTo>
                    <a:pt x="2114" y="895"/>
                  </a:lnTo>
                  <a:lnTo>
                    <a:pt x="2116" y="895"/>
                  </a:lnTo>
                  <a:lnTo>
                    <a:pt x="2122" y="895"/>
                  </a:lnTo>
                  <a:lnTo>
                    <a:pt x="2127" y="895"/>
                  </a:lnTo>
                  <a:lnTo>
                    <a:pt x="2131" y="897"/>
                  </a:lnTo>
                  <a:lnTo>
                    <a:pt x="2135" y="897"/>
                  </a:lnTo>
                  <a:lnTo>
                    <a:pt x="2140" y="899"/>
                  </a:lnTo>
                  <a:lnTo>
                    <a:pt x="2144" y="901"/>
                  </a:lnTo>
                  <a:lnTo>
                    <a:pt x="2146" y="903"/>
                  </a:lnTo>
                  <a:lnTo>
                    <a:pt x="2148" y="906"/>
                  </a:lnTo>
                  <a:lnTo>
                    <a:pt x="2152" y="910"/>
                  </a:lnTo>
                  <a:lnTo>
                    <a:pt x="2153" y="914"/>
                  </a:lnTo>
                  <a:lnTo>
                    <a:pt x="2157" y="918"/>
                  </a:lnTo>
                  <a:lnTo>
                    <a:pt x="2163" y="920"/>
                  </a:lnTo>
                  <a:lnTo>
                    <a:pt x="2170" y="920"/>
                  </a:lnTo>
                  <a:lnTo>
                    <a:pt x="2174" y="920"/>
                  </a:lnTo>
                  <a:lnTo>
                    <a:pt x="2180" y="918"/>
                  </a:lnTo>
                  <a:lnTo>
                    <a:pt x="2182" y="918"/>
                  </a:lnTo>
                  <a:lnTo>
                    <a:pt x="2184" y="918"/>
                  </a:lnTo>
                  <a:lnTo>
                    <a:pt x="2187" y="918"/>
                  </a:lnTo>
                  <a:lnTo>
                    <a:pt x="2193" y="916"/>
                  </a:lnTo>
                  <a:lnTo>
                    <a:pt x="2195" y="916"/>
                  </a:lnTo>
                  <a:lnTo>
                    <a:pt x="2200" y="916"/>
                  </a:lnTo>
                  <a:lnTo>
                    <a:pt x="2204" y="916"/>
                  </a:lnTo>
                  <a:lnTo>
                    <a:pt x="2208" y="916"/>
                  </a:lnTo>
                  <a:lnTo>
                    <a:pt x="2210" y="916"/>
                  </a:lnTo>
                  <a:lnTo>
                    <a:pt x="2214" y="918"/>
                  </a:lnTo>
                  <a:lnTo>
                    <a:pt x="2217" y="920"/>
                  </a:lnTo>
                  <a:lnTo>
                    <a:pt x="2219" y="920"/>
                  </a:lnTo>
                  <a:lnTo>
                    <a:pt x="2223" y="918"/>
                  </a:lnTo>
                  <a:lnTo>
                    <a:pt x="2227" y="918"/>
                  </a:lnTo>
                  <a:lnTo>
                    <a:pt x="2227" y="920"/>
                  </a:lnTo>
                  <a:lnTo>
                    <a:pt x="2227" y="921"/>
                  </a:lnTo>
                  <a:lnTo>
                    <a:pt x="2227" y="925"/>
                  </a:lnTo>
                  <a:lnTo>
                    <a:pt x="2227" y="931"/>
                  </a:lnTo>
                  <a:lnTo>
                    <a:pt x="2230" y="931"/>
                  </a:lnTo>
                  <a:lnTo>
                    <a:pt x="2234" y="929"/>
                  </a:lnTo>
                  <a:lnTo>
                    <a:pt x="2240" y="929"/>
                  </a:lnTo>
                  <a:lnTo>
                    <a:pt x="2247" y="927"/>
                  </a:lnTo>
                  <a:lnTo>
                    <a:pt x="2249" y="929"/>
                  </a:lnTo>
                  <a:lnTo>
                    <a:pt x="2251" y="933"/>
                  </a:lnTo>
                  <a:lnTo>
                    <a:pt x="2257" y="935"/>
                  </a:lnTo>
                  <a:lnTo>
                    <a:pt x="2262" y="935"/>
                  </a:lnTo>
                  <a:lnTo>
                    <a:pt x="2268" y="933"/>
                  </a:lnTo>
                  <a:lnTo>
                    <a:pt x="2272" y="935"/>
                  </a:lnTo>
                  <a:lnTo>
                    <a:pt x="2275" y="938"/>
                  </a:lnTo>
                  <a:lnTo>
                    <a:pt x="2279" y="942"/>
                  </a:lnTo>
                  <a:lnTo>
                    <a:pt x="2287" y="942"/>
                  </a:lnTo>
                  <a:lnTo>
                    <a:pt x="2289" y="946"/>
                  </a:lnTo>
                  <a:lnTo>
                    <a:pt x="2292" y="951"/>
                  </a:lnTo>
                  <a:lnTo>
                    <a:pt x="2296" y="953"/>
                  </a:lnTo>
                  <a:lnTo>
                    <a:pt x="2298" y="951"/>
                  </a:lnTo>
                  <a:lnTo>
                    <a:pt x="2300" y="950"/>
                  </a:lnTo>
                  <a:lnTo>
                    <a:pt x="2305" y="948"/>
                  </a:lnTo>
                  <a:lnTo>
                    <a:pt x="2309" y="946"/>
                  </a:lnTo>
                  <a:lnTo>
                    <a:pt x="2315" y="948"/>
                  </a:lnTo>
                  <a:lnTo>
                    <a:pt x="2319" y="950"/>
                  </a:lnTo>
                  <a:lnTo>
                    <a:pt x="2324" y="951"/>
                  </a:lnTo>
                  <a:lnTo>
                    <a:pt x="2328" y="950"/>
                  </a:lnTo>
                  <a:lnTo>
                    <a:pt x="2332" y="950"/>
                  </a:lnTo>
                  <a:lnTo>
                    <a:pt x="2337" y="951"/>
                  </a:lnTo>
                  <a:lnTo>
                    <a:pt x="2347" y="957"/>
                  </a:lnTo>
                  <a:lnTo>
                    <a:pt x="2350" y="959"/>
                  </a:lnTo>
                  <a:lnTo>
                    <a:pt x="2358" y="959"/>
                  </a:lnTo>
                  <a:lnTo>
                    <a:pt x="2362" y="959"/>
                  </a:lnTo>
                  <a:lnTo>
                    <a:pt x="2367" y="959"/>
                  </a:lnTo>
                  <a:lnTo>
                    <a:pt x="2373" y="959"/>
                  </a:lnTo>
                  <a:lnTo>
                    <a:pt x="2379" y="959"/>
                  </a:lnTo>
                  <a:lnTo>
                    <a:pt x="2382" y="957"/>
                  </a:lnTo>
                  <a:lnTo>
                    <a:pt x="2386" y="961"/>
                  </a:lnTo>
                  <a:lnTo>
                    <a:pt x="2390" y="961"/>
                  </a:lnTo>
                  <a:lnTo>
                    <a:pt x="2394" y="959"/>
                  </a:lnTo>
                  <a:lnTo>
                    <a:pt x="2399" y="961"/>
                  </a:lnTo>
                  <a:lnTo>
                    <a:pt x="2407" y="963"/>
                  </a:lnTo>
                  <a:lnTo>
                    <a:pt x="2412" y="965"/>
                  </a:lnTo>
                  <a:lnTo>
                    <a:pt x="2418" y="967"/>
                  </a:lnTo>
                  <a:lnTo>
                    <a:pt x="2425" y="968"/>
                  </a:lnTo>
                  <a:lnTo>
                    <a:pt x="2431" y="970"/>
                  </a:lnTo>
                  <a:lnTo>
                    <a:pt x="2437" y="974"/>
                  </a:lnTo>
                  <a:lnTo>
                    <a:pt x="2440" y="974"/>
                  </a:lnTo>
                  <a:lnTo>
                    <a:pt x="2444" y="972"/>
                  </a:lnTo>
                  <a:lnTo>
                    <a:pt x="2450" y="974"/>
                  </a:lnTo>
                  <a:lnTo>
                    <a:pt x="2455" y="974"/>
                  </a:lnTo>
                  <a:lnTo>
                    <a:pt x="2459" y="972"/>
                  </a:lnTo>
                  <a:lnTo>
                    <a:pt x="2463" y="968"/>
                  </a:lnTo>
                  <a:lnTo>
                    <a:pt x="2465" y="967"/>
                  </a:lnTo>
                  <a:lnTo>
                    <a:pt x="2469" y="965"/>
                  </a:lnTo>
                  <a:lnTo>
                    <a:pt x="2472" y="963"/>
                  </a:lnTo>
                  <a:lnTo>
                    <a:pt x="2478" y="963"/>
                  </a:lnTo>
                  <a:lnTo>
                    <a:pt x="2484" y="963"/>
                  </a:lnTo>
                  <a:lnTo>
                    <a:pt x="2487" y="963"/>
                  </a:lnTo>
                  <a:lnTo>
                    <a:pt x="2491" y="967"/>
                  </a:lnTo>
                  <a:lnTo>
                    <a:pt x="2491" y="970"/>
                  </a:lnTo>
                  <a:lnTo>
                    <a:pt x="2493" y="974"/>
                  </a:lnTo>
                  <a:lnTo>
                    <a:pt x="2493" y="976"/>
                  </a:lnTo>
                  <a:lnTo>
                    <a:pt x="2495" y="976"/>
                  </a:lnTo>
                  <a:lnTo>
                    <a:pt x="2495" y="978"/>
                  </a:lnTo>
                  <a:lnTo>
                    <a:pt x="2497" y="980"/>
                  </a:lnTo>
                  <a:lnTo>
                    <a:pt x="2499" y="982"/>
                  </a:lnTo>
                  <a:lnTo>
                    <a:pt x="2502" y="983"/>
                  </a:lnTo>
                  <a:lnTo>
                    <a:pt x="2506" y="985"/>
                  </a:lnTo>
                  <a:lnTo>
                    <a:pt x="2508" y="987"/>
                  </a:lnTo>
                  <a:lnTo>
                    <a:pt x="2512" y="987"/>
                  </a:lnTo>
                  <a:lnTo>
                    <a:pt x="2515" y="989"/>
                  </a:lnTo>
                  <a:lnTo>
                    <a:pt x="2519" y="989"/>
                  </a:lnTo>
                  <a:lnTo>
                    <a:pt x="2521" y="991"/>
                  </a:lnTo>
                  <a:lnTo>
                    <a:pt x="2525" y="991"/>
                  </a:lnTo>
                  <a:lnTo>
                    <a:pt x="2527" y="991"/>
                  </a:lnTo>
                  <a:lnTo>
                    <a:pt x="2531" y="991"/>
                  </a:lnTo>
                  <a:lnTo>
                    <a:pt x="2534" y="989"/>
                  </a:lnTo>
                  <a:lnTo>
                    <a:pt x="2536" y="989"/>
                  </a:lnTo>
                  <a:lnTo>
                    <a:pt x="2540" y="989"/>
                  </a:lnTo>
                  <a:lnTo>
                    <a:pt x="2542" y="987"/>
                  </a:lnTo>
                  <a:lnTo>
                    <a:pt x="2540" y="983"/>
                  </a:lnTo>
                  <a:lnTo>
                    <a:pt x="2540" y="980"/>
                  </a:lnTo>
                  <a:lnTo>
                    <a:pt x="2540" y="976"/>
                  </a:lnTo>
                  <a:lnTo>
                    <a:pt x="2540" y="974"/>
                  </a:lnTo>
                  <a:lnTo>
                    <a:pt x="2544" y="970"/>
                  </a:lnTo>
                  <a:lnTo>
                    <a:pt x="2547" y="968"/>
                  </a:lnTo>
                  <a:lnTo>
                    <a:pt x="2551" y="967"/>
                  </a:lnTo>
                  <a:lnTo>
                    <a:pt x="2555" y="965"/>
                  </a:lnTo>
                  <a:lnTo>
                    <a:pt x="2561" y="965"/>
                  </a:lnTo>
                  <a:lnTo>
                    <a:pt x="2568" y="965"/>
                  </a:lnTo>
                  <a:lnTo>
                    <a:pt x="2574" y="963"/>
                  </a:lnTo>
                  <a:lnTo>
                    <a:pt x="2577" y="963"/>
                  </a:lnTo>
                  <a:lnTo>
                    <a:pt x="2591" y="963"/>
                  </a:lnTo>
                  <a:lnTo>
                    <a:pt x="2594" y="965"/>
                  </a:lnTo>
                  <a:lnTo>
                    <a:pt x="2600" y="968"/>
                  </a:lnTo>
                  <a:lnTo>
                    <a:pt x="2606" y="968"/>
                  </a:lnTo>
                  <a:lnTo>
                    <a:pt x="2609" y="968"/>
                  </a:lnTo>
                  <a:lnTo>
                    <a:pt x="2613" y="970"/>
                  </a:lnTo>
                  <a:lnTo>
                    <a:pt x="2617" y="970"/>
                  </a:lnTo>
                  <a:lnTo>
                    <a:pt x="2619" y="967"/>
                  </a:lnTo>
                  <a:lnTo>
                    <a:pt x="2619" y="963"/>
                  </a:lnTo>
                  <a:lnTo>
                    <a:pt x="2619" y="961"/>
                  </a:lnTo>
                  <a:lnTo>
                    <a:pt x="2621" y="957"/>
                  </a:lnTo>
                  <a:lnTo>
                    <a:pt x="2621" y="955"/>
                  </a:lnTo>
                  <a:lnTo>
                    <a:pt x="2628" y="957"/>
                  </a:lnTo>
                  <a:lnTo>
                    <a:pt x="2630" y="955"/>
                  </a:lnTo>
                  <a:lnTo>
                    <a:pt x="2634" y="955"/>
                  </a:lnTo>
                  <a:lnTo>
                    <a:pt x="2637" y="955"/>
                  </a:lnTo>
                  <a:lnTo>
                    <a:pt x="2641" y="955"/>
                  </a:lnTo>
                  <a:lnTo>
                    <a:pt x="2645" y="955"/>
                  </a:lnTo>
                  <a:lnTo>
                    <a:pt x="2649" y="955"/>
                  </a:lnTo>
                  <a:lnTo>
                    <a:pt x="2652" y="955"/>
                  </a:lnTo>
                  <a:lnTo>
                    <a:pt x="2656" y="957"/>
                  </a:lnTo>
                  <a:lnTo>
                    <a:pt x="2658" y="957"/>
                  </a:lnTo>
                  <a:lnTo>
                    <a:pt x="2660" y="957"/>
                  </a:lnTo>
                  <a:lnTo>
                    <a:pt x="2662" y="955"/>
                  </a:lnTo>
                  <a:lnTo>
                    <a:pt x="2664" y="953"/>
                  </a:lnTo>
                  <a:lnTo>
                    <a:pt x="2666" y="953"/>
                  </a:lnTo>
                  <a:lnTo>
                    <a:pt x="2669" y="955"/>
                  </a:lnTo>
                  <a:lnTo>
                    <a:pt x="2671" y="957"/>
                  </a:lnTo>
                  <a:lnTo>
                    <a:pt x="2675" y="959"/>
                  </a:lnTo>
                  <a:lnTo>
                    <a:pt x="2679" y="959"/>
                  </a:lnTo>
                  <a:lnTo>
                    <a:pt x="2679" y="957"/>
                  </a:lnTo>
                  <a:lnTo>
                    <a:pt x="2679" y="953"/>
                  </a:lnTo>
                  <a:lnTo>
                    <a:pt x="2682" y="951"/>
                  </a:lnTo>
                  <a:lnTo>
                    <a:pt x="2684" y="951"/>
                  </a:lnTo>
                  <a:lnTo>
                    <a:pt x="2690" y="950"/>
                  </a:lnTo>
                  <a:lnTo>
                    <a:pt x="2694" y="948"/>
                  </a:lnTo>
                  <a:lnTo>
                    <a:pt x="2696" y="946"/>
                  </a:lnTo>
                  <a:lnTo>
                    <a:pt x="2697" y="946"/>
                  </a:lnTo>
                  <a:lnTo>
                    <a:pt x="2701" y="946"/>
                  </a:lnTo>
                  <a:lnTo>
                    <a:pt x="2714" y="942"/>
                  </a:lnTo>
                  <a:lnTo>
                    <a:pt x="2716" y="942"/>
                  </a:lnTo>
                  <a:lnTo>
                    <a:pt x="2724" y="942"/>
                  </a:lnTo>
                  <a:lnTo>
                    <a:pt x="2726" y="936"/>
                  </a:lnTo>
                  <a:lnTo>
                    <a:pt x="2726" y="933"/>
                  </a:lnTo>
                  <a:lnTo>
                    <a:pt x="2726" y="929"/>
                  </a:lnTo>
                  <a:lnTo>
                    <a:pt x="2727" y="925"/>
                  </a:lnTo>
                  <a:lnTo>
                    <a:pt x="2729" y="921"/>
                  </a:lnTo>
                  <a:lnTo>
                    <a:pt x="2731" y="916"/>
                  </a:lnTo>
                  <a:lnTo>
                    <a:pt x="2731" y="914"/>
                  </a:lnTo>
                  <a:lnTo>
                    <a:pt x="2737" y="910"/>
                  </a:lnTo>
                  <a:lnTo>
                    <a:pt x="2739" y="906"/>
                  </a:lnTo>
                  <a:lnTo>
                    <a:pt x="2741" y="905"/>
                  </a:lnTo>
                  <a:lnTo>
                    <a:pt x="2741" y="901"/>
                  </a:lnTo>
                  <a:lnTo>
                    <a:pt x="2742" y="899"/>
                  </a:lnTo>
                  <a:lnTo>
                    <a:pt x="2744" y="897"/>
                  </a:lnTo>
                  <a:lnTo>
                    <a:pt x="2746" y="893"/>
                  </a:lnTo>
                  <a:lnTo>
                    <a:pt x="2746" y="890"/>
                  </a:lnTo>
                  <a:lnTo>
                    <a:pt x="2748" y="888"/>
                  </a:lnTo>
                  <a:lnTo>
                    <a:pt x="2746" y="886"/>
                  </a:lnTo>
                  <a:lnTo>
                    <a:pt x="2746" y="882"/>
                  </a:lnTo>
                  <a:lnTo>
                    <a:pt x="2746" y="880"/>
                  </a:lnTo>
                  <a:lnTo>
                    <a:pt x="2746" y="878"/>
                  </a:lnTo>
                  <a:lnTo>
                    <a:pt x="2746" y="875"/>
                  </a:lnTo>
                  <a:lnTo>
                    <a:pt x="2748" y="873"/>
                  </a:lnTo>
                  <a:lnTo>
                    <a:pt x="2750" y="869"/>
                  </a:lnTo>
                  <a:lnTo>
                    <a:pt x="2754" y="869"/>
                  </a:lnTo>
                  <a:lnTo>
                    <a:pt x="2756" y="869"/>
                  </a:lnTo>
                  <a:lnTo>
                    <a:pt x="2757" y="869"/>
                  </a:lnTo>
                  <a:lnTo>
                    <a:pt x="2757" y="871"/>
                  </a:lnTo>
                  <a:lnTo>
                    <a:pt x="2759" y="871"/>
                  </a:lnTo>
                  <a:lnTo>
                    <a:pt x="2759" y="873"/>
                  </a:lnTo>
                  <a:lnTo>
                    <a:pt x="2761" y="871"/>
                  </a:lnTo>
                  <a:lnTo>
                    <a:pt x="2763" y="871"/>
                  </a:lnTo>
                  <a:lnTo>
                    <a:pt x="2765" y="871"/>
                  </a:lnTo>
                  <a:lnTo>
                    <a:pt x="2767" y="871"/>
                  </a:lnTo>
                  <a:lnTo>
                    <a:pt x="2767" y="873"/>
                  </a:lnTo>
                  <a:lnTo>
                    <a:pt x="2769" y="873"/>
                  </a:lnTo>
                  <a:lnTo>
                    <a:pt x="2771" y="871"/>
                  </a:lnTo>
                  <a:lnTo>
                    <a:pt x="2772" y="871"/>
                  </a:lnTo>
                  <a:lnTo>
                    <a:pt x="2774" y="871"/>
                  </a:lnTo>
                  <a:lnTo>
                    <a:pt x="2774" y="869"/>
                  </a:lnTo>
                  <a:lnTo>
                    <a:pt x="2776" y="867"/>
                  </a:lnTo>
                  <a:lnTo>
                    <a:pt x="2778" y="867"/>
                  </a:lnTo>
                  <a:lnTo>
                    <a:pt x="2778" y="865"/>
                  </a:lnTo>
                  <a:lnTo>
                    <a:pt x="2780" y="863"/>
                  </a:lnTo>
                  <a:lnTo>
                    <a:pt x="2782" y="863"/>
                  </a:lnTo>
                  <a:lnTo>
                    <a:pt x="2784" y="861"/>
                  </a:lnTo>
                  <a:lnTo>
                    <a:pt x="2786" y="860"/>
                  </a:lnTo>
                  <a:lnTo>
                    <a:pt x="2787" y="860"/>
                  </a:lnTo>
                  <a:lnTo>
                    <a:pt x="2793" y="861"/>
                  </a:lnTo>
                  <a:lnTo>
                    <a:pt x="2795" y="863"/>
                  </a:lnTo>
                  <a:lnTo>
                    <a:pt x="2797" y="863"/>
                  </a:lnTo>
                  <a:lnTo>
                    <a:pt x="2797" y="865"/>
                  </a:lnTo>
                  <a:lnTo>
                    <a:pt x="2797" y="867"/>
                  </a:lnTo>
                  <a:lnTo>
                    <a:pt x="2797" y="869"/>
                  </a:lnTo>
                  <a:lnTo>
                    <a:pt x="2799" y="871"/>
                  </a:lnTo>
                  <a:lnTo>
                    <a:pt x="2801" y="869"/>
                  </a:lnTo>
                  <a:lnTo>
                    <a:pt x="2802" y="869"/>
                  </a:lnTo>
                  <a:lnTo>
                    <a:pt x="2804" y="867"/>
                  </a:lnTo>
                  <a:lnTo>
                    <a:pt x="2806" y="869"/>
                  </a:lnTo>
                  <a:lnTo>
                    <a:pt x="2808" y="871"/>
                  </a:lnTo>
                  <a:lnTo>
                    <a:pt x="2810" y="873"/>
                  </a:lnTo>
                  <a:lnTo>
                    <a:pt x="2812" y="873"/>
                  </a:lnTo>
                  <a:lnTo>
                    <a:pt x="2814" y="871"/>
                  </a:lnTo>
                  <a:lnTo>
                    <a:pt x="2814" y="869"/>
                  </a:lnTo>
                  <a:lnTo>
                    <a:pt x="2816" y="867"/>
                  </a:lnTo>
                  <a:lnTo>
                    <a:pt x="2817" y="867"/>
                  </a:lnTo>
                  <a:lnTo>
                    <a:pt x="2819" y="869"/>
                  </a:lnTo>
                  <a:lnTo>
                    <a:pt x="2819" y="871"/>
                  </a:lnTo>
                  <a:lnTo>
                    <a:pt x="2817" y="871"/>
                  </a:lnTo>
                  <a:lnTo>
                    <a:pt x="2816" y="875"/>
                  </a:lnTo>
                  <a:lnTo>
                    <a:pt x="2816" y="876"/>
                  </a:lnTo>
                  <a:lnTo>
                    <a:pt x="2817" y="876"/>
                  </a:lnTo>
                  <a:lnTo>
                    <a:pt x="2819" y="876"/>
                  </a:lnTo>
                  <a:lnTo>
                    <a:pt x="2823" y="876"/>
                  </a:lnTo>
                  <a:lnTo>
                    <a:pt x="2825" y="876"/>
                  </a:lnTo>
                  <a:lnTo>
                    <a:pt x="2825" y="875"/>
                  </a:lnTo>
                  <a:lnTo>
                    <a:pt x="2827" y="875"/>
                  </a:lnTo>
                  <a:lnTo>
                    <a:pt x="2829" y="875"/>
                  </a:lnTo>
                  <a:lnTo>
                    <a:pt x="2831" y="875"/>
                  </a:lnTo>
                  <a:lnTo>
                    <a:pt x="2832" y="875"/>
                  </a:lnTo>
                  <a:lnTo>
                    <a:pt x="2834" y="875"/>
                  </a:lnTo>
                  <a:lnTo>
                    <a:pt x="2836" y="875"/>
                  </a:lnTo>
                  <a:lnTo>
                    <a:pt x="2838" y="876"/>
                  </a:lnTo>
                  <a:lnTo>
                    <a:pt x="2838" y="878"/>
                  </a:lnTo>
                  <a:lnTo>
                    <a:pt x="2838" y="880"/>
                  </a:lnTo>
                  <a:lnTo>
                    <a:pt x="2840" y="880"/>
                  </a:lnTo>
                  <a:lnTo>
                    <a:pt x="2842" y="880"/>
                  </a:lnTo>
                  <a:lnTo>
                    <a:pt x="2842" y="878"/>
                  </a:lnTo>
                  <a:lnTo>
                    <a:pt x="2844" y="876"/>
                  </a:lnTo>
                  <a:lnTo>
                    <a:pt x="2846" y="876"/>
                  </a:lnTo>
                  <a:lnTo>
                    <a:pt x="2847" y="876"/>
                  </a:lnTo>
                  <a:lnTo>
                    <a:pt x="2849" y="875"/>
                  </a:lnTo>
                  <a:lnTo>
                    <a:pt x="2851" y="875"/>
                  </a:lnTo>
                  <a:lnTo>
                    <a:pt x="2853" y="875"/>
                  </a:lnTo>
                  <a:lnTo>
                    <a:pt x="2855" y="875"/>
                  </a:lnTo>
                  <a:lnTo>
                    <a:pt x="2857" y="876"/>
                  </a:lnTo>
                  <a:lnTo>
                    <a:pt x="2861" y="876"/>
                  </a:lnTo>
                  <a:lnTo>
                    <a:pt x="2862" y="876"/>
                  </a:lnTo>
                  <a:lnTo>
                    <a:pt x="2864" y="876"/>
                  </a:lnTo>
                  <a:lnTo>
                    <a:pt x="2866" y="875"/>
                  </a:lnTo>
                  <a:lnTo>
                    <a:pt x="2868" y="875"/>
                  </a:lnTo>
                  <a:lnTo>
                    <a:pt x="2870" y="875"/>
                  </a:lnTo>
                  <a:lnTo>
                    <a:pt x="2872" y="875"/>
                  </a:lnTo>
                  <a:lnTo>
                    <a:pt x="2872" y="876"/>
                  </a:lnTo>
                  <a:lnTo>
                    <a:pt x="2872" y="880"/>
                  </a:lnTo>
                  <a:lnTo>
                    <a:pt x="2874" y="880"/>
                  </a:lnTo>
                  <a:lnTo>
                    <a:pt x="2874" y="882"/>
                  </a:lnTo>
                  <a:lnTo>
                    <a:pt x="2876" y="880"/>
                  </a:lnTo>
                  <a:lnTo>
                    <a:pt x="2877" y="878"/>
                  </a:lnTo>
                  <a:lnTo>
                    <a:pt x="2879" y="878"/>
                  </a:lnTo>
                  <a:lnTo>
                    <a:pt x="2881" y="880"/>
                  </a:lnTo>
                  <a:lnTo>
                    <a:pt x="2883" y="882"/>
                  </a:lnTo>
                  <a:lnTo>
                    <a:pt x="2885" y="882"/>
                  </a:lnTo>
                  <a:lnTo>
                    <a:pt x="2887" y="882"/>
                  </a:lnTo>
                  <a:lnTo>
                    <a:pt x="2887" y="880"/>
                  </a:lnTo>
                  <a:lnTo>
                    <a:pt x="2889" y="878"/>
                  </a:lnTo>
                  <a:lnTo>
                    <a:pt x="2891" y="878"/>
                  </a:lnTo>
                  <a:lnTo>
                    <a:pt x="2893" y="876"/>
                  </a:lnTo>
                  <a:lnTo>
                    <a:pt x="2894" y="876"/>
                  </a:lnTo>
                  <a:lnTo>
                    <a:pt x="2898" y="878"/>
                  </a:lnTo>
                  <a:lnTo>
                    <a:pt x="2900" y="878"/>
                  </a:lnTo>
                  <a:lnTo>
                    <a:pt x="2902" y="880"/>
                  </a:lnTo>
                  <a:lnTo>
                    <a:pt x="2904" y="880"/>
                  </a:lnTo>
                  <a:lnTo>
                    <a:pt x="2906" y="882"/>
                  </a:lnTo>
                  <a:lnTo>
                    <a:pt x="2908" y="882"/>
                  </a:lnTo>
                  <a:lnTo>
                    <a:pt x="2909" y="882"/>
                  </a:lnTo>
                  <a:lnTo>
                    <a:pt x="2911" y="880"/>
                  </a:lnTo>
                  <a:lnTo>
                    <a:pt x="2913" y="882"/>
                  </a:lnTo>
                  <a:lnTo>
                    <a:pt x="2915" y="884"/>
                  </a:lnTo>
                  <a:lnTo>
                    <a:pt x="2915" y="886"/>
                  </a:lnTo>
                  <a:lnTo>
                    <a:pt x="2917" y="886"/>
                  </a:lnTo>
                  <a:lnTo>
                    <a:pt x="2919" y="884"/>
                  </a:lnTo>
                  <a:lnTo>
                    <a:pt x="2921" y="884"/>
                  </a:lnTo>
                  <a:lnTo>
                    <a:pt x="2923" y="882"/>
                  </a:lnTo>
                  <a:lnTo>
                    <a:pt x="2924" y="882"/>
                  </a:lnTo>
                  <a:lnTo>
                    <a:pt x="2926" y="882"/>
                  </a:lnTo>
                  <a:lnTo>
                    <a:pt x="2930" y="882"/>
                  </a:lnTo>
                  <a:lnTo>
                    <a:pt x="2932" y="884"/>
                  </a:lnTo>
                  <a:lnTo>
                    <a:pt x="2934" y="884"/>
                  </a:lnTo>
                  <a:lnTo>
                    <a:pt x="2934" y="888"/>
                  </a:lnTo>
                  <a:lnTo>
                    <a:pt x="2936" y="888"/>
                  </a:lnTo>
                  <a:lnTo>
                    <a:pt x="2938" y="890"/>
                  </a:lnTo>
                  <a:lnTo>
                    <a:pt x="2938" y="891"/>
                  </a:lnTo>
                  <a:lnTo>
                    <a:pt x="2939" y="893"/>
                  </a:lnTo>
                  <a:lnTo>
                    <a:pt x="2941" y="895"/>
                  </a:lnTo>
                  <a:lnTo>
                    <a:pt x="2941" y="897"/>
                  </a:lnTo>
                  <a:lnTo>
                    <a:pt x="2939" y="901"/>
                  </a:lnTo>
                  <a:lnTo>
                    <a:pt x="2939" y="903"/>
                  </a:lnTo>
                  <a:lnTo>
                    <a:pt x="2938" y="905"/>
                  </a:lnTo>
                  <a:lnTo>
                    <a:pt x="2938" y="906"/>
                  </a:lnTo>
                  <a:lnTo>
                    <a:pt x="2938" y="908"/>
                  </a:lnTo>
                  <a:lnTo>
                    <a:pt x="2938" y="910"/>
                  </a:lnTo>
                  <a:lnTo>
                    <a:pt x="2939" y="912"/>
                  </a:lnTo>
                  <a:lnTo>
                    <a:pt x="2941" y="914"/>
                  </a:lnTo>
                  <a:lnTo>
                    <a:pt x="2943" y="916"/>
                  </a:lnTo>
                  <a:lnTo>
                    <a:pt x="2945" y="918"/>
                  </a:lnTo>
                  <a:lnTo>
                    <a:pt x="2947" y="918"/>
                  </a:lnTo>
                  <a:lnTo>
                    <a:pt x="2949" y="920"/>
                  </a:lnTo>
                  <a:lnTo>
                    <a:pt x="2949" y="921"/>
                  </a:lnTo>
                  <a:lnTo>
                    <a:pt x="2951" y="925"/>
                  </a:lnTo>
                  <a:lnTo>
                    <a:pt x="2949" y="927"/>
                  </a:lnTo>
                  <a:lnTo>
                    <a:pt x="2949" y="931"/>
                  </a:lnTo>
                  <a:lnTo>
                    <a:pt x="2949" y="933"/>
                  </a:lnTo>
                  <a:lnTo>
                    <a:pt x="2951" y="935"/>
                  </a:lnTo>
                  <a:lnTo>
                    <a:pt x="2951" y="936"/>
                  </a:lnTo>
                  <a:lnTo>
                    <a:pt x="2953" y="938"/>
                  </a:lnTo>
                  <a:lnTo>
                    <a:pt x="2954" y="940"/>
                  </a:lnTo>
                  <a:lnTo>
                    <a:pt x="2954" y="942"/>
                  </a:lnTo>
                  <a:lnTo>
                    <a:pt x="2956" y="944"/>
                  </a:lnTo>
                  <a:lnTo>
                    <a:pt x="2958" y="944"/>
                  </a:lnTo>
                  <a:lnTo>
                    <a:pt x="2962" y="946"/>
                  </a:lnTo>
                  <a:lnTo>
                    <a:pt x="2964" y="948"/>
                  </a:lnTo>
                  <a:lnTo>
                    <a:pt x="2966" y="948"/>
                  </a:lnTo>
                  <a:lnTo>
                    <a:pt x="2969" y="946"/>
                  </a:lnTo>
                  <a:lnTo>
                    <a:pt x="2969" y="944"/>
                  </a:lnTo>
                  <a:lnTo>
                    <a:pt x="2973" y="944"/>
                  </a:lnTo>
                  <a:lnTo>
                    <a:pt x="2975" y="944"/>
                  </a:lnTo>
                  <a:lnTo>
                    <a:pt x="2977" y="942"/>
                  </a:lnTo>
                  <a:lnTo>
                    <a:pt x="2981" y="936"/>
                  </a:lnTo>
                  <a:lnTo>
                    <a:pt x="2981" y="933"/>
                  </a:lnTo>
                  <a:lnTo>
                    <a:pt x="2983" y="931"/>
                  </a:lnTo>
                  <a:lnTo>
                    <a:pt x="2983" y="929"/>
                  </a:lnTo>
                  <a:lnTo>
                    <a:pt x="2983" y="927"/>
                  </a:lnTo>
                  <a:lnTo>
                    <a:pt x="2984" y="925"/>
                  </a:lnTo>
                  <a:lnTo>
                    <a:pt x="2988" y="923"/>
                  </a:lnTo>
                  <a:lnTo>
                    <a:pt x="2990" y="923"/>
                  </a:lnTo>
                  <a:lnTo>
                    <a:pt x="2992" y="923"/>
                  </a:lnTo>
                  <a:lnTo>
                    <a:pt x="2994" y="923"/>
                  </a:lnTo>
                  <a:lnTo>
                    <a:pt x="2998" y="925"/>
                  </a:lnTo>
                  <a:lnTo>
                    <a:pt x="2999" y="925"/>
                  </a:lnTo>
                  <a:lnTo>
                    <a:pt x="3001" y="925"/>
                  </a:lnTo>
                  <a:lnTo>
                    <a:pt x="3005" y="927"/>
                  </a:lnTo>
                  <a:lnTo>
                    <a:pt x="3007" y="929"/>
                  </a:lnTo>
                  <a:lnTo>
                    <a:pt x="3009" y="931"/>
                  </a:lnTo>
                  <a:lnTo>
                    <a:pt x="3009" y="933"/>
                  </a:lnTo>
                  <a:lnTo>
                    <a:pt x="3009" y="935"/>
                  </a:lnTo>
                  <a:lnTo>
                    <a:pt x="3011" y="935"/>
                  </a:lnTo>
                  <a:lnTo>
                    <a:pt x="3013" y="935"/>
                  </a:lnTo>
                  <a:lnTo>
                    <a:pt x="3016" y="936"/>
                  </a:lnTo>
                  <a:lnTo>
                    <a:pt x="3018" y="936"/>
                  </a:lnTo>
                  <a:lnTo>
                    <a:pt x="3020" y="938"/>
                  </a:lnTo>
                  <a:lnTo>
                    <a:pt x="3020" y="940"/>
                  </a:lnTo>
                  <a:lnTo>
                    <a:pt x="3020" y="942"/>
                  </a:lnTo>
                  <a:lnTo>
                    <a:pt x="3022" y="944"/>
                  </a:lnTo>
                  <a:lnTo>
                    <a:pt x="3022" y="946"/>
                  </a:lnTo>
                  <a:lnTo>
                    <a:pt x="3024" y="948"/>
                  </a:lnTo>
                  <a:lnTo>
                    <a:pt x="3026" y="948"/>
                  </a:lnTo>
                  <a:lnTo>
                    <a:pt x="3028" y="948"/>
                  </a:lnTo>
                  <a:lnTo>
                    <a:pt x="3028" y="950"/>
                  </a:lnTo>
                  <a:lnTo>
                    <a:pt x="3029" y="948"/>
                  </a:lnTo>
                  <a:lnTo>
                    <a:pt x="3031" y="946"/>
                  </a:lnTo>
                  <a:lnTo>
                    <a:pt x="3033" y="946"/>
                  </a:lnTo>
                  <a:lnTo>
                    <a:pt x="3035" y="944"/>
                  </a:lnTo>
                  <a:lnTo>
                    <a:pt x="3035" y="942"/>
                  </a:lnTo>
                  <a:lnTo>
                    <a:pt x="3037" y="940"/>
                  </a:lnTo>
                  <a:lnTo>
                    <a:pt x="3037" y="938"/>
                  </a:lnTo>
                  <a:lnTo>
                    <a:pt x="3041" y="935"/>
                  </a:lnTo>
                  <a:lnTo>
                    <a:pt x="3043" y="935"/>
                  </a:lnTo>
                  <a:lnTo>
                    <a:pt x="3046" y="935"/>
                  </a:lnTo>
                  <a:lnTo>
                    <a:pt x="3048" y="936"/>
                  </a:lnTo>
                  <a:lnTo>
                    <a:pt x="3050" y="938"/>
                  </a:lnTo>
                  <a:lnTo>
                    <a:pt x="3052" y="938"/>
                  </a:lnTo>
                  <a:lnTo>
                    <a:pt x="3054" y="938"/>
                  </a:lnTo>
                  <a:lnTo>
                    <a:pt x="3056" y="936"/>
                  </a:lnTo>
                  <a:lnTo>
                    <a:pt x="3056" y="935"/>
                  </a:lnTo>
                  <a:lnTo>
                    <a:pt x="3056" y="933"/>
                  </a:lnTo>
                  <a:lnTo>
                    <a:pt x="3054" y="931"/>
                  </a:lnTo>
                  <a:lnTo>
                    <a:pt x="3052" y="929"/>
                  </a:lnTo>
                  <a:lnTo>
                    <a:pt x="3052" y="927"/>
                  </a:lnTo>
                  <a:lnTo>
                    <a:pt x="3050" y="925"/>
                  </a:lnTo>
                  <a:lnTo>
                    <a:pt x="3046" y="925"/>
                  </a:lnTo>
                  <a:lnTo>
                    <a:pt x="3044" y="923"/>
                  </a:lnTo>
                  <a:lnTo>
                    <a:pt x="3041" y="923"/>
                  </a:lnTo>
                  <a:lnTo>
                    <a:pt x="3037" y="921"/>
                  </a:lnTo>
                  <a:lnTo>
                    <a:pt x="3035" y="921"/>
                  </a:lnTo>
                  <a:lnTo>
                    <a:pt x="3033" y="921"/>
                  </a:lnTo>
                  <a:lnTo>
                    <a:pt x="3031" y="920"/>
                  </a:lnTo>
                  <a:lnTo>
                    <a:pt x="3029" y="918"/>
                  </a:lnTo>
                  <a:lnTo>
                    <a:pt x="3028" y="916"/>
                  </a:lnTo>
                  <a:lnTo>
                    <a:pt x="3028" y="912"/>
                  </a:lnTo>
                  <a:lnTo>
                    <a:pt x="3028" y="908"/>
                  </a:lnTo>
                  <a:lnTo>
                    <a:pt x="3028" y="906"/>
                  </a:lnTo>
                  <a:lnTo>
                    <a:pt x="3028" y="903"/>
                  </a:lnTo>
                  <a:lnTo>
                    <a:pt x="3031" y="901"/>
                  </a:lnTo>
                  <a:lnTo>
                    <a:pt x="3031" y="899"/>
                  </a:lnTo>
                  <a:lnTo>
                    <a:pt x="3033" y="897"/>
                  </a:lnTo>
                  <a:lnTo>
                    <a:pt x="3035" y="895"/>
                  </a:lnTo>
                  <a:lnTo>
                    <a:pt x="3037" y="893"/>
                  </a:lnTo>
                  <a:lnTo>
                    <a:pt x="3039" y="893"/>
                  </a:lnTo>
                  <a:lnTo>
                    <a:pt x="3043" y="893"/>
                  </a:lnTo>
                  <a:lnTo>
                    <a:pt x="3044" y="895"/>
                  </a:lnTo>
                  <a:lnTo>
                    <a:pt x="3046" y="895"/>
                  </a:lnTo>
                  <a:lnTo>
                    <a:pt x="3050" y="895"/>
                  </a:lnTo>
                  <a:lnTo>
                    <a:pt x="3052" y="893"/>
                  </a:lnTo>
                  <a:lnTo>
                    <a:pt x="3054" y="893"/>
                  </a:lnTo>
                  <a:lnTo>
                    <a:pt x="3056" y="891"/>
                  </a:lnTo>
                  <a:lnTo>
                    <a:pt x="3059" y="891"/>
                  </a:lnTo>
                  <a:lnTo>
                    <a:pt x="3061" y="893"/>
                  </a:lnTo>
                  <a:lnTo>
                    <a:pt x="3063" y="893"/>
                  </a:lnTo>
                  <a:lnTo>
                    <a:pt x="3067" y="893"/>
                  </a:lnTo>
                  <a:lnTo>
                    <a:pt x="3069" y="895"/>
                  </a:lnTo>
                  <a:lnTo>
                    <a:pt x="3071" y="895"/>
                  </a:lnTo>
                  <a:lnTo>
                    <a:pt x="3073" y="895"/>
                  </a:lnTo>
                  <a:lnTo>
                    <a:pt x="3074" y="895"/>
                  </a:lnTo>
                  <a:lnTo>
                    <a:pt x="3076" y="895"/>
                  </a:lnTo>
                  <a:lnTo>
                    <a:pt x="3080" y="897"/>
                  </a:lnTo>
                  <a:lnTo>
                    <a:pt x="3082" y="897"/>
                  </a:lnTo>
                  <a:lnTo>
                    <a:pt x="3086" y="899"/>
                  </a:lnTo>
                  <a:lnTo>
                    <a:pt x="3088" y="897"/>
                  </a:lnTo>
                  <a:lnTo>
                    <a:pt x="3089" y="895"/>
                  </a:lnTo>
                  <a:lnTo>
                    <a:pt x="3091" y="890"/>
                  </a:lnTo>
                  <a:lnTo>
                    <a:pt x="3091" y="888"/>
                  </a:lnTo>
                  <a:lnTo>
                    <a:pt x="3093" y="886"/>
                  </a:lnTo>
                  <a:lnTo>
                    <a:pt x="3093" y="884"/>
                  </a:lnTo>
                  <a:lnTo>
                    <a:pt x="3095" y="884"/>
                  </a:lnTo>
                  <a:lnTo>
                    <a:pt x="3099" y="884"/>
                  </a:lnTo>
                  <a:lnTo>
                    <a:pt x="3103" y="884"/>
                  </a:lnTo>
                  <a:lnTo>
                    <a:pt x="3104" y="884"/>
                  </a:lnTo>
                  <a:lnTo>
                    <a:pt x="3106" y="884"/>
                  </a:lnTo>
                  <a:lnTo>
                    <a:pt x="3110" y="884"/>
                  </a:lnTo>
                  <a:lnTo>
                    <a:pt x="3112" y="884"/>
                  </a:lnTo>
                  <a:lnTo>
                    <a:pt x="3114" y="880"/>
                  </a:lnTo>
                  <a:lnTo>
                    <a:pt x="3116" y="873"/>
                  </a:lnTo>
                  <a:lnTo>
                    <a:pt x="3118" y="871"/>
                  </a:lnTo>
                  <a:lnTo>
                    <a:pt x="3119" y="869"/>
                  </a:lnTo>
                  <a:lnTo>
                    <a:pt x="3121" y="867"/>
                  </a:lnTo>
                  <a:lnTo>
                    <a:pt x="3125" y="867"/>
                  </a:lnTo>
                  <a:lnTo>
                    <a:pt x="3127" y="865"/>
                  </a:lnTo>
                  <a:lnTo>
                    <a:pt x="3129" y="863"/>
                  </a:lnTo>
                  <a:lnTo>
                    <a:pt x="3131" y="861"/>
                  </a:lnTo>
                  <a:lnTo>
                    <a:pt x="3133" y="858"/>
                  </a:lnTo>
                  <a:lnTo>
                    <a:pt x="3134" y="856"/>
                  </a:lnTo>
                  <a:lnTo>
                    <a:pt x="3136" y="856"/>
                  </a:lnTo>
                  <a:lnTo>
                    <a:pt x="3140" y="856"/>
                  </a:lnTo>
                  <a:lnTo>
                    <a:pt x="3142" y="856"/>
                  </a:lnTo>
                  <a:lnTo>
                    <a:pt x="3146" y="858"/>
                  </a:lnTo>
                  <a:lnTo>
                    <a:pt x="3149" y="860"/>
                  </a:lnTo>
                  <a:lnTo>
                    <a:pt x="3151" y="860"/>
                  </a:lnTo>
                  <a:lnTo>
                    <a:pt x="3153" y="858"/>
                  </a:lnTo>
                  <a:lnTo>
                    <a:pt x="3155" y="858"/>
                  </a:lnTo>
                  <a:lnTo>
                    <a:pt x="3157" y="856"/>
                  </a:lnTo>
                  <a:lnTo>
                    <a:pt x="3159" y="856"/>
                  </a:lnTo>
                  <a:lnTo>
                    <a:pt x="3161" y="856"/>
                  </a:lnTo>
                  <a:lnTo>
                    <a:pt x="3163" y="858"/>
                  </a:lnTo>
                  <a:lnTo>
                    <a:pt x="3166" y="861"/>
                  </a:lnTo>
                  <a:lnTo>
                    <a:pt x="3168" y="863"/>
                  </a:lnTo>
                  <a:lnTo>
                    <a:pt x="3170" y="865"/>
                  </a:lnTo>
                  <a:lnTo>
                    <a:pt x="3172" y="865"/>
                  </a:lnTo>
                  <a:lnTo>
                    <a:pt x="3176" y="865"/>
                  </a:lnTo>
                  <a:lnTo>
                    <a:pt x="3178" y="867"/>
                  </a:lnTo>
                  <a:lnTo>
                    <a:pt x="3178" y="871"/>
                  </a:lnTo>
                  <a:lnTo>
                    <a:pt x="3181" y="873"/>
                  </a:lnTo>
                  <a:lnTo>
                    <a:pt x="3183" y="875"/>
                  </a:lnTo>
                  <a:lnTo>
                    <a:pt x="3185" y="876"/>
                  </a:lnTo>
                  <a:lnTo>
                    <a:pt x="3187" y="878"/>
                  </a:lnTo>
                  <a:lnTo>
                    <a:pt x="3187" y="882"/>
                  </a:lnTo>
                  <a:lnTo>
                    <a:pt x="3187" y="884"/>
                  </a:lnTo>
                  <a:lnTo>
                    <a:pt x="3187" y="888"/>
                  </a:lnTo>
                  <a:lnTo>
                    <a:pt x="3189" y="890"/>
                  </a:lnTo>
                  <a:lnTo>
                    <a:pt x="3191" y="891"/>
                  </a:lnTo>
                  <a:lnTo>
                    <a:pt x="3193" y="895"/>
                  </a:lnTo>
                  <a:lnTo>
                    <a:pt x="3194" y="895"/>
                  </a:lnTo>
                  <a:lnTo>
                    <a:pt x="3194" y="897"/>
                  </a:lnTo>
                  <a:lnTo>
                    <a:pt x="3193" y="901"/>
                  </a:lnTo>
                  <a:lnTo>
                    <a:pt x="3191" y="901"/>
                  </a:lnTo>
                  <a:lnTo>
                    <a:pt x="3191" y="903"/>
                  </a:lnTo>
                  <a:lnTo>
                    <a:pt x="3187" y="903"/>
                  </a:lnTo>
                  <a:lnTo>
                    <a:pt x="3185" y="905"/>
                  </a:lnTo>
                  <a:lnTo>
                    <a:pt x="3183" y="906"/>
                  </a:lnTo>
                  <a:lnTo>
                    <a:pt x="3183" y="908"/>
                  </a:lnTo>
                  <a:lnTo>
                    <a:pt x="3181" y="910"/>
                  </a:lnTo>
                  <a:lnTo>
                    <a:pt x="3183" y="910"/>
                  </a:lnTo>
                  <a:lnTo>
                    <a:pt x="3183" y="912"/>
                  </a:lnTo>
                  <a:lnTo>
                    <a:pt x="3187" y="914"/>
                  </a:lnTo>
                  <a:lnTo>
                    <a:pt x="3189" y="918"/>
                  </a:lnTo>
                  <a:lnTo>
                    <a:pt x="3191" y="920"/>
                  </a:lnTo>
                  <a:lnTo>
                    <a:pt x="3193" y="921"/>
                  </a:lnTo>
                  <a:lnTo>
                    <a:pt x="3194" y="923"/>
                  </a:lnTo>
                  <a:lnTo>
                    <a:pt x="3196" y="925"/>
                  </a:lnTo>
                  <a:lnTo>
                    <a:pt x="3198" y="929"/>
                  </a:lnTo>
                  <a:lnTo>
                    <a:pt x="3198" y="931"/>
                  </a:lnTo>
                  <a:lnTo>
                    <a:pt x="3200" y="931"/>
                  </a:lnTo>
                  <a:lnTo>
                    <a:pt x="3202" y="931"/>
                  </a:lnTo>
                  <a:lnTo>
                    <a:pt x="3204" y="931"/>
                  </a:lnTo>
                  <a:lnTo>
                    <a:pt x="3206" y="933"/>
                  </a:lnTo>
                  <a:lnTo>
                    <a:pt x="3204" y="935"/>
                  </a:lnTo>
                  <a:lnTo>
                    <a:pt x="3202" y="936"/>
                  </a:lnTo>
                  <a:lnTo>
                    <a:pt x="3200" y="940"/>
                  </a:lnTo>
                  <a:lnTo>
                    <a:pt x="3198" y="944"/>
                  </a:lnTo>
                  <a:lnTo>
                    <a:pt x="3196" y="946"/>
                  </a:lnTo>
                  <a:lnTo>
                    <a:pt x="3194" y="950"/>
                  </a:lnTo>
                  <a:lnTo>
                    <a:pt x="3194" y="951"/>
                  </a:lnTo>
                  <a:lnTo>
                    <a:pt x="3194" y="953"/>
                  </a:lnTo>
                  <a:lnTo>
                    <a:pt x="3196" y="955"/>
                  </a:lnTo>
                  <a:lnTo>
                    <a:pt x="3198" y="957"/>
                  </a:lnTo>
                  <a:lnTo>
                    <a:pt x="3200" y="959"/>
                  </a:lnTo>
                  <a:lnTo>
                    <a:pt x="3204" y="961"/>
                  </a:lnTo>
                  <a:lnTo>
                    <a:pt x="3208" y="963"/>
                  </a:lnTo>
                  <a:lnTo>
                    <a:pt x="3209" y="963"/>
                  </a:lnTo>
                  <a:lnTo>
                    <a:pt x="3211" y="961"/>
                  </a:lnTo>
                  <a:lnTo>
                    <a:pt x="3213" y="961"/>
                  </a:lnTo>
                  <a:lnTo>
                    <a:pt x="3217" y="959"/>
                  </a:lnTo>
                  <a:lnTo>
                    <a:pt x="3219" y="959"/>
                  </a:lnTo>
                  <a:lnTo>
                    <a:pt x="3223" y="959"/>
                  </a:lnTo>
                  <a:lnTo>
                    <a:pt x="3224" y="959"/>
                  </a:lnTo>
                  <a:lnTo>
                    <a:pt x="3228" y="959"/>
                  </a:lnTo>
                  <a:lnTo>
                    <a:pt x="3232" y="959"/>
                  </a:lnTo>
                  <a:lnTo>
                    <a:pt x="3236" y="957"/>
                  </a:lnTo>
                  <a:lnTo>
                    <a:pt x="3240" y="957"/>
                  </a:lnTo>
                  <a:lnTo>
                    <a:pt x="3243" y="955"/>
                  </a:lnTo>
                  <a:lnTo>
                    <a:pt x="3247" y="955"/>
                  </a:lnTo>
                  <a:lnTo>
                    <a:pt x="3249" y="955"/>
                  </a:lnTo>
                  <a:lnTo>
                    <a:pt x="3253" y="955"/>
                  </a:lnTo>
                  <a:lnTo>
                    <a:pt x="3255" y="957"/>
                  </a:lnTo>
                  <a:lnTo>
                    <a:pt x="3258" y="959"/>
                  </a:lnTo>
                  <a:lnTo>
                    <a:pt x="3260" y="961"/>
                  </a:lnTo>
                  <a:lnTo>
                    <a:pt x="3262" y="963"/>
                  </a:lnTo>
                  <a:lnTo>
                    <a:pt x="3264" y="965"/>
                  </a:lnTo>
                  <a:lnTo>
                    <a:pt x="3266" y="967"/>
                  </a:lnTo>
                  <a:lnTo>
                    <a:pt x="3270" y="968"/>
                  </a:lnTo>
                  <a:lnTo>
                    <a:pt x="3271" y="968"/>
                  </a:lnTo>
                  <a:lnTo>
                    <a:pt x="3273" y="970"/>
                  </a:lnTo>
                  <a:lnTo>
                    <a:pt x="3275" y="972"/>
                  </a:lnTo>
                  <a:lnTo>
                    <a:pt x="3277" y="974"/>
                  </a:lnTo>
                  <a:lnTo>
                    <a:pt x="3277" y="978"/>
                  </a:lnTo>
                  <a:lnTo>
                    <a:pt x="3277" y="980"/>
                  </a:lnTo>
                  <a:lnTo>
                    <a:pt x="3275" y="982"/>
                  </a:lnTo>
                  <a:lnTo>
                    <a:pt x="3275" y="985"/>
                  </a:lnTo>
                  <a:lnTo>
                    <a:pt x="3279" y="987"/>
                  </a:lnTo>
                  <a:lnTo>
                    <a:pt x="3281" y="989"/>
                  </a:lnTo>
                  <a:lnTo>
                    <a:pt x="3275" y="989"/>
                  </a:lnTo>
                  <a:lnTo>
                    <a:pt x="3273" y="989"/>
                  </a:lnTo>
                  <a:lnTo>
                    <a:pt x="3271" y="991"/>
                  </a:lnTo>
                  <a:lnTo>
                    <a:pt x="3271" y="995"/>
                  </a:lnTo>
                  <a:lnTo>
                    <a:pt x="3270" y="997"/>
                  </a:lnTo>
                  <a:lnTo>
                    <a:pt x="3268" y="998"/>
                  </a:lnTo>
                  <a:lnTo>
                    <a:pt x="3264" y="1000"/>
                  </a:lnTo>
                  <a:lnTo>
                    <a:pt x="3262" y="1002"/>
                  </a:lnTo>
                  <a:lnTo>
                    <a:pt x="3262" y="1004"/>
                  </a:lnTo>
                  <a:lnTo>
                    <a:pt x="3260" y="1006"/>
                  </a:lnTo>
                  <a:lnTo>
                    <a:pt x="3258" y="1008"/>
                  </a:lnTo>
                  <a:lnTo>
                    <a:pt x="3256" y="1008"/>
                  </a:lnTo>
                  <a:lnTo>
                    <a:pt x="3255" y="1008"/>
                  </a:lnTo>
                  <a:lnTo>
                    <a:pt x="3249" y="1010"/>
                  </a:lnTo>
                  <a:lnTo>
                    <a:pt x="3247" y="1012"/>
                  </a:lnTo>
                  <a:lnTo>
                    <a:pt x="3245" y="1012"/>
                  </a:lnTo>
                  <a:lnTo>
                    <a:pt x="3245" y="1010"/>
                  </a:lnTo>
                  <a:lnTo>
                    <a:pt x="3243" y="1008"/>
                  </a:lnTo>
                  <a:lnTo>
                    <a:pt x="3243" y="1006"/>
                  </a:lnTo>
                  <a:lnTo>
                    <a:pt x="3241" y="1006"/>
                  </a:lnTo>
                  <a:lnTo>
                    <a:pt x="3240" y="1006"/>
                  </a:lnTo>
                  <a:lnTo>
                    <a:pt x="3238" y="1008"/>
                  </a:lnTo>
                  <a:lnTo>
                    <a:pt x="3236" y="1010"/>
                  </a:lnTo>
                  <a:lnTo>
                    <a:pt x="3234" y="1012"/>
                  </a:lnTo>
                  <a:lnTo>
                    <a:pt x="3232" y="1013"/>
                  </a:lnTo>
                  <a:lnTo>
                    <a:pt x="3230" y="1015"/>
                  </a:lnTo>
                  <a:lnTo>
                    <a:pt x="3228" y="1017"/>
                  </a:lnTo>
                  <a:lnTo>
                    <a:pt x="3228" y="1019"/>
                  </a:lnTo>
                  <a:lnTo>
                    <a:pt x="3228" y="1021"/>
                  </a:lnTo>
                  <a:lnTo>
                    <a:pt x="3228" y="1023"/>
                  </a:lnTo>
                  <a:lnTo>
                    <a:pt x="3230" y="1025"/>
                  </a:lnTo>
                  <a:lnTo>
                    <a:pt x="3232" y="1027"/>
                  </a:lnTo>
                  <a:lnTo>
                    <a:pt x="3234" y="1028"/>
                  </a:lnTo>
                  <a:lnTo>
                    <a:pt x="3236" y="1030"/>
                  </a:lnTo>
                  <a:lnTo>
                    <a:pt x="3238" y="1032"/>
                  </a:lnTo>
                  <a:lnTo>
                    <a:pt x="3240" y="1034"/>
                  </a:lnTo>
                  <a:lnTo>
                    <a:pt x="3240" y="1036"/>
                  </a:lnTo>
                  <a:lnTo>
                    <a:pt x="3240" y="1038"/>
                  </a:lnTo>
                  <a:lnTo>
                    <a:pt x="3241" y="1040"/>
                  </a:lnTo>
                  <a:lnTo>
                    <a:pt x="3240" y="1045"/>
                  </a:lnTo>
                  <a:lnTo>
                    <a:pt x="3238" y="1051"/>
                  </a:lnTo>
                  <a:lnTo>
                    <a:pt x="3236" y="1055"/>
                  </a:lnTo>
                  <a:lnTo>
                    <a:pt x="3236" y="1057"/>
                  </a:lnTo>
                  <a:lnTo>
                    <a:pt x="3236" y="1058"/>
                  </a:lnTo>
                  <a:lnTo>
                    <a:pt x="3234" y="1060"/>
                  </a:lnTo>
                  <a:lnTo>
                    <a:pt x="3232" y="1062"/>
                  </a:lnTo>
                  <a:lnTo>
                    <a:pt x="3228" y="1064"/>
                  </a:lnTo>
                  <a:lnTo>
                    <a:pt x="3228" y="1066"/>
                  </a:lnTo>
                  <a:lnTo>
                    <a:pt x="3226" y="1066"/>
                  </a:lnTo>
                  <a:lnTo>
                    <a:pt x="3226" y="1068"/>
                  </a:lnTo>
                  <a:lnTo>
                    <a:pt x="3224" y="1070"/>
                  </a:lnTo>
                  <a:lnTo>
                    <a:pt x="3223" y="1070"/>
                  </a:lnTo>
                  <a:lnTo>
                    <a:pt x="3221" y="1072"/>
                  </a:lnTo>
                  <a:lnTo>
                    <a:pt x="3215" y="1072"/>
                  </a:lnTo>
                  <a:lnTo>
                    <a:pt x="3213" y="1072"/>
                  </a:lnTo>
                  <a:lnTo>
                    <a:pt x="3209" y="1072"/>
                  </a:lnTo>
                  <a:lnTo>
                    <a:pt x="3208" y="1072"/>
                  </a:lnTo>
                  <a:lnTo>
                    <a:pt x="3208" y="1073"/>
                  </a:lnTo>
                  <a:lnTo>
                    <a:pt x="3206" y="1073"/>
                  </a:lnTo>
                  <a:lnTo>
                    <a:pt x="3206" y="1075"/>
                  </a:lnTo>
                  <a:lnTo>
                    <a:pt x="3204" y="1077"/>
                  </a:lnTo>
                  <a:lnTo>
                    <a:pt x="3204" y="1079"/>
                  </a:lnTo>
                  <a:lnTo>
                    <a:pt x="3202" y="1081"/>
                  </a:lnTo>
                  <a:lnTo>
                    <a:pt x="3202" y="1085"/>
                  </a:lnTo>
                  <a:lnTo>
                    <a:pt x="3202" y="1088"/>
                  </a:lnTo>
                  <a:lnTo>
                    <a:pt x="3202" y="1092"/>
                  </a:lnTo>
                  <a:lnTo>
                    <a:pt x="3200" y="1096"/>
                  </a:lnTo>
                  <a:lnTo>
                    <a:pt x="3202" y="1098"/>
                  </a:lnTo>
                  <a:lnTo>
                    <a:pt x="3202" y="1102"/>
                  </a:lnTo>
                  <a:lnTo>
                    <a:pt x="3202" y="1105"/>
                  </a:lnTo>
                  <a:lnTo>
                    <a:pt x="3204" y="1109"/>
                  </a:lnTo>
                  <a:lnTo>
                    <a:pt x="3206" y="1113"/>
                  </a:lnTo>
                  <a:lnTo>
                    <a:pt x="3208" y="1115"/>
                  </a:lnTo>
                  <a:lnTo>
                    <a:pt x="3208" y="1118"/>
                  </a:lnTo>
                  <a:lnTo>
                    <a:pt x="3209" y="1120"/>
                  </a:lnTo>
                  <a:lnTo>
                    <a:pt x="3209" y="1122"/>
                  </a:lnTo>
                  <a:lnTo>
                    <a:pt x="3209" y="1126"/>
                  </a:lnTo>
                  <a:lnTo>
                    <a:pt x="3211" y="1130"/>
                  </a:lnTo>
                  <a:lnTo>
                    <a:pt x="3211" y="1132"/>
                  </a:lnTo>
                  <a:lnTo>
                    <a:pt x="3209" y="1135"/>
                  </a:lnTo>
                  <a:lnTo>
                    <a:pt x="3209" y="1137"/>
                  </a:lnTo>
                  <a:lnTo>
                    <a:pt x="3209" y="1139"/>
                  </a:lnTo>
                  <a:lnTo>
                    <a:pt x="3208" y="1141"/>
                  </a:lnTo>
                  <a:lnTo>
                    <a:pt x="3208" y="1143"/>
                  </a:lnTo>
                  <a:lnTo>
                    <a:pt x="3209" y="1145"/>
                  </a:lnTo>
                  <a:lnTo>
                    <a:pt x="3208" y="1147"/>
                  </a:lnTo>
                  <a:lnTo>
                    <a:pt x="3209" y="1147"/>
                  </a:lnTo>
                  <a:lnTo>
                    <a:pt x="3211" y="1150"/>
                  </a:lnTo>
                  <a:lnTo>
                    <a:pt x="3213" y="1152"/>
                  </a:lnTo>
                  <a:lnTo>
                    <a:pt x="3217" y="1156"/>
                  </a:lnTo>
                  <a:lnTo>
                    <a:pt x="3219" y="1158"/>
                  </a:lnTo>
                  <a:lnTo>
                    <a:pt x="3223" y="1160"/>
                  </a:lnTo>
                  <a:lnTo>
                    <a:pt x="3228" y="1162"/>
                  </a:lnTo>
                  <a:lnTo>
                    <a:pt x="3230" y="1160"/>
                  </a:lnTo>
                  <a:lnTo>
                    <a:pt x="3232" y="1158"/>
                  </a:lnTo>
                  <a:lnTo>
                    <a:pt x="3236" y="1156"/>
                  </a:lnTo>
                  <a:lnTo>
                    <a:pt x="3240" y="1156"/>
                  </a:lnTo>
                  <a:lnTo>
                    <a:pt x="3241" y="1156"/>
                  </a:lnTo>
                  <a:lnTo>
                    <a:pt x="3245" y="1156"/>
                  </a:lnTo>
                  <a:lnTo>
                    <a:pt x="3249" y="1158"/>
                  </a:lnTo>
                  <a:lnTo>
                    <a:pt x="3253" y="1160"/>
                  </a:lnTo>
                  <a:lnTo>
                    <a:pt x="3256" y="1160"/>
                  </a:lnTo>
                  <a:lnTo>
                    <a:pt x="3260" y="1160"/>
                  </a:lnTo>
                  <a:lnTo>
                    <a:pt x="3266" y="1160"/>
                  </a:lnTo>
                  <a:lnTo>
                    <a:pt x="3270" y="1160"/>
                  </a:lnTo>
                  <a:lnTo>
                    <a:pt x="3271" y="1160"/>
                  </a:lnTo>
                  <a:lnTo>
                    <a:pt x="3275" y="1160"/>
                  </a:lnTo>
                  <a:lnTo>
                    <a:pt x="3279" y="1160"/>
                  </a:lnTo>
                  <a:lnTo>
                    <a:pt x="3281" y="1160"/>
                  </a:lnTo>
                  <a:lnTo>
                    <a:pt x="3283" y="1160"/>
                  </a:lnTo>
                  <a:lnTo>
                    <a:pt x="3283" y="1163"/>
                  </a:lnTo>
                  <a:lnTo>
                    <a:pt x="3286" y="1165"/>
                  </a:lnTo>
                  <a:lnTo>
                    <a:pt x="3288" y="1165"/>
                  </a:lnTo>
                  <a:lnTo>
                    <a:pt x="3290" y="1169"/>
                  </a:lnTo>
                  <a:lnTo>
                    <a:pt x="3292" y="1173"/>
                  </a:lnTo>
                  <a:lnTo>
                    <a:pt x="3298" y="1173"/>
                  </a:lnTo>
                  <a:lnTo>
                    <a:pt x="3301" y="1173"/>
                  </a:lnTo>
                  <a:lnTo>
                    <a:pt x="3305" y="1173"/>
                  </a:lnTo>
                  <a:lnTo>
                    <a:pt x="3309" y="1175"/>
                  </a:lnTo>
                  <a:lnTo>
                    <a:pt x="3315" y="1178"/>
                  </a:lnTo>
                  <a:lnTo>
                    <a:pt x="3318" y="1180"/>
                  </a:lnTo>
                  <a:lnTo>
                    <a:pt x="3320" y="1184"/>
                  </a:lnTo>
                  <a:lnTo>
                    <a:pt x="3320" y="1186"/>
                  </a:lnTo>
                  <a:lnTo>
                    <a:pt x="3322" y="1186"/>
                  </a:lnTo>
                  <a:lnTo>
                    <a:pt x="3328" y="1186"/>
                  </a:lnTo>
                  <a:lnTo>
                    <a:pt x="3331" y="1186"/>
                  </a:lnTo>
                  <a:lnTo>
                    <a:pt x="3335" y="1188"/>
                  </a:lnTo>
                  <a:lnTo>
                    <a:pt x="3337" y="1190"/>
                  </a:lnTo>
                  <a:lnTo>
                    <a:pt x="3345" y="1193"/>
                  </a:lnTo>
                  <a:lnTo>
                    <a:pt x="3350" y="1195"/>
                  </a:lnTo>
                  <a:lnTo>
                    <a:pt x="3352" y="1197"/>
                  </a:lnTo>
                  <a:lnTo>
                    <a:pt x="3352" y="1199"/>
                  </a:lnTo>
                  <a:lnTo>
                    <a:pt x="3354" y="1203"/>
                  </a:lnTo>
                  <a:lnTo>
                    <a:pt x="3356" y="1203"/>
                  </a:lnTo>
                  <a:lnTo>
                    <a:pt x="3360" y="1203"/>
                  </a:lnTo>
                  <a:lnTo>
                    <a:pt x="3361" y="1203"/>
                  </a:lnTo>
                  <a:lnTo>
                    <a:pt x="3365" y="1207"/>
                  </a:lnTo>
                  <a:lnTo>
                    <a:pt x="3371" y="1208"/>
                  </a:lnTo>
                  <a:lnTo>
                    <a:pt x="3375" y="1208"/>
                  </a:lnTo>
                  <a:lnTo>
                    <a:pt x="3378" y="1210"/>
                  </a:lnTo>
                  <a:lnTo>
                    <a:pt x="3380" y="1210"/>
                  </a:lnTo>
                  <a:lnTo>
                    <a:pt x="3384" y="1212"/>
                  </a:lnTo>
                  <a:lnTo>
                    <a:pt x="3386" y="1212"/>
                  </a:lnTo>
                  <a:lnTo>
                    <a:pt x="3388" y="1212"/>
                  </a:lnTo>
                  <a:lnTo>
                    <a:pt x="3388" y="1210"/>
                  </a:lnTo>
                  <a:lnTo>
                    <a:pt x="3390" y="1210"/>
                  </a:lnTo>
                  <a:lnTo>
                    <a:pt x="3391" y="1210"/>
                  </a:lnTo>
                  <a:lnTo>
                    <a:pt x="3399" y="1212"/>
                  </a:lnTo>
                  <a:lnTo>
                    <a:pt x="3403" y="1214"/>
                  </a:lnTo>
                  <a:lnTo>
                    <a:pt x="3405" y="1216"/>
                  </a:lnTo>
                  <a:lnTo>
                    <a:pt x="3406" y="1214"/>
                  </a:lnTo>
                  <a:lnTo>
                    <a:pt x="3406" y="1212"/>
                  </a:lnTo>
                  <a:lnTo>
                    <a:pt x="3408" y="1210"/>
                  </a:lnTo>
                  <a:lnTo>
                    <a:pt x="3410" y="1210"/>
                  </a:lnTo>
                  <a:lnTo>
                    <a:pt x="3412" y="1210"/>
                  </a:lnTo>
                  <a:lnTo>
                    <a:pt x="3416" y="1210"/>
                  </a:lnTo>
                  <a:lnTo>
                    <a:pt x="3418" y="1210"/>
                  </a:lnTo>
                  <a:lnTo>
                    <a:pt x="3421" y="1208"/>
                  </a:lnTo>
                  <a:lnTo>
                    <a:pt x="3423" y="1210"/>
                  </a:lnTo>
                  <a:lnTo>
                    <a:pt x="3423" y="1212"/>
                  </a:lnTo>
                  <a:lnTo>
                    <a:pt x="3423" y="1214"/>
                  </a:lnTo>
                  <a:lnTo>
                    <a:pt x="3425" y="1214"/>
                  </a:lnTo>
                  <a:lnTo>
                    <a:pt x="3427" y="1216"/>
                  </a:lnTo>
                  <a:lnTo>
                    <a:pt x="3431" y="1216"/>
                  </a:lnTo>
                  <a:lnTo>
                    <a:pt x="3433" y="1216"/>
                  </a:lnTo>
                  <a:lnTo>
                    <a:pt x="3436" y="1216"/>
                  </a:lnTo>
                  <a:lnTo>
                    <a:pt x="3438" y="1214"/>
                  </a:lnTo>
                  <a:lnTo>
                    <a:pt x="3442" y="1214"/>
                  </a:lnTo>
                  <a:lnTo>
                    <a:pt x="3446" y="1212"/>
                  </a:lnTo>
                  <a:lnTo>
                    <a:pt x="3450" y="1212"/>
                  </a:lnTo>
                  <a:lnTo>
                    <a:pt x="3453" y="1212"/>
                  </a:lnTo>
                  <a:lnTo>
                    <a:pt x="3455" y="1210"/>
                  </a:lnTo>
                  <a:lnTo>
                    <a:pt x="3459" y="1208"/>
                  </a:lnTo>
                  <a:lnTo>
                    <a:pt x="3463" y="1208"/>
                  </a:lnTo>
                  <a:lnTo>
                    <a:pt x="3465" y="1210"/>
                  </a:lnTo>
                  <a:lnTo>
                    <a:pt x="3468" y="1210"/>
                  </a:lnTo>
                  <a:lnTo>
                    <a:pt x="3472" y="1210"/>
                  </a:lnTo>
                  <a:lnTo>
                    <a:pt x="3476" y="1210"/>
                  </a:lnTo>
                  <a:lnTo>
                    <a:pt x="3480" y="1210"/>
                  </a:lnTo>
                  <a:lnTo>
                    <a:pt x="3483" y="1212"/>
                  </a:lnTo>
                  <a:lnTo>
                    <a:pt x="3485" y="1216"/>
                  </a:lnTo>
                  <a:lnTo>
                    <a:pt x="3485" y="1218"/>
                  </a:lnTo>
                  <a:lnTo>
                    <a:pt x="3487" y="1220"/>
                  </a:lnTo>
                  <a:lnTo>
                    <a:pt x="3487" y="1223"/>
                  </a:lnTo>
                  <a:lnTo>
                    <a:pt x="3487" y="1227"/>
                  </a:lnTo>
                  <a:lnTo>
                    <a:pt x="3489" y="1229"/>
                  </a:lnTo>
                  <a:lnTo>
                    <a:pt x="3491" y="1233"/>
                  </a:lnTo>
                  <a:lnTo>
                    <a:pt x="3493" y="1235"/>
                  </a:lnTo>
                  <a:lnTo>
                    <a:pt x="3495" y="1237"/>
                  </a:lnTo>
                  <a:lnTo>
                    <a:pt x="3496" y="1238"/>
                  </a:lnTo>
                  <a:lnTo>
                    <a:pt x="3500" y="1240"/>
                  </a:lnTo>
                  <a:lnTo>
                    <a:pt x="3502" y="1240"/>
                  </a:lnTo>
                  <a:lnTo>
                    <a:pt x="3506" y="1242"/>
                  </a:lnTo>
                  <a:lnTo>
                    <a:pt x="3506" y="1246"/>
                  </a:lnTo>
                  <a:lnTo>
                    <a:pt x="3508" y="1250"/>
                  </a:lnTo>
                  <a:lnTo>
                    <a:pt x="3510" y="1252"/>
                  </a:lnTo>
                  <a:lnTo>
                    <a:pt x="3511" y="1255"/>
                  </a:lnTo>
                  <a:lnTo>
                    <a:pt x="3515" y="1257"/>
                  </a:lnTo>
                  <a:lnTo>
                    <a:pt x="3517" y="1259"/>
                  </a:lnTo>
                  <a:lnTo>
                    <a:pt x="3519" y="1261"/>
                  </a:lnTo>
                  <a:lnTo>
                    <a:pt x="3521" y="1265"/>
                  </a:lnTo>
                  <a:lnTo>
                    <a:pt x="3521" y="1269"/>
                  </a:lnTo>
                  <a:lnTo>
                    <a:pt x="3523" y="1270"/>
                  </a:lnTo>
                  <a:lnTo>
                    <a:pt x="3526" y="1274"/>
                  </a:lnTo>
                  <a:lnTo>
                    <a:pt x="3528" y="1276"/>
                  </a:lnTo>
                  <a:lnTo>
                    <a:pt x="3532" y="1278"/>
                  </a:lnTo>
                  <a:lnTo>
                    <a:pt x="3534" y="1280"/>
                  </a:lnTo>
                  <a:lnTo>
                    <a:pt x="3538" y="1280"/>
                  </a:lnTo>
                  <a:lnTo>
                    <a:pt x="3540" y="1280"/>
                  </a:lnTo>
                  <a:lnTo>
                    <a:pt x="3543" y="1282"/>
                  </a:lnTo>
                  <a:lnTo>
                    <a:pt x="3547" y="1282"/>
                  </a:lnTo>
                  <a:lnTo>
                    <a:pt x="3547" y="1284"/>
                  </a:lnTo>
                  <a:lnTo>
                    <a:pt x="3547" y="1285"/>
                  </a:lnTo>
                  <a:lnTo>
                    <a:pt x="3547" y="1287"/>
                  </a:lnTo>
                  <a:lnTo>
                    <a:pt x="3551" y="1291"/>
                  </a:lnTo>
                  <a:lnTo>
                    <a:pt x="3556" y="1293"/>
                  </a:lnTo>
                  <a:lnTo>
                    <a:pt x="3558" y="1293"/>
                  </a:lnTo>
                  <a:lnTo>
                    <a:pt x="3562" y="1291"/>
                  </a:lnTo>
                  <a:lnTo>
                    <a:pt x="3566" y="1291"/>
                  </a:lnTo>
                  <a:lnTo>
                    <a:pt x="3570" y="1291"/>
                  </a:lnTo>
                  <a:lnTo>
                    <a:pt x="3577" y="1291"/>
                  </a:lnTo>
                  <a:lnTo>
                    <a:pt x="3581" y="1291"/>
                  </a:lnTo>
                  <a:lnTo>
                    <a:pt x="3585" y="1291"/>
                  </a:lnTo>
                  <a:lnTo>
                    <a:pt x="3588" y="1289"/>
                  </a:lnTo>
                  <a:lnTo>
                    <a:pt x="3594" y="1289"/>
                  </a:lnTo>
                  <a:lnTo>
                    <a:pt x="3598" y="1293"/>
                  </a:lnTo>
                  <a:lnTo>
                    <a:pt x="3598" y="1297"/>
                  </a:lnTo>
                  <a:lnTo>
                    <a:pt x="3600" y="1300"/>
                  </a:lnTo>
                  <a:lnTo>
                    <a:pt x="3602" y="1302"/>
                  </a:lnTo>
                  <a:lnTo>
                    <a:pt x="3603" y="1306"/>
                  </a:lnTo>
                  <a:lnTo>
                    <a:pt x="3605" y="1306"/>
                  </a:lnTo>
                  <a:lnTo>
                    <a:pt x="3609" y="1304"/>
                  </a:lnTo>
                  <a:lnTo>
                    <a:pt x="3615" y="1302"/>
                  </a:lnTo>
                  <a:lnTo>
                    <a:pt x="3618" y="1302"/>
                  </a:lnTo>
                  <a:lnTo>
                    <a:pt x="3624" y="1302"/>
                  </a:lnTo>
                  <a:lnTo>
                    <a:pt x="3630" y="1302"/>
                  </a:lnTo>
                  <a:lnTo>
                    <a:pt x="3635" y="1302"/>
                  </a:lnTo>
                  <a:lnTo>
                    <a:pt x="3641" y="1304"/>
                  </a:lnTo>
                  <a:lnTo>
                    <a:pt x="3647" y="1306"/>
                  </a:lnTo>
                  <a:lnTo>
                    <a:pt x="3650" y="1308"/>
                  </a:lnTo>
                  <a:lnTo>
                    <a:pt x="3654" y="1308"/>
                  </a:lnTo>
                  <a:lnTo>
                    <a:pt x="3658" y="1310"/>
                  </a:lnTo>
                  <a:lnTo>
                    <a:pt x="3662" y="1308"/>
                  </a:lnTo>
                  <a:lnTo>
                    <a:pt x="3663" y="1308"/>
                  </a:lnTo>
                  <a:lnTo>
                    <a:pt x="3665" y="1312"/>
                  </a:lnTo>
                  <a:lnTo>
                    <a:pt x="3667" y="1314"/>
                  </a:lnTo>
                  <a:lnTo>
                    <a:pt x="3673" y="1315"/>
                  </a:lnTo>
                  <a:lnTo>
                    <a:pt x="3677" y="1315"/>
                  </a:lnTo>
                  <a:lnTo>
                    <a:pt x="3682" y="1315"/>
                  </a:lnTo>
                  <a:lnTo>
                    <a:pt x="3684" y="1317"/>
                  </a:lnTo>
                  <a:lnTo>
                    <a:pt x="3690" y="1319"/>
                  </a:lnTo>
                  <a:lnTo>
                    <a:pt x="3693" y="1319"/>
                  </a:lnTo>
                  <a:lnTo>
                    <a:pt x="3695" y="1319"/>
                  </a:lnTo>
                  <a:lnTo>
                    <a:pt x="3695" y="1321"/>
                  </a:lnTo>
                  <a:lnTo>
                    <a:pt x="3695" y="1323"/>
                  </a:lnTo>
                  <a:lnTo>
                    <a:pt x="3697" y="1327"/>
                  </a:lnTo>
                  <a:lnTo>
                    <a:pt x="3701" y="1327"/>
                  </a:lnTo>
                  <a:lnTo>
                    <a:pt x="3705" y="1327"/>
                  </a:lnTo>
                  <a:lnTo>
                    <a:pt x="3707" y="1329"/>
                  </a:lnTo>
                  <a:lnTo>
                    <a:pt x="3710" y="1330"/>
                  </a:lnTo>
                  <a:lnTo>
                    <a:pt x="3714" y="1330"/>
                  </a:lnTo>
                  <a:lnTo>
                    <a:pt x="3720" y="1330"/>
                  </a:lnTo>
                  <a:lnTo>
                    <a:pt x="3722" y="1330"/>
                  </a:lnTo>
                  <a:lnTo>
                    <a:pt x="3725" y="1334"/>
                  </a:lnTo>
                  <a:lnTo>
                    <a:pt x="3729" y="1334"/>
                  </a:lnTo>
                  <a:lnTo>
                    <a:pt x="3733" y="1336"/>
                  </a:lnTo>
                  <a:lnTo>
                    <a:pt x="3735" y="1340"/>
                  </a:lnTo>
                  <a:lnTo>
                    <a:pt x="3737" y="1344"/>
                  </a:lnTo>
                  <a:lnTo>
                    <a:pt x="3738" y="1347"/>
                  </a:lnTo>
                  <a:lnTo>
                    <a:pt x="3742" y="1349"/>
                  </a:lnTo>
                  <a:lnTo>
                    <a:pt x="3748" y="1349"/>
                  </a:lnTo>
                  <a:lnTo>
                    <a:pt x="3752" y="1349"/>
                  </a:lnTo>
                  <a:lnTo>
                    <a:pt x="3757" y="1349"/>
                  </a:lnTo>
                  <a:lnTo>
                    <a:pt x="3759" y="1349"/>
                  </a:lnTo>
                  <a:lnTo>
                    <a:pt x="3761" y="1347"/>
                  </a:lnTo>
                  <a:lnTo>
                    <a:pt x="3765" y="1345"/>
                  </a:lnTo>
                  <a:lnTo>
                    <a:pt x="3767" y="1344"/>
                  </a:lnTo>
                  <a:lnTo>
                    <a:pt x="3768" y="1340"/>
                  </a:lnTo>
                  <a:lnTo>
                    <a:pt x="3770" y="1340"/>
                  </a:lnTo>
                  <a:lnTo>
                    <a:pt x="3770" y="1342"/>
                  </a:lnTo>
                  <a:lnTo>
                    <a:pt x="3768" y="1344"/>
                  </a:lnTo>
                  <a:lnTo>
                    <a:pt x="3768" y="1345"/>
                  </a:lnTo>
                  <a:lnTo>
                    <a:pt x="3770" y="1345"/>
                  </a:lnTo>
                  <a:lnTo>
                    <a:pt x="3768" y="1347"/>
                  </a:lnTo>
                  <a:lnTo>
                    <a:pt x="3765" y="1349"/>
                  </a:lnTo>
                  <a:lnTo>
                    <a:pt x="3763" y="1349"/>
                  </a:lnTo>
                  <a:lnTo>
                    <a:pt x="3761" y="1351"/>
                  </a:lnTo>
                  <a:lnTo>
                    <a:pt x="3761" y="1353"/>
                  </a:lnTo>
                  <a:lnTo>
                    <a:pt x="3759" y="1353"/>
                  </a:lnTo>
                  <a:lnTo>
                    <a:pt x="3759" y="1355"/>
                  </a:lnTo>
                  <a:lnTo>
                    <a:pt x="3759" y="1357"/>
                  </a:lnTo>
                  <a:lnTo>
                    <a:pt x="3759" y="1359"/>
                  </a:lnTo>
                  <a:lnTo>
                    <a:pt x="3759" y="1360"/>
                  </a:lnTo>
                  <a:lnTo>
                    <a:pt x="3759" y="1362"/>
                  </a:lnTo>
                  <a:lnTo>
                    <a:pt x="3763" y="1362"/>
                  </a:lnTo>
                  <a:lnTo>
                    <a:pt x="3765" y="1362"/>
                  </a:lnTo>
                  <a:lnTo>
                    <a:pt x="3767" y="1362"/>
                  </a:lnTo>
                  <a:lnTo>
                    <a:pt x="3768" y="1362"/>
                  </a:lnTo>
                  <a:lnTo>
                    <a:pt x="3772" y="1362"/>
                  </a:lnTo>
                  <a:lnTo>
                    <a:pt x="3774" y="1362"/>
                  </a:lnTo>
                  <a:lnTo>
                    <a:pt x="3776" y="1364"/>
                  </a:lnTo>
                  <a:lnTo>
                    <a:pt x="3780" y="1364"/>
                  </a:lnTo>
                  <a:lnTo>
                    <a:pt x="3782" y="1364"/>
                  </a:lnTo>
                  <a:lnTo>
                    <a:pt x="3785" y="1364"/>
                  </a:lnTo>
                  <a:lnTo>
                    <a:pt x="3787" y="1364"/>
                  </a:lnTo>
                  <a:lnTo>
                    <a:pt x="3791" y="1362"/>
                  </a:lnTo>
                  <a:lnTo>
                    <a:pt x="3795" y="1360"/>
                  </a:lnTo>
                  <a:lnTo>
                    <a:pt x="3797" y="1360"/>
                  </a:lnTo>
                  <a:lnTo>
                    <a:pt x="3798" y="1362"/>
                  </a:lnTo>
                  <a:lnTo>
                    <a:pt x="3802" y="1362"/>
                  </a:lnTo>
                  <a:lnTo>
                    <a:pt x="3804" y="1362"/>
                  </a:lnTo>
                  <a:lnTo>
                    <a:pt x="3808" y="1362"/>
                  </a:lnTo>
                  <a:lnTo>
                    <a:pt x="3810" y="1362"/>
                  </a:lnTo>
                  <a:lnTo>
                    <a:pt x="3812" y="1362"/>
                  </a:lnTo>
                  <a:lnTo>
                    <a:pt x="3815" y="1364"/>
                  </a:lnTo>
                  <a:lnTo>
                    <a:pt x="3817" y="1364"/>
                  </a:lnTo>
                  <a:lnTo>
                    <a:pt x="3819" y="1364"/>
                  </a:lnTo>
                  <a:lnTo>
                    <a:pt x="3821" y="1364"/>
                  </a:lnTo>
                  <a:lnTo>
                    <a:pt x="3823" y="1364"/>
                  </a:lnTo>
                  <a:lnTo>
                    <a:pt x="3827" y="1364"/>
                  </a:lnTo>
                  <a:lnTo>
                    <a:pt x="3828" y="1364"/>
                  </a:lnTo>
                  <a:lnTo>
                    <a:pt x="3830" y="1364"/>
                  </a:lnTo>
                  <a:lnTo>
                    <a:pt x="3834" y="1364"/>
                  </a:lnTo>
                  <a:lnTo>
                    <a:pt x="3836" y="1364"/>
                  </a:lnTo>
                  <a:lnTo>
                    <a:pt x="3838" y="1364"/>
                  </a:lnTo>
                  <a:lnTo>
                    <a:pt x="3840" y="1364"/>
                  </a:lnTo>
                  <a:lnTo>
                    <a:pt x="3842" y="1366"/>
                  </a:lnTo>
                  <a:lnTo>
                    <a:pt x="3843" y="1366"/>
                  </a:lnTo>
                  <a:lnTo>
                    <a:pt x="3845" y="1366"/>
                  </a:lnTo>
                  <a:lnTo>
                    <a:pt x="3849" y="1366"/>
                  </a:lnTo>
                  <a:lnTo>
                    <a:pt x="3853" y="1366"/>
                  </a:lnTo>
                  <a:lnTo>
                    <a:pt x="3857" y="1366"/>
                  </a:lnTo>
                  <a:lnTo>
                    <a:pt x="3858" y="1364"/>
                  </a:lnTo>
                  <a:lnTo>
                    <a:pt x="3862" y="1364"/>
                  </a:lnTo>
                  <a:lnTo>
                    <a:pt x="3864" y="1364"/>
                  </a:lnTo>
                  <a:lnTo>
                    <a:pt x="3866" y="1362"/>
                  </a:lnTo>
                  <a:lnTo>
                    <a:pt x="3870" y="1362"/>
                  </a:lnTo>
                  <a:lnTo>
                    <a:pt x="3872" y="1360"/>
                  </a:lnTo>
                  <a:lnTo>
                    <a:pt x="3873" y="1359"/>
                  </a:lnTo>
                  <a:lnTo>
                    <a:pt x="3875" y="1359"/>
                  </a:lnTo>
                  <a:lnTo>
                    <a:pt x="3877" y="1357"/>
                  </a:lnTo>
                  <a:lnTo>
                    <a:pt x="3879" y="1355"/>
                  </a:lnTo>
                  <a:lnTo>
                    <a:pt x="3881" y="1355"/>
                  </a:lnTo>
                  <a:lnTo>
                    <a:pt x="3883" y="1353"/>
                  </a:lnTo>
                  <a:lnTo>
                    <a:pt x="3885" y="1351"/>
                  </a:lnTo>
                  <a:lnTo>
                    <a:pt x="3887" y="1351"/>
                  </a:lnTo>
                  <a:lnTo>
                    <a:pt x="3888" y="1349"/>
                  </a:lnTo>
                  <a:lnTo>
                    <a:pt x="3892" y="1347"/>
                  </a:lnTo>
                  <a:lnTo>
                    <a:pt x="3894" y="1345"/>
                  </a:lnTo>
                  <a:lnTo>
                    <a:pt x="3896" y="1342"/>
                  </a:lnTo>
                  <a:lnTo>
                    <a:pt x="3898" y="1340"/>
                  </a:lnTo>
                  <a:lnTo>
                    <a:pt x="3900" y="1338"/>
                  </a:lnTo>
                  <a:lnTo>
                    <a:pt x="3902" y="1336"/>
                  </a:lnTo>
                  <a:lnTo>
                    <a:pt x="3903" y="1336"/>
                  </a:lnTo>
                  <a:lnTo>
                    <a:pt x="3911" y="1332"/>
                  </a:lnTo>
                  <a:lnTo>
                    <a:pt x="3913" y="1332"/>
                  </a:lnTo>
                  <a:lnTo>
                    <a:pt x="3917" y="1332"/>
                  </a:lnTo>
                  <a:lnTo>
                    <a:pt x="3920" y="1330"/>
                  </a:lnTo>
                  <a:lnTo>
                    <a:pt x="3922" y="1329"/>
                  </a:lnTo>
                  <a:lnTo>
                    <a:pt x="3924" y="1329"/>
                  </a:lnTo>
                  <a:lnTo>
                    <a:pt x="3926" y="1329"/>
                  </a:lnTo>
                  <a:lnTo>
                    <a:pt x="3930" y="1330"/>
                  </a:lnTo>
                  <a:lnTo>
                    <a:pt x="3932" y="1330"/>
                  </a:lnTo>
                  <a:lnTo>
                    <a:pt x="3933" y="1330"/>
                  </a:lnTo>
                  <a:lnTo>
                    <a:pt x="3937" y="1330"/>
                  </a:lnTo>
                  <a:lnTo>
                    <a:pt x="3939" y="1332"/>
                  </a:lnTo>
                  <a:lnTo>
                    <a:pt x="3941" y="1332"/>
                  </a:lnTo>
                  <a:lnTo>
                    <a:pt x="3945" y="1334"/>
                  </a:lnTo>
                  <a:lnTo>
                    <a:pt x="3947" y="1334"/>
                  </a:lnTo>
                  <a:lnTo>
                    <a:pt x="3949" y="1334"/>
                  </a:lnTo>
                  <a:lnTo>
                    <a:pt x="3952" y="1336"/>
                  </a:lnTo>
                  <a:lnTo>
                    <a:pt x="3956" y="1338"/>
                  </a:lnTo>
                  <a:lnTo>
                    <a:pt x="3958" y="1338"/>
                  </a:lnTo>
                  <a:lnTo>
                    <a:pt x="3962" y="1340"/>
                  </a:lnTo>
                  <a:lnTo>
                    <a:pt x="3964" y="1342"/>
                  </a:lnTo>
                  <a:lnTo>
                    <a:pt x="3965" y="1342"/>
                  </a:lnTo>
                  <a:lnTo>
                    <a:pt x="3969" y="1344"/>
                  </a:lnTo>
                  <a:lnTo>
                    <a:pt x="3973" y="1345"/>
                  </a:lnTo>
                  <a:lnTo>
                    <a:pt x="3986" y="1351"/>
                  </a:lnTo>
                  <a:lnTo>
                    <a:pt x="3986" y="1349"/>
                  </a:lnTo>
                  <a:lnTo>
                    <a:pt x="3988" y="1349"/>
                  </a:lnTo>
                  <a:lnTo>
                    <a:pt x="3990" y="1349"/>
                  </a:lnTo>
                  <a:lnTo>
                    <a:pt x="3992" y="1347"/>
                  </a:lnTo>
                  <a:lnTo>
                    <a:pt x="3995" y="1345"/>
                  </a:lnTo>
                  <a:lnTo>
                    <a:pt x="3999" y="1347"/>
                  </a:lnTo>
                  <a:lnTo>
                    <a:pt x="4003" y="1349"/>
                  </a:lnTo>
                  <a:lnTo>
                    <a:pt x="4005" y="1351"/>
                  </a:lnTo>
                  <a:lnTo>
                    <a:pt x="4005" y="1353"/>
                  </a:lnTo>
                  <a:lnTo>
                    <a:pt x="4003" y="1355"/>
                  </a:lnTo>
                  <a:lnTo>
                    <a:pt x="4001" y="1357"/>
                  </a:lnTo>
                  <a:lnTo>
                    <a:pt x="4001" y="1359"/>
                  </a:lnTo>
                  <a:lnTo>
                    <a:pt x="4001" y="1360"/>
                  </a:lnTo>
                  <a:lnTo>
                    <a:pt x="4003" y="1362"/>
                  </a:lnTo>
                  <a:lnTo>
                    <a:pt x="4005" y="1364"/>
                  </a:lnTo>
                  <a:lnTo>
                    <a:pt x="4007" y="1364"/>
                  </a:lnTo>
                  <a:lnTo>
                    <a:pt x="4010" y="1366"/>
                  </a:lnTo>
                  <a:lnTo>
                    <a:pt x="4012" y="1366"/>
                  </a:lnTo>
                  <a:lnTo>
                    <a:pt x="4014" y="1368"/>
                  </a:lnTo>
                  <a:lnTo>
                    <a:pt x="4016" y="1370"/>
                  </a:lnTo>
                  <a:lnTo>
                    <a:pt x="4018" y="1374"/>
                  </a:lnTo>
                  <a:lnTo>
                    <a:pt x="4022" y="1372"/>
                  </a:lnTo>
                  <a:lnTo>
                    <a:pt x="4022" y="1370"/>
                  </a:lnTo>
                  <a:lnTo>
                    <a:pt x="4024" y="1368"/>
                  </a:lnTo>
                  <a:lnTo>
                    <a:pt x="4025" y="1366"/>
                  </a:lnTo>
                  <a:lnTo>
                    <a:pt x="4029" y="1362"/>
                  </a:lnTo>
                  <a:lnTo>
                    <a:pt x="4031" y="1362"/>
                  </a:lnTo>
                  <a:lnTo>
                    <a:pt x="4035" y="1362"/>
                  </a:lnTo>
                  <a:lnTo>
                    <a:pt x="4037" y="1362"/>
                  </a:lnTo>
                  <a:lnTo>
                    <a:pt x="4040" y="1364"/>
                  </a:lnTo>
                  <a:lnTo>
                    <a:pt x="4042" y="1366"/>
                  </a:lnTo>
                  <a:lnTo>
                    <a:pt x="4046" y="1368"/>
                  </a:lnTo>
                  <a:lnTo>
                    <a:pt x="4048" y="1370"/>
                  </a:lnTo>
                  <a:lnTo>
                    <a:pt x="4050" y="1370"/>
                  </a:lnTo>
                  <a:lnTo>
                    <a:pt x="4054" y="1372"/>
                  </a:lnTo>
                  <a:lnTo>
                    <a:pt x="4055" y="1372"/>
                  </a:lnTo>
                  <a:lnTo>
                    <a:pt x="4059" y="1374"/>
                  </a:lnTo>
                  <a:lnTo>
                    <a:pt x="4061" y="1375"/>
                  </a:lnTo>
                  <a:lnTo>
                    <a:pt x="4065" y="1375"/>
                  </a:lnTo>
                  <a:lnTo>
                    <a:pt x="4069" y="1377"/>
                  </a:lnTo>
                  <a:lnTo>
                    <a:pt x="4070" y="1379"/>
                  </a:lnTo>
                  <a:lnTo>
                    <a:pt x="4070" y="1381"/>
                  </a:lnTo>
                  <a:lnTo>
                    <a:pt x="4070" y="1385"/>
                  </a:lnTo>
                  <a:lnTo>
                    <a:pt x="4074" y="1398"/>
                  </a:lnTo>
                  <a:lnTo>
                    <a:pt x="4076" y="1400"/>
                  </a:lnTo>
                  <a:lnTo>
                    <a:pt x="4078" y="1402"/>
                  </a:lnTo>
                  <a:lnTo>
                    <a:pt x="4080" y="1402"/>
                  </a:lnTo>
                  <a:lnTo>
                    <a:pt x="4084" y="1404"/>
                  </a:lnTo>
                  <a:lnTo>
                    <a:pt x="4087" y="1405"/>
                  </a:lnTo>
                  <a:lnTo>
                    <a:pt x="4089" y="1407"/>
                  </a:lnTo>
                  <a:lnTo>
                    <a:pt x="4089" y="1411"/>
                  </a:lnTo>
                  <a:lnTo>
                    <a:pt x="4091" y="1413"/>
                  </a:lnTo>
                  <a:lnTo>
                    <a:pt x="4091" y="1417"/>
                  </a:lnTo>
                  <a:lnTo>
                    <a:pt x="4091" y="1420"/>
                  </a:lnTo>
                  <a:lnTo>
                    <a:pt x="4093" y="1424"/>
                  </a:lnTo>
                  <a:lnTo>
                    <a:pt x="4093" y="1426"/>
                  </a:lnTo>
                  <a:lnTo>
                    <a:pt x="4095" y="1428"/>
                  </a:lnTo>
                  <a:lnTo>
                    <a:pt x="4097" y="1430"/>
                  </a:lnTo>
                  <a:lnTo>
                    <a:pt x="4099" y="1434"/>
                  </a:lnTo>
                  <a:lnTo>
                    <a:pt x="4100" y="1435"/>
                  </a:lnTo>
                  <a:lnTo>
                    <a:pt x="4102" y="1439"/>
                  </a:lnTo>
                  <a:lnTo>
                    <a:pt x="4104" y="1441"/>
                  </a:lnTo>
                  <a:lnTo>
                    <a:pt x="4106" y="1445"/>
                  </a:lnTo>
                  <a:lnTo>
                    <a:pt x="4110" y="1445"/>
                  </a:lnTo>
                  <a:lnTo>
                    <a:pt x="4114" y="1447"/>
                  </a:lnTo>
                  <a:lnTo>
                    <a:pt x="4115" y="1447"/>
                  </a:lnTo>
                  <a:lnTo>
                    <a:pt x="4119" y="1447"/>
                  </a:lnTo>
                  <a:lnTo>
                    <a:pt x="4123" y="1447"/>
                  </a:lnTo>
                  <a:lnTo>
                    <a:pt x="4127" y="1447"/>
                  </a:lnTo>
                  <a:lnTo>
                    <a:pt x="4129" y="1447"/>
                  </a:lnTo>
                  <a:lnTo>
                    <a:pt x="4132" y="1447"/>
                  </a:lnTo>
                  <a:lnTo>
                    <a:pt x="4136" y="1447"/>
                  </a:lnTo>
                  <a:lnTo>
                    <a:pt x="4138" y="1449"/>
                  </a:lnTo>
                  <a:lnTo>
                    <a:pt x="4142" y="1449"/>
                  </a:lnTo>
                  <a:lnTo>
                    <a:pt x="4144" y="1449"/>
                  </a:lnTo>
                  <a:lnTo>
                    <a:pt x="4147" y="1449"/>
                  </a:lnTo>
                  <a:lnTo>
                    <a:pt x="4149" y="1449"/>
                  </a:lnTo>
                  <a:lnTo>
                    <a:pt x="4155" y="1449"/>
                  </a:lnTo>
                  <a:lnTo>
                    <a:pt x="4159" y="1449"/>
                  </a:lnTo>
                  <a:lnTo>
                    <a:pt x="4160" y="1449"/>
                  </a:lnTo>
                  <a:lnTo>
                    <a:pt x="4162" y="1449"/>
                  </a:lnTo>
                  <a:lnTo>
                    <a:pt x="4164" y="1449"/>
                  </a:lnTo>
                  <a:lnTo>
                    <a:pt x="4168" y="1449"/>
                  </a:lnTo>
                  <a:lnTo>
                    <a:pt x="4170" y="1449"/>
                  </a:lnTo>
                  <a:lnTo>
                    <a:pt x="4174" y="1449"/>
                  </a:lnTo>
                  <a:lnTo>
                    <a:pt x="4177" y="1449"/>
                  </a:lnTo>
                  <a:lnTo>
                    <a:pt x="4179" y="1449"/>
                  </a:lnTo>
                  <a:lnTo>
                    <a:pt x="4181" y="1450"/>
                  </a:lnTo>
                  <a:lnTo>
                    <a:pt x="4185" y="1450"/>
                  </a:lnTo>
                  <a:lnTo>
                    <a:pt x="4189" y="1450"/>
                  </a:lnTo>
                  <a:lnTo>
                    <a:pt x="4190" y="1452"/>
                  </a:lnTo>
                  <a:lnTo>
                    <a:pt x="4192" y="1452"/>
                  </a:lnTo>
                  <a:lnTo>
                    <a:pt x="4196" y="1454"/>
                  </a:lnTo>
                  <a:lnTo>
                    <a:pt x="4198" y="1454"/>
                  </a:lnTo>
                  <a:lnTo>
                    <a:pt x="4200" y="1456"/>
                  </a:lnTo>
                  <a:lnTo>
                    <a:pt x="4204" y="1458"/>
                  </a:lnTo>
                  <a:lnTo>
                    <a:pt x="4205" y="1460"/>
                  </a:lnTo>
                  <a:lnTo>
                    <a:pt x="4207" y="1462"/>
                  </a:lnTo>
                  <a:lnTo>
                    <a:pt x="4211" y="1464"/>
                  </a:lnTo>
                  <a:lnTo>
                    <a:pt x="4213" y="1464"/>
                  </a:lnTo>
                  <a:lnTo>
                    <a:pt x="4217" y="1465"/>
                  </a:lnTo>
                  <a:lnTo>
                    <a:pt x="4219" y="1467"/>
                  </a:lnTo>
                  <a:lnTo>
                    <a:pt x="4220" y="1467"/>
                  </a:lnTo>
                  <a:lnTo>
                    <a:pt x="4224" y="1469"/>
                  </a:lnTo>
                  <a:lnTo>
                    <a:pt x="4226" y="1469"/>
                  </a:lnTo>
                  <a:lnTo>
                    <a:pt x="4228" y="1471"/>
                  </a:lnTo>
                  <a:lnTo>
                    <a:pt x="4230" y="1471"/>
                  </a:lnTo>
                  <a:lnTo>
                    <a:pt x="4234" y="1473"/>
                  </a:lnTo>
                  <a:lnTo>
                    <a:pt x="4235" y="1473"/>
                  </a:lnTo>
                  <a:lnTo>
                    <a:pt x="4237" y="1473"/>
                  </a:lnTo>
                  <a:lnTo>
                    <a:pt x="4241" y="1475"/>
                  </a:lnTo>
                  <a:lnTo>
                    <a:pt x="4243" y="1477"/>
                  </a:lnTo>
                  <a:lnTo>
                    <a:pt x="4245" y="1479"/>
                  </a:lnTo>
                  <a:lnTo>
                    <a:pt x="4247" y="1479"/>
                  </a:lnTo>
                  <a:lnTo>
                    <a:pt x="4247" y="1480"/>
                  </a:lnTo>
                  <a:lnTo>
                    <a:pt x="4250" y="1482"/>
                  </a:lnTo>
                  <a:lnTo>
                    <a:pt x="4252" y="1482"/>
                  </a:lnTo>
                  <a:lnTo>
                    <a:pt x="4254" y="1484"/>
                  </a:lnTo>
                  <a:lnTo>
                    <a:pt x="4256" y="1486"/>
                  </a:lnTo>
                  <a:lnTo>
                    <a:pt x="4258" y="1486"/>
                  </a:lnTo>
                  <a:lnTo>
                    <a:pt x="4262" y="1488"/>
                  </a:lnTo>
                  <a:lnTo>
                    <a:pt x="4264" y="1490"/>
                  </a:lnTo>
                  <a:lnTo>
                    <a:pt x="4264" y="1492"/>
                  </a:lnTo>
                  <a:lnTo>
                    <a:pt x="4264" y="1494"/>
                  </a:lnTo>
                  <a:lnTo>
                    <a:pt x="4265" y="1495"/>
                  </a:lnTo>
                  <a:lnTo>
                    <a:pt x="4267" y="1495"/>
                  </a:lnTo>
                  <a:lnTo>
                    <a:pt x="4269" y="1495"/>
                  </a:lnTo>
                  <a:lnTo>
                    <a:pt x="4271" y="1497"/>
                  </a:lnTo>
                  <a:lnTo>
                    <a:pt x="4275" y="1499"/>
                  </a:lnTo>
                  <a:lnTo>
                    <a:pt x="4277" y="1501"/>
                  </a:lnTo>
                  <a:lnTo>
                    <a:pt x="4279" y="1503"/>
                  </a:lnTo>
                  <a:lnTo>
                    <a:pt x="4280" y="1505"/>
                  </a:lnTo>
                  <a:lnTo>
                    <a:pt x="4282" y="1505"/>
                  </a:lnTo>
                  <a:lnTo>
                    <a:pt x="4284" y="1507"/>
                  </a:lnTo>
                  <a:lnTo>
                    <a:pt x="4286" y="1507"/>
                  </a:lnTo>
                  <a:lnTo>
                    <a:pt x="4290" y="1509"/>
                  </a:lnTo>
                  <a:lnTo>
                    <a:pt x="4292" y="1510"/>
                  </a:lnTo>
                  <a:lnTo>
                    <a:pt x="4290" y="1514"/>
                  </a:lnTo>
                  <a:lnTo>
                    <a:pt x="4290" y="1516"/>
                  </a:lnTo>
                  <a:lnTo>
                    <a:pt x="4292" y="1518"/>
                  </a:lnTo>
                  <a:lnTo>
                    <a:pt x="4294" y="1520"/>
                  </a:lnTo>
                  <a:lnTo>
                    <a:pt x="4296" y="1516"/>
                  </a:lnTo>
                  <a:lnTo>
                    <a:pt x="4296" y="1514"/>
                  </a:lnTo>
                  <a:lnTo>
                    <a:pt x="4297" y="1510"/>
                  </a:lnTo>
                  <a:lnTo>
                    <a:pt x="4301" y="1509"/>
                  </a:lnTo>
                  <a:lnTo>
                    <a:pt x="4303" y="1509"/>
                  </a:lnTo>
                  <a:lnTo>
                    <a:pt x="4305" y="1509"/>
                  </a:lnTo>
                  <a:lnTo>
                    <a:pt x="4307" y="1510"/>
                  </a:lnTo>
                  <a:lnTo>
                    <a:pt x="4309" y="1510"/>
                  </a:lnTo>
                  <a:lnTo>
                    <a:pt x="4312" y="1512"/>
                  </a:lnTo>
                  <a:lnTo>
                    <a:pt x="4318" y="1512"/>
                  </a:lnTo>
                  <a:lnTo>
                    <a:pt x="4322" y="1512"/>
                  </a:lnTo>
                  <a:lnTo>
                    <a:pt x="4326" y="1512"/>
                  </a:lnTo>
                  <a:lnTo>
                    <a:pt x="4331" y="1514"/>
                  </a:lnTo>
                  <a:lnTo>
                    <a:pt x="4335" y="1516"/>
                  </a:lnTo>
                  <a:lnTo>
                    <a:pt x="4339" y="1518"/>
                  </a:lnTo>
                  <a:lnTo>
                    <a:pt x="4342" y="1518"/>
                  </a:lnTo>
                  <a:lnTo>
                    <a:pt x="4346" y="1520"/>
                  </a:lnTo>
                  <a:lnTo>
                    <a:pt x="4350" y="1522"/>
                  </a:lnTo>
                  <a:lnTo>
                    <a:pt x="4352" y="1522"/>
                  </a:lnTo>
                  <a:lnTo>
                    <a:pt x="4357" y="1524"/>
                  </a:lnTo>
                  <a:lnTo>
                    <a:pt x="4359" y="1524"/>
                  </a:lnTo>
                  <a:lnTo>
                    <a:pt x="4363" y="1525"/>
                  </a:lnTo>
                  <a:lnTo>
                    <a:pt x="4367" y="1525"/>
                  </a:lnTo>
                  <a:lnTo>
                    <a:pt x="4371" y="1525"/>
                  </a:lnTo>
                  <a:lnTo>
                    <a:pt x="4374" y="1525"/>
                  </a:lnTo>
                  <a:lnTo>
                    <a:pt x="4378" y="1525"/>
                  </a:lnTo>
                  <a:lnTo>
                    <a:pt x="4382" y="1525"/>
                  </a:lnTo>
                  <a:lnTo>
                    <a:pt x="4386" y="1525"/>
                  </a:lnTo>
                  <a:lnTo>
                    <a:pt x="4387" y="1525"/>
                  </a:lnTo>
                  <a:lnTo>
                    <a:pt x="4389" y="1525"/>
                  </a:lnTo>
                  <a:lnTo>
                    <a:pt x="4393" y="1527"/>
                  </a:lnTo>
                  <a:lnTo>
                    <a:pt x="4397" y="1527"/>
                  </a:lnTo>
                  <a:lnTo>
                    <a:pt x="4402" y="1529"/>
                  </a:lnTo>
                  <a:lnTo>
                    <a:pt x="4406" y="1531"/>
                  </a:lnTo>
                  <a:lnTo>
                    <a:pt x="4412" y="1533"/>
                  </a:lnTo>
                  <a:lnTo>
                    <a:pt x="4414" y="1535"/>
                  </a:lnTo>
                  <a:lnTo>
                    <a:pt x="4419" y="1537"/>
                  </a:lnTo>
                  <a:lnTo>
                    <a:pt x="4419" y="1539"/>
                  </a:lnTo>
                  <a:lnTo>
                    <a:pt x="4421" y="1539"/>
                  </a:lnTo>
                  <a:lnTo>
                    <a:pt x="4427" y="1540"/>
                  </a:lnTo>
                  <a:lnTo>
                    <a:pt x="4431" y="1540"/>
                  </a:lnTo>
                  <a:lnTo>
                    <a:pt x="4434" y="1540"/>
                  </a:lnTo>
                  <a:lnTo>
                    <a:pt x="4438" y="1540"/>
                  </a:lnTo>
                  <a:lnTo>
                    <a:pt x="4440" y="1540"/>
                  </a:lnTo>
                  <a:lnTo>
                    <a:pt x="4444" y="1540"/>
                  </a:lnTo>
                  <a:lnTo>
                    <a:pt x="4447" y="1540"/>
                  </a:lnTo>
                  <a:lnTo>
                    <a:pt x="4451" y="1540"/>
                  </a:lnTo>
                  <a:lnTo>
                    <a:pt x="4453" y="1539"/>
                  </a:lnTo>
                  <a:lnTo>
                    <a:pt x="4457" y="1539"/>
                  </a:lnTo>
                  <a:lnTo>
                    <a:pt x="4461" y="1539"/>
                  </a:lnTo>
                  <a:lnTo>
                    <a:pt x="4462" y="1539"/>
                  </a:lnTo>
                  <a:lnTo>
                    <a:pt x="4466" y="1540"/>
                  </a:lnTo>
                  <a:lnTo>
                    <a:pt x="4470" y="1539"/>
                  </a:lnTo>
                  <a:lnTo>
                    <a:pt x="4472" y="1539"/>
                  </a:lnTo>
                  <a:lnTo>
                    <a:pt x="4476" y="1540"/>
                  </a:lnTo>
                  <a:lnTo>
                    <a:pt x="4479" y="1540"/>
                  </a:lnTo>
                  <a:lnTo>
                    <a:pt x="4481" y="1540"/>
                  </a:lnTo>
                  <a:lnTo>
                    <a:pt x="4483" y="1540"/>
                  </a:lnTo>
                  <a:lnTo>
                    <a:pt x="4485" y="1539"/>
                  </a:lnTo>
                  <a:lnTo>
                    <a:pt x="4489" y="1539"/>
                  </a:lnTo>
                  <a:lnTo>
                    <a:pt x="4492" y="1539"/>
                  </a:lnTo>
                  <a:lnTo>
                    <a:pt x="4496" y="1540"/>
                  </a:lnTo>
                  <a:lnTo>
                    <a:pt x="4500" y="1540"/>
                  </a:lnTo>
                  <a:lnTo>
                    <a:pt x="4502" y="1542"/>
                  </a:lnTo>
                  <a:lnTo>
                    <a:pt x="4504" y="1546"/>
                  </a:lnTo>
                  <a:lnTo>
                    <a:pt x="4507" y="1548"/>
                  </a:lnTo>
                  <a:lnTo>
                    <a:pt x="4511" y="1550"/>
                  </a:lnTo>
                  <a:lnTo>
                    <a:pt x="4511" y="1556"/>
                  </a:lnTo>
                  <a:lnTo>
                    <a:pt x="4511" y="1559"/>
                  </a:lnTo>
                  <a:lnTo>
                    <a:pt x="4511" y="1565"/>
                  </a:lnTo>
                  <a:lnTo>
                    <a:pt x="4515" y="1569"/>
                  </a:lnTo>
                  <a:lnTo>
                    <a:pt x="4517" y="1572"/>
                  </a:lnTo>
                  <a:lnTo>
                    <a:pt x="4519" y="1574"/>
                  </a:lnTo>
                  <a:lnTo>
                    <a:pt x="4522" y="1576"/>
                  </a:lnTo>
                  <a:lnTo>
                    <a:pt x="4524" y="1580"/>
                  </a:lnTo>
                  <a:lnTo>
                    <a:pt x="4526" y="1584"/>
                  </a:lnTo>
                  <a:lnTo>
                    <a:pt x="4528" y="1587"/>
                  </a:lnTo>
                  <a:lnTo>
                    <a:pt x="4528" y="1591"/>
                  </a:lnTo>
                  <a:lnTo>
                    <a:pt x="4528" y="1593"/>
                  </a:lnTo>
                  <a:lnTo>
                    <a:pt x="4528" y="1595"/>
                  </a:lnTo>
                  <a:lnTo>
                    <a:pt x="4528" y="1599"/>
                  </a:lnTo>
                  <a:lnTo>
                    <a:pt x="4530" y="1602"/>
                  </a:lnTo>
                  <a:lnTo>
                    <a:pt x="4530" y="1606"/>
                  </a:lnTo>
                  <a:lnTo>
                    <a:pt x="4528" y="1610"/>
                  </a:lnTo>
                  <a:lnTo>
                    <a:pt x="4528" y="1614"/>
                  </a:lnTo>
                  <a:lnTo>
                    <a:pt x="4530" y="1617"/>
                  </a:lnTo>
                  <a:lnTo>
                    <a:pt x="4532" y="1617"/>
                  </a:lnTo>
                  <a:lnTo>
                    <a:pt x="4536" y="1619"/>
                  </a:lnTo>
                  <a:lnTo>
                    <a:pt x="4539" y="1623"/>
                  </a:lnTo>
                  <a:lnTo>
                    <a:pt x="4545" y="1625"/>
                  </a:lnTo>
                  <a:lnTo>
                    <a:pt x="4551" y="1627"/>
                  </a:lnTo>
                  <a:lnTo>
                    <a:pt x="4554" y="1629"/>
                  </a:lnTo>
                  <a:lnTo>
                    <a:pt x="4560" y="1632"/>
                  </a:lnTo>
                  <a:lnTo>
                    <a:pt x="4564" y="1634"/>
                  </a:lnTo>
                  <a:lnTo>
                    <a:pt x="4567" y="1636"/>
                  </a:lnTo>
                  <a:lnTo>
                    <a:pt x="4571" y="1638"/>
                  </a:lnTo>
                  <a:lnTo>
                    <a:pt x="4573" y="1642"/>
                  </a:lnTo>
                  <a:lnTo>
                    <a:pt x="4575" y="1646"/>
                  </a:lnTo>
                  <a:lnTo>
                    <a:pt x="4575" y="1649"/>
                  </a:lnTo>
                  <a:lnTo>
                    <a:pt x="4573" y="1651"/>
                  </a:lnTo>
                  <a:lnTo>
                    <a:pt x="4573" y="1655"/>
                  </a:lnTo>
                  <a:lnTo>
                    <a:pt x="4571" y="1657"/>
                  </a:lnTo>
                  <a:lnTo>
                    <a:pt x="4569" y="1661"/>
                  </a:lnTo>
                  <a:lnTo>
                    <a:pt x="4569" y="1664"/>
                  </a:lnTo>
                  <a:lnTo>
                    <a:pt x="4571" y="1666"/>
                  </a:lnTo>
                  <a:lnTo>
                    <a:pt x="4573" y="1668"/>
                  </a:lnTo>
                  <a:lnTo>
                    <a:pt x="4575" y="1670"/>
                  </a:lnTo>
                  <a:lnTo>
                    <a:pt x="4577" y="1674"/>
                  </a:lnTo>
                  <a:lnTo>
                    <a:pt x="4579" y="1676"/>
                  </a:lnTo>
                  <a:lnTo>
                    <a:pt x="4582" y="1677"/>
                  </a:lnTo>
                  <a:lnTo>
                    <a:pt x="4588" y="1677"/>
                  </a:lnTo>
                  <a:lnTo>
                    <a:pt x="4592" y="1676"/>
                  </a:lnTo>
                  <a:lnTo>
                    <a:pt x="4594" y="1674"/>
                  </a:lnTo>
                  <a:lnTo>
                    <a:pt x="4596" y="1672"/>
                  </a:lnTo>
                  <a:lnTo>
                    <a:pt x="4597" y="1670"/>
                  </a:lnTo>
                  <a:lnTo>
                    <a:pt x="4599" y="1666"/>
                  </a:lnTo>
                  <a:lnTo>
                    <a:pt x="4601" y="1664"/>
                  </a:lnTo>
                  <a:lnTo>
                    <a:pt x="4603" y="1666"/>
                  </a:lnTo>
                  <a:lnTo>
                    <a:pt x="4605" y="1668"/>
                  </a:lnTo>
                  <a:lnTo>
                    <a:pt x="4607" y="1666"/>
                  </a:lnTo>
                  <a:lnTo>
                    <a:pt x="4609" y="1664"/>
                  </a:lnTo>
                  <a:lnTo>
                    <a:pt x="4611" y="1664"/>
                  </a:lnTo>
                  <a:lnTo>
                    <a:pt x="4612" y="1662"/>
                  </a:lnTo>
                  <a:lnTo>
                    <a:pt x="4616" y="1662"/>
                  </a:lnTo>
                  <a:lnTo>
                    <a:pt x="4620" y="1662"/>
                  </a:lnTo>
                  <a:lnTo>
                    <a:pt x="4624" y="1662"/>
                  </a:lnTo>
                  <a:lnTo>
                    <a:pt x="4624" y="1664"/>
                  </a:lnTo>
                  <a:lnTo>
                    <a:pt x="4624" y="1666"/>
                  </a:lnTo>
                  <a:lnTo>
                    <a:pt x="4626" y="1670"/>
                  </a:lnTo>
                  <a:lnTo>
                    <a:pt x="4629" y="1672"/>
                  </a:lnTo>
                  <a:lnTo>
                    <a:pt x="4633" y="1674"/>
                  </a:lnTo>
                  <a:lnTo>
                    <a:pt x="4635" y="1676"/>
                  </a:lnTo>
                  <a:lnTo>
                    <a:pt x="4635" y="1679"/>
                  </a:lnTo>
                  <a:lnTo>
                    <a:pt x="4637" y="1677"/>
                  </a:lnTo>
                  <a:lnTo>
                    <a:pt x="4641" y="1676"/>
                  </a:lnTo>
                  <a:lnTo>
                    <a:pt x="4643" y="1674"/>
                  </a:lnTo>
                  <a:lnTo>
                    <a:pt x="4644" y="1672"/>
                  </a:lnTo>
                  <a:lnTo>
                    <a:pt x="4648" y="1670"/>
                  </a:lnTo>
                  <a:lnTo>
                    <a:pt x="4652" y="1668"/>
                  </a:lnTo>
                  <a:lnTo>
                    <a:pt x="4654" y="1668"/>
                  </a:lnTo>
                  <a:lnTo>
                    <a:pt x="4658" y="1666"/>
                  </a:lnTo>
                  <a:lnTo>
                    <a:pt x="4659" y="1664"/>
                  </a:lnTo>
                  <a:lnTo>
                    <a:pt x="4661" y="1662"/>
                  </a:lnTo>
                  <a:lnTo>
                    <a:pt x="4665" y="1662"/>
                  </a:lnTo>
                  <a:lnTo>
                    <a:pt x="4667" y="1662"/>
                  </a:lnTo>
                  <a:lnTo>
                    <a:pt x="4671" y="1662"/>
                  </a:lnTo>
                  <a:lnTo>
                    <a:pt x="4674" y="1664"/>
                  </a:lnTo>
                  <a:lnTo>
                    <a:pt x="4678" y="1664"/>
                  </a:lnTo>
                  <a:lnTo>
                    <a:pt x="4682" y="1662"/>
                  </a:lnTo>
                  <a:lnTo>
                    <a:pt x="4686" y="1661"/>
                  </a:lnTo>
                  <a:lnTo>
                    <a:pt x="4688" y="1661"/>
                  </a:lnTo>
                  <a:lnTo>
                    <a:pt x="4689" y="1661"/>
                  </a:lnTo>
                  <a:lnTo>
                    <a:pt x="4693" y="1662"/>
                  </a:lnTo>
                  <a:lnTo>
                    <a:pt x="4693" y="1666"/>
                  </a:lnTo>
                  <a:lnTo>
                    <a:pt x="4695" y="1670"/>
                  </a:lnTo>
                  <a:lnTo>
                    <a:pt x="4695" y="1674"/>
                  </a:lnTo>
                  <a:lnTo>
                    <a:pt x="4697" y="1676"/>
                  </a:lnTo>
                  <a:lnTo>
                    <a:pt x="4697" y="1674"/>
                  </a:lnTo>
                  <a:lnTo>
                    <a:pt x="4699" y="1676"/>
                  </a:lnTo>
                  <a:lnTo>
                    <a:pt x="4701" y="1676"/>
                  </a:lnTo>
                  <a:lnTo>
                    <a:pt x="4701" y="1674"/>
                  </a:lnTo>
                  <a:lnTo>
                    <a:pt x="4703" y="1674"/>
                  </a:lnTo>
                  <a:lnTo>
                    <a:pt x="4704" y="1672"/>
                  </a:lnTo>
                  <a:lnTo>
                    <a:pt x="4706" y="1672"/>
                  </a:lnTo>
                  <a:lnTo>
                    <a:pt x="4708" y="1670"/>
                  </a:lnTo>
                  <a:lnTo>
                    <a:pt x="4710" y="1668"/>
                  </a:lnTo>
                  <a:lnTo>
                    <a:pt x="4712" y="1668"/>
                  </a:lnTo>
                  <a:lnTo>
                    <a:pt x="4712" y="1666"/>
                  </a:lnTo>
                  <a:lnTo>
                    <a:pt x="4714" y="1662"/>
                  </a:lnTo>
                  <a:lnTo>
                    <a:pt x="4718" y="1661"/>
                  </a:lnTo>
                  <a:lnTo>
                    <a:pt x="4721" y="1661"/>
                  </a:lnTo>
                  <a:lnTo>
                    <a:pt x="4725" y="1661"/>
                  </a:lnTo>
                  <a:lnTo>
                    <a:pt x="4727" y="1659"/>
                  </a:lnTo>
                  <a:lnTo>
                    <a:pt x="4729" y="1655"/>
                  </a:lnTo>
                  <a:lnTo>
                    <a:pt x="4733" y="1651"/>
                  </a:lnTo>
                  <a:lnTo>
                    <a:pt x="4734" y="1651"/>
                  </a:lnTo>
                  <a:lnTo>
                    <a:pt x="4738" y="1647"/>
                  </a:lnTo>
                  <a:lnTo>
                    <a:pt x="4740" y="1646"/>
                  </a:lnTo>
                  <a:lnTo>
                    <a:pt x="4740" y="1642"/>
                  </a:lnTo>
                  <a:lnTo>
                    <a:pt x="4740" y="1638"/>
                  </a:lnTo>
                  <a:lnTo>
                    <a:pt x="4740" y="1634"/>
                  </a:lnTo>
                  <a:lnTo>
                    <a:pt x="4740" y="1631"/>
                  </a:lnTo>
                  <a:lnTo>
                    <a:pt x="4742" y="1629"/>
                  </a:lnTo>
                  <a:lnTo>
                    <a:pt x="4742" y="1625"/>
                  </a:lnTo>
                  <a:lnTo>
                    <a:pt x="4744" y="1623"/>
                  </a:lnTo>
                  <a:lnTo>
                    <a:pt x="4746" y="1623"/>
                  </a:lnTo>
                  <a:lnTo>
                    <a:pt x="4748" y="1623"/>
                  </a:lnTo>
                  <a:lnTo>
                    <a:pt x="4749" y="1625"/>
                  </a:lnTo>
                  <a:lnTo>
                    <a:pt x="4751" y="1627"/>
                  </a:lnTo>
                  <a:lnTo>
                    <a:pt x="4753" y="1631"/>
                  </a:lnTo>
                  <a:lnTo>
                    <a:pt x="4755" y="1632"/>
                  </a:lnTo>
                  <a:lnTo>
                    <a:pt x="4755" y="1634"/>
                  </a:lnTo>
                  <a:lnTo>
                    <a:pt x="4757" y="1638"/>
                  </a:lnTo>
                  <a:lnTo>
                    <a:pt x="4759" y="1640"/>
                  </a:lnTo>
                  <a:lnTo>
                    <a:pt x="4763" y="1642"/>
                  </a:lnTo>
                  <a:lnTo>
                    <a:pt x="4766" y="1644"/>
                  </a:lnTo>
                  <a:lnTo>
                    <a:pt x="4770" y="1644"/>
                  </a:lnTo>
                  <a:lnTo>
                    <a:pt x="4772" y="1642"/>
                  </a:lnTo>
                  <a:lnTo>
                    <a:pt x="4776" y="1644"/>
                  </a:lnTo>
                  <a:lnTo>
                    <a:pt x="4779" y="1644"/>
                  </a:lnTo>
                  <a:lnTo>
                    <a:pt x="4779" y="1647"/>
                  </a:lnTo>
                  <a:lnTo>
                    <a:pt x="4779" y="1651"/>
                  </a:lnTo>
                  <a:lnTo>
                    <a:pt x="4779" y="1653"/>
                  </a:lnTo>
                  <a:lnTo>
                    <a:pt x="4779" y="1657"/>
                  </a:lnTo>
                  <a:lnTo>
                    <a:pt x="4781" y="1659"/>
                  </a:lnTo>
                  <a:lnTo>
                    <a:pt x="4785" y="1659"/>
                  </a:lnTo>
                  <a:lnTo>
                    <a:pt x="4789" y="1661"/>
                  </a:lnTo>
                  <a:lnTo>
                    <a:pt x="4791" y="1659"/>
                  </a:lnTo>
                  <a:lnTo>
                    <a:pt x="4794" y="1659"/>
                  </a:lnTo>
                  <a:lnTo>
                    <a:pt x="4798" y="1659"/>
                  </a:lnTo>
                  <a:lnTo>
                    <a:pt x="4800" y="1661"/>
                  </a:lnTo>
                  <a:lnTo>
                    <a:pt x="4802" y="1661"/>
                  </a:lnTo>
                  <a:lnTo>
                    <a:pt x="4806" y="1661"/>
                  </a:lnTo>
                  <a:lnTo>
                    <a:pt x="4809" y="1659"/>
                  </a:lnTo>
                  <a:lnTo>
                    <a:pt x="4811" y="1659"/>
                  </a:lnTo>
                  <a:lnTo>
                    <a:pt x="4815" y="1659"/>
                  </a:lnTo>
                  <a:lnTo>
                    <a:pt x="4817" y="1657"/>
                  </a:lnTo>
                  <a:lnTo>
                    <a:pt x="4821" y="1657"/>
                  </a:lnTo>
                  <a:lnTo>
                    <a:pt x="4823" y="1657"/>
                  </a:lnTo>
                  <a:lnTo>
                    <a:pt x="4823" y="1655"/>
                  </a:lnTo>
                  <a:lnTo>
                    <a:pt x="4823" y="1653"/>
                  </a:lnTo>
                  <a:lnTo>
                    <a:pt x="4824" y="1651"/>
                  </a:lnTo>
                  <a:lnTo>
                    <a:pt x="4826" y="1649"/>
                  </a:lnTo>
                  <a:lnTo>
                    <a:pt x="4828" y="1646"/>
                  </a:lnTo>
                  <a:lnTo>
                    <a:pt x="4830" y="1644"/>
                  </a:lnTo>
                  <a:lnTo>
                    <a:pt x="4832" y="1644"/>
                  </a:lnTo>
                  <a:lnTo>
                    <a:pt x="4834" y="1642"/>
                  </a:lnTo>
                  <a:lnTo>
                    <a:pt x="4838" y="1634"/>
                  </a:lnTo>
                  <a:lnTo>
                    <a:pt x="4839" y="1634"/>
                  </a:lnTo>
                  <a:lnTo>
                    <a:pt x="4841" y="1632"/>
                  </a:lnTo>
                  <a:lnTo>
                    <a:pt x="4843" y="1631"/>
                  </a:lnTo>
                  <a:lnTo>
                    <a:pt x="4845" y="1629"/>
                  </a:lnTo>
                  <a:lnTo>
                    <a:pt x="4849" y="1627"/>
                  </a:lnTo>
                  <a:lnTo>
                    <a:pt x="4851" y="1627"/>
                  </a:lnTo>
                  <a:lnTo>
                    <a:pt x="4854" y="1625"/>
                  </a:lnTo>
                  <a:lnTo>
                    <a:pt x="4856" y="1623"/>
                  </a:lnTo>
                  <a:lnTo>
                    <a:pt x="4862" y="1617"/>
                  </a:lnTo>
                  <a:lnTo>
                    <a:pt x="4864" y="1616"/>
                  </a:lnTo>
                  <a:lnTo>
                    <a:pt x="4864" y="1614"/>
                  </a:lnTo>
                  <a:lnTo>
                    <a:pt x="4866" y="1612"/>
                  </a:lnTo>
                  <a:lnTo>
                    <a:pt x="4868" y="1610"/>
                  </a:lnTo>
                  <a:lnTo>
                    <a:pt x="4871" y="1610"/>
                  </a:lnTo>
                  <a:lnTo>
                    <a:pt x="4875" y="1608"/>
                  </a:lnTo>
                  <a:lnTo>
                    <a:pt x="4877" y="1606"/>
                  </a:lnTo>
                  <a:lnTo>
                    <a:pt x="4879" y="1606"/>
                  </a:lnTo>
                  <a:lnTo>
                    <a:pt x="4883" y="1602"/>
                  </a:lnTo>
                  <a:lnTo>
                    <a:pt x="4884" y="1602"/>
                  </a:lnTo>
                  <a:lnTo>
                    <a:pt x="4886" y="1601"/>
                  </a:lnTo>
                  <a:lnTo>
                    <a:pt x="4888" y="1599"/>
                  </a:lnTo>
                  <a:lnTo>
                    <a:pt x="4890" y="1599"/>
                  </a:lnTo>
                  <a:lnTo>
                    <a:pt x="4890" y="1597"/>
                  </a:lnTo>
                  <a:lnTo>
                    <a:pt x="4892" y="1595"/>
                  </a:lnTo>
                  <a:lnTo>
                    <a:pt x="4894" y="1593"/>
                  </a:lnTo>
                  <a:lnTo>
                    <a:pt x="4894" y="1591"/>
                  </a:lnTo>
                  <a:lnTo>
                    <a:pt x="4896" y="1589"/>
                  </a:lnTo>
                  <a:lnTo>
                    <a:pt x="4896" y="1587"/>
                  </a:lnTo>
                  <a:lnTo>
                    <a:pt x="4898" y="1586"/>
                  </a:lnTo>
                  <a:lnTo>
                    <a:pt x="4899" y="1584"/>
                  </a:lnTo>
                  <a:lnTo>
                    <a:pt x="4899" y="1582"/>
                  </a:lnTo>
                  <a:lnTo>
                    <a:pt x="4901" y="1582"/>
                  </a:lnTo>
                  <a:lnTo>
                    <a:pt x="4903" y="1580"/>
                  </a:lnTo>
                  <a:lnTo>
                    <a:pt x="4903" y="1578"/>
                  </a:lnTo>
                  <a:lnTo>
                    <a:pt x="4905" y="1576"/>
                  </a:lnTo>
                  <a:lnTo>
                    <a:pt x="4907" y="1574"/>
                  </a:lnTo>
                  <a:lnTo>
                    <a:pt x="4907" y="1572"/>
                  </a:lnTo>
                  <a:lnTo>
                    <a:pt x="4907" y="1571"/>
                  </a:lnTo>
                  <a:lnTo>
                    <a:pt x="4907" y="1569"/>
                  </a:lnTo>
                  <a:lnTo>
                    <a:pt x="4909" y="1567"/>
                  </a:lnTo>
                  <a:lnTo>
                    <a:pt x="4909" y="1565"/>
                  </a:lnTo>
                  <a:lnTo>
                    <a:pt x="4909" y="1563"/>
                  </a:lnTo>
                  <a:lnTo>
                    <a:pt x="4909" y="1561"/>
                  </a:lnTo>
                  <a:lnTo>
                    <a:pt x="4909" y="1559"/>
                  </a:lnTo>
                  <a:lnTo>
                    <a:pt x="4909" y="1557"/>
                  </a:lnTo>
                  <a:lnTo>
                    <a:pt x="4909" y="1556"/>
                  </a:lnTo>
                  <a:lnTo>
                    <a:pt x="4911" y="1556"/>
                  </a:lnTo>
                  <a:lnTo>
                    <a:pt x="4913" y="1554"/>
                  </a:lnTo>
                  <a:lnTo>
                    <a:pt x="4913" y="1552"/>
                  </a:lnTo>
                  <a:lnTo>
                    <a:pt x="4914" y="1552"/>
                  </a:lnTo>
                  <a:lnTo>
                    <a:pt x="4916" y="1550"/>
                  </a:lnTo>
                  <a:lnTo>
                    <a:pt x="4918" y="1548"/>
                  </a:lnTo>
                  <a:lnTo>
                    <a:pt x="4918" y="1546"/>
                  </a:lnTo>
                  <a:lnTo>
                    <a:pt x="4922" y="1546"/>
                  </a:lnTo>
                  <a:lnTo>
                    <a:pt x="4924" y="1546"/>
                  </a:lnTo>
                  <a:lnTo>
                    <a:pt x="4926" y="1546"/>
                  </a:lnTo>
                  <a:lnTo>
                    <a:pt x="4928" y="1548"/>
                  </a:lnTo>
                  <a:lnTo>
                    <a:pt x="4929" y="1548"/>
                  </a:lnTo>
                  <a:lnTo>
                    <a:pt x="4931" y="1550"/>
                  </a:lnTo>
                  <a:lnTo>
                    <a:pt x="4933" y="1550"/>
                  </a:lnTo>
                  <a:lnTo>
                    <a:pt x="4935" y="1550"/>
                  </a:lnTo>
                  <a:lnTo>
                    <a:pt x="4937" y="1552"/>
                  </a:lnTo>
                  <a:lnTo>
                    <a:pt x="4939" y="1552"/>
                  </a:lnTo>
                  <a:lnTo>
                    <a:pt x="4941" y="1552"/>
                  </a:lnTo>
                  <a:lnTo>
                    <a:pt x="4943" y="1554"/>
                  </a:lnTo>
                  <a:lnTo>
                    <a:pt x="4944" y="1554"/>
                  </a:lnTo>
                  <a:lnTo>
                    <a:pt x="4946" y="1554"/>
                  </a:lnTo>
                  <a:lnTo>
                    <a:pt x="4948" y="1556"/>
                  </a:lnTo>
                  <a:lnTo>
                    <a:pt x="4950" y="1556"/>
                  </a:lnTo>
                  <a:lnTo>
                    <a:pt x="4956" y="1554"/>
                  </a:lnTo>
                  <a:lnTo>
                    <a:pt x="4958" y="1552"/>
                  </a:lnTo>
                  <a:lnTo>
                    <a:pt x="4959" y="1552"/>
                  </a:lnTo>
                  <a:lnTo>
                    <a:pt x="4961" y="1548"/>
                  </a:lnTo>
                  <a:lnTo>
                    <a:pt x="4963" y="1548"/>
                  </a:lnTo>
                  <a:lnTo>
                    <a:pt x="4965" y="1546"/>
                  </a:lnTo>
                  <a:lnTo>
                    <a:pt x="4967" y="1546"/>
                  </a:lnTo>
                  <a:lnTo>
                    <a:pt x="4969" y="1544"/>
                  </a:lnTo>
                  <a:lnTo>
                    <a:pt x="4971" y="1546"/>
                  </a:lnTo>
                  <a:lnTo>
                    <a:pt x="4974" y="1546"/>
                  </a:lnTo>
                  <a:lnTo>
                    <a:pt x="4976" y="1548"/>
                  </a:lnTo>
                  <a:lnTo>
                    <a:pt x="4978" y="1548"/>
                  </a:lnTo>
                  <a:lnTo>
                    <a:pt x="4980" y="1552"/>
                  </a:lnTo>
                  <a:lnTo>
                    <a:pt x="4982" y="1554"/>
                  </a:lnTo>
                  <a:lnTo>
                    <a:pt x="4984" y="1556"/>
                  </a:lnTo>
                  <a:lnTo>
                    <a:pt x="4986" y="1554"/>
                  </a:lnTo>
                  <a:lnTo>
                    <a:pt x="4988" y="1554"/>
                  </a:lnTo>
                  <a:lnTo>
                    <a:pt x="4989" y="1554"/>
                  </a:lnTo>
                  <a:lnTo>
                    <a:pt x="4991" y="1554"/>
                  </a:lnTo>
                  <a:lnTo>
                    <a:pt x="4993" y="1554"/>
                  </a:lnTo>
                  <a:lnTo>
                    <a:pt x="4997" y="1554"/>
                  </a:lnTo>
                  <a:lnTo>
                    <a:pt x="4999" y="1552"/>
                  </a:lnTo>
                  <a:lnTo>
                    <a:pt x="5003" y="1552"/>
                  </a:lnTo>
                  <a:lnTo>
                    <a:pt x="5005" y="1550"/>
                  </a:lnTo>
                  <a:lnTo>
                    <a:pt x="5006" y="1550"/>
                  </a:lnTo>
                  <a:lnTo>
                    <a:pt x="5008" y="1550"/>
                  </a:lnTo>
                  <a:lnTo>
                    <a:pt x="5010" y="1550"/>
                  </a:lnTo>
                  <a:lnTo>
                    <a:pt x="5012" y="1552"/>
                  </a:lnTo>
                  <a:lnTo>
                    <a:pt x="5014" y="1552"/>
                  </a:lnTo>
                  <a:lnTo>
                    <a:pt x="5016" y="1552"/>
                  </a:lnTo>
                  <a:lnTo>
                    <a:pt x="5018" y="1552"/>
                  </a:lnTo>
                  <a:lnTo>
                    <a:pt x="5020" y="1552"/>
                  </a:lnTo>
                  <a:lnTo>
                    <a:pt x="5021" y="1554"/>
                  </a:lnTo>
                  <a:lnTo>
                    <a:pt x="5023" y="1556"/>
                  </a:lnTo>
                  <a:lnTo>
                    <a:pt x="5023" y="1557"/>
                  </a:lnTo>
                  <a:lnTo>
                    <a:pt x="5025" y="1557"/>
                  </a:lnTo>
                  <a:lnTo>
                    <a:pt x="5025" y="1559"/>
                  </a:lnTo>
                  <a:lnTo>
                    <a:pt x="5027" y="1561"/>
                  </a:lnTo>
                  <a:lnTo>
                    <a:pt x="5029" y="1563"/>
                  </a:lnTo>
                  <a:lnTo>
                    <a:pt x="5031" y="1563"/>
                  </a:lnTo>
                  <a:lnTo>
                    <a:pt x="5033" y="1563"/>
                  </a:lnTo>
                  <a:lnTo>
                    <a:pt x="5035" y="1563"/>
                  </a:lnTo>
                  <a:lnTo>
                    <a:pt x="5036" y="1563"/>
                  </a:lnTo>
                  <a:lnTo>
                    <a:pt x="5038" y="1565"/>
                  </a:lnTo>
                  <a:lnTo>
                    <a:pt x="5040" y="1565"/>
                  </a:lnTo>
                  <a:lnTo>
                    <a:pt x="5042" y="1567"/>
                  </a:lnTo>
                  <a:lnTo>
                    <a:pt x="5044" y="1567"/>
                  </a:lnTo>
                  <a:lnTo>
                    <a:pt x="5046" y="1567"/>
                  </a:lnTo>
                  <a:lnTo>
                    <a:pt x="5048" y="1569"/>
                  </a:lnTo>
                  <a:lnTo>
                    <a:pt x="5050" y="1569"/>
                  </a:lnTo>
                  <a:lnTo>
                    <a:pt x="5051" y="1569"/>
                  </a:lnTo>
                  <a:lnTo>
                    <a:pt x="5053" y="1569"/>
                  </a:lnTo>
                  <a:lnTo>
                    <a:pt x="5057" y="1569"/>
                  </a:lnTo>
                  <a:lnTo>
                    <a:pt x="5061" y="1569"/>
                  </a:lnTo>
                  <a:lnTo>
                    <a:pt x="5063" y="1569"/>
                  </a:lnTo>
                  <a:lnTo>
                    <a:pt x="5065" y="1569"/>
                  </a:lnTo>
                  <a:lnTo>
                    <a:pt x="5066" y="1567"/>
                  </a:lnTo>
                  <a:lnTo>
                    <a:pt x="5068" y="1565"/>
                  </a:lnTo>
                  <a:lnTo>
                    <a:pt x="5068" y="1563"/>
                  </a:lnTo>
                  <a:lnTo>
                    <a:pt x="5070" y="1561"/>
                  </a:lnTo>
                  <a:lnTo>
                    <a:pt x="5072" y="1559"/>
                  </a:lnTo>
                  <a:lnTo>
                    <a:pt x="5074" y="1557"/>
                  </a:lnTo>
                  <a:lnTo>
                    <a:pt x="5076" y="1557"/>
                  </a:lnTo>
                  <a:lnTo>
                    <a:pt x="5078" y="1556"/>
                  </a:lnTo>
                  <a:lnTo>
                    <a:pt x="5081" y="1556"/>
                  </a:lnTo>
                  <a:lnTo>
                    <a:pt x="5083" y="1554"/>
                  </a:lnTo>
                  <a:lnTo>
                    <a:pt x="5085" y="1554"/>
                  </a:lnTo>
                  <a:lnTo>
                    <a:pt x="5087" y="1554"/>
                  </a:lnTo>
                  <a:lnTo>
                    <a:pt x="5093" y="1552"/>
                  </a:lnTo>
                  <a:lnTo>
                    <a:pt x="5095" y="1552"/>
                  </a:lnTo>
                  <a:lnTo>
                    <a:pt x="5095" y="1548"/>
                  </a:lnTo>
                  <a:lnTo>
                    <a:pt x="5095" y="1546"/>
                  </a:lnTo>
                  <a:lnTo>
                    <a:pt x="5096" y="1544"/>
                  </a:lnTo>
                  <a:lnTo>
                    <a:pt x="5098" y="1542"/>
                  </a:lnTo>
                  <a:lnTo>
                    <a:pt x="5100" y="1540"/>
                  </a:lnTo>
                  <a:lnTo>
                    <a:pt x="5104" y="1540"/>
                  </a:lnTo>
                  <a:lnTo>
                    <a:pt x="5106" y="1542"/>
                  </a:lnTo>
                  <a:lnTo>
                    <a:pt x="5108" y="1542"/>
                  </a:lnTo>
                  <a:lnTo>
                    <a:pt x="5110" y="1544"/>
                  </a:lnTo>
                  <a:lnTo>
                    <a:pt x="5110" y="1546"/>
                  </a:lnTo>
                  <a:lnTo>
                    <a:pt x="5111" y="1548"/>
                  </a:lnTo>
                  <a:lnTo>
                    <a:pt x="5113" y="1552"/>
                  </a:lnTo>
                  <a:lnTo>
                    <a:pt x="5115" y="1552"/>
                  </a:lnTo>
                  <a:lnTo>
                    <a:pt x="5115" y="1554"/>
                  </a:lnTo>
                  <a:lnTo>
                    <a:pt x="5117" y="1556"/>
                  </a:lnTo>
                  <a:lnTo>
                    <a:pt x="5119" y="1556"/>
                  </a:lnTo>
                  <a:lnTo>
                    <a:pt x="5121" y="1557"/>
                  </a:lnTo>
                  <a:lnTo>
                    <a:pt x="5123" y="1557"/>
                  </a:lnTo>
                  <a:lnTo>
                    <a:pt x="5125" y="1557"/>
                  </a:lnTo>
                  <a:lnTo>
                    <a:pt x="5128" y="1557"/>
                  </a:lnTo>
                  <a:lnTo>
                    <a:pt x="5130" y="1556"/>
                  </a:lnTo>
                  <a:lnTo>
                    <a:pt x="5132" y="1556"/>
                  </a:lnTo>
                  <a:lnTo>
                    <a:pt x="5134" y="1554"/>
                  </a:lnTo>
                  <a:lnTo>
                    <a:pt x="5136" y="1554"/>
                  </a:lnTo>
                  <a:lnTo>
                    <a:pt x="5138" y="1554"/>
                  </a:lnTo>
                  <a:lnTo>
                    <a:pt x="5140" y="1554"/>
                  </a:lnTo>
                  <a:lnTo>
                    <a:pt x="5141" y="1554"/>
                  </a:lnTo>
                  <a:lnTo>
                    <a:pt x="5143" y="1554"/>
                  </a:lnTo>
                  <a:lnTo>
                    <a:pt x="5145" y="1556"/>
                  </a:lnTo>
                  <a:lnTo>
                    <a:pt x="5145" y="1557"/>
                  </a:lnTo>
                  <a:lnTo>
                    <a:pt x="5147" y="1557"/>
                  </a:lnTo>
                  <a:lnTo>
                    <a:pt x="5149" y="1559"/>
                  </a:lnTo>
                  <a:lnTo>
                    <a:pt x="5151" y="1561"/>
                  </a:lnTo>
                  <a:lnTo>
                    <a:pt x="5153" y="1561"/>
                  </a:lnTo>
                  <a:lnTo>
                    <a:pt x="5155" y="1561"/>
                  </a:lnTo>
                  <a:lnTo>
                    <a:pt x="5158" y="1559"/>
                  </a:lnTo>
                  <a:lnTo>
                    <a:pt x="5158" y="1557"/>
                  </a:lnTo>
                  <a:lnTo>
                    <a:pt x="5160" y="1557"/>
                  </a:lnTo>
                  <a:lnTo>
                    <a:pt x="5162" y="1559"/>
                  </a:lnTo>
                  <a:lnTo>
                    <a:pt x="5164" y="1559"/>
                  </a:lnTo>
                  <a:lnTo>
                    <a:pt x="5166" y="1561"/>
                  </a:lnTo>
                  <a:lnTo>
                    <a:pt x="5168" y="1561"/>
                  </a:lnTo>
                  <a:lnTo>
                    <a:pt x="5170" y="1561"/>
                  </a:lnTo>
                  <a:lnTo>
                    <a:pt x="5171" y="1561"/>
                  </a:lnTo>
                  <a:lnTo>
                    <a:pt x="5173" y="1559"/>
                  </a:lnTo>
                  <a:lnTo>
                    <a:pt x="5175" y="1559"/>
                  </a:lnTo>
                  <a:lnTo>
                    <a:pt x="5177" y="1561"/>
                  </a:lnTo>
                  <a:lnTo>
                    <a:pt x="5179" y="1561"/>
                  </a:lnTo>
                  <a:lnTo>
                    <a:pt x="5181" y="1563"/>
                  </a:lnTo>
                  <a:lnTo>
                    <a:pt x="5183" y="1563"/>
                  </a:lnTo>
                  <a:lnTo>
                    <a:pt x="5185" y="1563"/>
                  </a:lnTo>
                  <a:lnTo>
                    <a:pt x="5186" y="1561"/>
                  </a:lnTo>
                  <a:lnTo>
                    <a:pt x="5188" y="1561"/>
                  </a:lnTo>
                  <a:lnTo>
                    <a:pt x="5190" y="1561"/>
                  </a:lnTo>
                  <a:lnTo>
                    <a:pt x="5194" y="1561"/>
                  </a:lnTo>
                  <a:lnTo>
                    <a:pt x="5196" y="1561"/>
                  </a:lnTo>
                  <a:lnTo>
                    <a:pt x="5198" y="1561"/>
                  </a:lnTo>
                  <a:lnTo>
                    <a:pt x="5200" y="1561"/>
                  </a:lnTo>
                  <a:lnTo>
                    <a:pt x="5201" y="1561"/>
                  </a:lnTo>
                  <a:lnTo>
                    <a:pt x="5203" y="1561"/>
                  </a:lnTo>
                  <a:lnTo>
                    <a:pt x="5205" y="1561"/>
                  </a:lnTo>
                  <a:lnTo>
                    <a:pt x="5211" y="1559"/>
                  </a:lnTo>
                  <a:lnTo>
                    <a:pt x="5213" y="1557"/>
                  </a:lnTo>
                  <a:lnTo>
                    <a:pt x="5215" y="1557"/>
                  </a:lnTo>
                  <a:lnTo>
                    <a:pt x="5216" y="1557"/>
                  </a:lnTo>
                  <a:lnTo>
                    <a:pt x="5222" y="1561"/>
                  </a:lnTo>
                  <a:lnTo>
                    <a:pt x="5224" y="1561"/>
                  </a:lnTo>
                  <a:lnTo>
                    <a:pt x="5224" y="1563"/>
                  </a:lnTo>
                  <a:lnTo>
                    <a:pt x="5226" y="1565"/>
                  </a:lnTo>
                  <a:lnTo>
                    <a:pt x="5228" y="1565"/>
                  </a:lnTo>
                  <a:lnTo>
                    <a:pt x="5230" y="1567"/>
                  </a:lnTo>
                  <a:lnTo>
                    <a:pt x="5231" y="1569"/>
                  </a:lnTo>
                  <a:lnTo>
                    <a:pt x="5233" y="1569"/>
                  </a:lnTo>
                  <a:lnTo>
                    <a:pt x="5233" y="1571"/>
                  </a:lnTo>
                  <a:lnTo>
                    <a:pt x="5235" y="1571"/>
                  </a:lnTo>
                  <a:lnTo>
                    <a:pt x="5237" y="1572"/>
                  </a:lnTo>
                  <a:lnTo>
                    <a:pt x="5239" y="1572"/>
                  </a:lnTo>
                  <a:lnTo>
                    <a:pt x="5241" y="1572"/>
                  </a:lnTo>
                  <a:lnTo>
                    <a:pt x="5243" y="1574"/>
                  </a:lnTo>
                  <a:lnTo>
                    <a:pt x="5245" y="1576"/>
                  </a:lnTo>
                  <a:lnTo>
                    <a:pt x="5246" y="1578"/>
                  </a:lnTo>
                  <a:lnTo>
                    <a:pt x="5248" y="1578"/>
                  </a:lnTo>
                  <a:lnTo>
                    <a:pt x="5250" y="1580"/>
                  </a:lnTo>
                  <a:lnTo>
                    <a:pt x="5252" y="1580"/>
                  </a:lnTo>
                  <a:lnTo>
                    <a:pt x="5254" y="1582"/>
                  </a:lnTo>
                  <a:lnTo>
                    <a:pt x="5254" y="1584"/>
                  </a:lnTo>
                  <a:lnTo>
                    <a:pt x="5254" y="1586"/>
                  </a:lnTo>
                  <a:lnTo>
                    <a:pt x="5256" y="1586"/>
                  </a:lnTo>
                  <a:lnTo>
                    <a:pt x="5256" y="1587"/>
                  </a:lnTo>
                  <a:lnTo>
                    <a:pt x="5258" y="1587"/>
                  </a:lnTo>
                  <a:lnTo>
                    <a:pt x="5260" y="1589"/>
                  </a:lnTo>
                  <a:lnTo>
                    <a:pt x="5260" y="1591"/>
                  </a:lnTo>
                  <a:lnTo>
                    <a:pt x="5261" y="1591"/>
                  </a:lnTo>
                  <a:lnTo>
                    <a:pt x="5261" y="1593"/>
                  </a:lnTo>
                  <a:lnTo>
                    <a:pt x="5261" y="1595"/>
                  </a:lnTo>
                  <a:lnTo>
                    <a:pt x="5260" y="1595"/>
                  </a:lnTo>
                  <a:lnTo>
                    <a:pt x="5260" y="1597"/>
                  </a:lnTo>
                  <a:lnTo>
                    <a:pt x="5258" y="1599"/>
                  </a:lnTo>
                  <a:lnTo>
                    <a:pt x="5258" y="1601"/>
                  </a:lnTo>
                  <a:lnTo>
                    <a:pt x="5258" y="1602"/>
                  </a:lnTo>
                  <a:lnTo>
                    <a:pt x="5260" y="1604"/>
                  </a:lnTo>
                  <a:lnTo>
                    <a:pt x="5261" y="1604"/>
                  </a:lnTo>
                  <a:lnTo>
                    <a:pt x="5261" y="1606"/>
                  </a:lnTo>
                  <a:lnTo>
                    <a:pt x="5263" y="1606"/>
                  </a:lnTo>
                  <a:lnTo>
                    <a:pt x="5265" y="1606"/>
                  </a:lnTo>
                  <a:lnTo>
                    <a:pt x="5267" y="1608"/>
                  </a:lnTo>
                  <a:lnTo>
                    <a:pt x="5269" y="1608"/>
                  </a:lnTo>
                  <a:lnTo>
                    <a:pt x="5271" y="1610"/>
                  </a:lnTo>
                  <a:lnTo>
                    <a:pt x="5273" y="1610"/>
                  </a:lnTo>
                  <a:lnTo>
                    <a:pt x="5273" y="1612"/>
                  </a:lnTo>
                  <a:lnTo>
                    <a:pt x="5273" y="1614"/>
                  </a:lnTo>
                  <a:lnTo>
                    <a:pt x="5273" y="1616"/>
                  </a:lnTo>
                  <a:lnTo>
                    <a:pt x="5273" y="1617"/>
                  </a:lnTo>
                  <a:lnTo>
                    <a:pt x="5271" y="1619"/>
                  </a:lnTo>
                  <a:lnTo>
                    <a:pt x="5273" y="1623"/>
                  </a:lnTo>
                  <a:lnTo>
                    <a:pt x="5273" y="1625"/>
                  </a:lnTo>
                  <a:lnTo>
                    <a:pt x="5275" y="1629"/>
                  </a:lnTo>
                  <a:lnTo>
                    <a:pt x="5275" y="1631"/>
                  </a:lnTo>
                  <a:lnTo>
                    <a:pt x="5276" y="1634"/>
                  </a:lnTo>
                  <a:lnTo>
                    <a:pt x="5276" y="1636"/>
                  </a:lnTo>
                  <a:lnTo>
                    <a:pt x="5278" y="1638"/>
                  </a:lnTo>
                  <a:lnTo>
                    <a:pt x="5278" y="1640"/>
                  </a:lnTo>
                  <a:lnTo>
                    <a:pt x="5278" y="1642"/>
                  </a:lnTo>
                  <a:lnTo>
                    <a:pt x="5280" y="1646"/>
                  </a:lnTo>
                  <a:lnTo>
                    <a:pt x="5282" y="1646"/>
                  </a:lnTo>
                  <a:lnTo>
                    <a:pt x="5284" y="1646"/>
                  </a:lnTo>
                  <a:lnTo>
                    <a:pt x="5286" y="1646"/>
                  </a:lnTo>
                  <a:lnTo>
                    <a:pt x="5288" y="1647"/>
                  </a:lnTo>
                  <a:lnTo>
                    <a:pt x="5290" y="1647"/>
                  </a:lnTo>
                  <a:lnTo>
                    <a:pt x="5291" y="1647"/>
                  </a:lnTo>
                  <a:lnTo>
                    <a:pt x="5293" y="1649"/>
                  </a:lnTo>
                  <a:lnTo>
                    <a:pt x="5295" y="1649"/>
                  </a:lnTo>
                  <a:lnTo>
                    <a:pt x="5297" y="1651"/>
                  </a:lnTo>
                  <a:lnTo>
                    <a:pt x="5299" y="1653"/>
                  </a:lnTo>
                  <a:lnTo>
                    <a:pt x="5301" y="1655"/>
                  </a:lnTo>
                  <a:lnTo>
                    <a:pt x="5303" y="1657"/>
                  </a:lnTo>
                  <a:lnTo>
                    <a:pt x="5306" y="1657"/>
                  </a:lnTo>
                  <a:lnTo>
                    <a:pt x="5308" y="1659"/>
                  </a:lnTo>
                  <a:lnTo>
                    <a:pt x="5310" y="1661"/>
                  </a:lnTo>
                  <a:lnTo>
                    <a:pt x="5312" y="1661"/>
                  </a:lnTo>
                  <a:lnTo>
                    <a:pt x="5314" y="1662"/>
                  </a:lnTo>
                  <a:lnTo>
                    <a:pt x="5318" y="1662"/>
                  </a:lnTo>
                  <a:lnTo>
                    <a:pt x="5320" y="1662"/>
                  </a:lnTo>
                  <a:lnTo>
                    <a:pt x="5323" y="1664"/>
                  </a:lnTo>
                  <a:lnTo>
                    <a:pt x="5325" y="1664"/>
                  </a:lnTo>
                  <a:lnTo>
                    <a:pt x="5327" y="1664"/>
                  </a:lnTo>
                  <a:lnTo>
                    <a:pt x="5329" y="1664"/>
                  </a:lnTo>
                  <a:lnTo>
                    <a:pt x="5331" y="1666"/>
                  </a:lnTo>
                  <a:lnTo>
                    <a:pt x="5331" y="1668"/>
                  </a:lnTo>
                  <a:lnTo>
                    <a:pt x="5333" y="1670"/>
                  </a:lnTo>
                  <a:lnTo>
                    <a:pt x="5335" y="1672"/>
                  </a:lnTo>
                  <a:lnTo>
                    <a:pt x="5336" y="1674"/>
                  </a:lnTo>
                  <a:lnTo>
                    <a:pt x="5338" y="1677"/>
                  </a:lnTo>
                  <a:lnTo>
                    <a:pt x="5340" y="1679"/>
                  </a:lnTo>
                  <a:lnTo>
                    <a:pt x="5342" y="1679"/>
                  </a:lnTo>
                  <a:lnTo>
                    <a:pt x="5344" y="1681"/>
                  </a:lnTo>
                  <a:lnTo>
                    <a:pt x="5346" y="1681"/>
                  </a:lnTo>
                  <a:lnTo>
                    <a:pt x="5348" y="1679"/>
                  </a:lnTo>
                  <a:lnTo>
                    <a:pt x="5350" y="1679"/>
                  </a:lnTo>
                  <a:lnTo>
                    <a:pt x="5350" y="1677"/>
                  </a:lnTo>
                  <a:lnTo>
                    <a:pt x="5352" y="1679"/>
                  </a:lnTo>
                  <a:lnTo>
                    <a:pt x="5353" y="1679"/>
                  </a:lnTo>
                  <a:lnTo>
                    <a:pt x="5355" y="1681"/>
                  </a:lnTo>
                  <a:lnTo>
                    <a:pt x="5357" y="1681"/>
                  </a:lnTo>
                  <a:lnTo>
                    <a:pt x="5359" y="1679"/>
                  </a:lnTo>
                  <a:lnTo>
                    <a:pt x="5361" y="1677"/>
                  </a:lnTo>
                  <a:lnTo>
                    <a:pt x="5363" y="1677"/>
                  </a:lnTo>
                  <a:lnTo>
                    <a:pt x="5365" y="1677"/>
                  </a:lnTo>
                  <a:lnTo>
                    <a:pt x="5365" y="1679"/>
                  </a:lnTo>
                  <a:lnTo>
                    <a:pt x="5365" y="1681"/>
                  </a:lnTo>
                  <a:lnTo>
                    <a:pt x="5367" y="1683"/>
                  </a:lnTo>
                  <a:lnTo>
                    <a:pt x="5367" y="1687"/>
                  </a:lnTo>
                  <a:lnTo>
                    <a:pt x="5367" y="1689"/>
                  </a:lnTo>
                  <a:lnTo>
                    <a:pt x="5367" y="1691"/>
                  </a:lnTo>
                  <a:lnTo>
                    <a:pt x="5368" y="1691"/>
                  </a:lnTo>
                  <a:lnTo>
                    <a:pt x="5372" y="1691"/>
                  </a:lnTo>
                  <a:lnTo>
                    <a:pt x="5374" y="1692"/>
                  </a:lnTo>
                  <a:lnTo>
                    <a:pt x="5376" y="1692"/>
                  </a:lnTo>
                  <a:lnTo>
                    <a:pt x="5380" y="1692"/>
                  </a:lnTo>
                  <a:lnTo>
                    <a:pt x="5382" y="1692"/>
                  </a:lnTo>
                  <a:lnTo>
                    <a:pt x="5382" y="1694"/>
                  </a:lnTo>
                  <a:lnTo>
                    <a:pt x="5383" y="1696"/>
                  </a:lnTo>
                  <a:lnTo>
                    <a:pt x="5387" y="1698"/>
                  </a:lnTo>
                  <a:lnTo>
                    <a:pt x="5391" y="1698"/>
                  </a:lnTo>
                  <a:lnTo>
                    <a:pt x="5393" y="1698"/>
                  </a:lnTo>
                  <a:lnTo>
                    <a:pt x="5393" y="1696"/>
                  </a:lnTo>
                  <a:lnTo>
                    <a:pt x="5395" y="1694"/>
                  </a:lnTo>
                  <a:lnTo>
                    <a:pt x="5397" y="1694"/>
                  </a:lnTo>
                  <a:lnTo>
                    <a:pt x="5398" y="1694"/>
                  </a:lnTo>
                  <a:lnTo>
                    <a:pt x="5400" y="1692"/>
                  </a:lnTo>
                  <a:lnTo>
                    <a:pt x="5402" y="1692"/>
                  </a:lnTo>
                  <a:lnTo>
                    <a:pt x="5402" y="1691"/>
                  </a:lnTo>
                  <a:lnTo>
                    <a:pt x="5406" y="1687"/>
                  </a:lnTo>
                  <a:lnTo>
                    <a:pt x="5408" y="1685"/>
                  </a:lnTo>
                  <a:lnTo>
                    <a:pt x="5410" y="1683"/>
                  </a:lnTo>
                  <a:lnTo>
                    <a:pt x="5413" y="1681"/>
                  </a:lnTo>
                  <a:lnTo>
                    <a:pt x="5415" y="1681"/>
                  </a:lnTo>
                  <a:lnTo>
                    <a:pt x="5417" y="1683"/>
                  </a:lnTo>
                  <a:lnTo>
                    <a:pt x="5421" y="1685"/>
                  </a:lnTo>
                  <a:lnTo>
                    <a:pt x="5423" y="1685"/>
                  </a:lnTo>
                  <a:lnTo>
                    <a:pt x="5427" y="1687"/>
                  </a:lnTo>
                  <a:lnTo>
                    <a:pt x="5428" y="1687"/>
                  </a:lnTo>
                  <a:lnTo>
                    <a:pt x="5430" y="1687"/>
                  </a:lnTo>
                  <a:lnTo>
                    <a:pt x="5432" y="1687"/>
                  </a:lnTo>
                  <a:lnTo>
                    <a:pt x="5436" y="1689"/>
                  </a:lnTo>
                  <a:lnTo>
                    <a:pt x="5438" y="1691"/>
                  </a:lnTo>
                  <a:lnTo>
                    <a:pt x="5442" y="1692"/>
                  </a:lnTo>
                  <a:lnTo>
                    <a:pt x="5443" y="1694"/>
                  </a:lnTo>
                  <a:lnTo>
                    <a:pt x="5445" y="1694"/>
                  </a:lnTo>
                  <a:lnTo>
                    <a:pt x="5445" y="1692"/>
                  </a:lnTo>
                  <a:lnTo>
                    <a:pt x="5443" y="1691"/>
                  </a:lnTo>
                  <a:lnTo>
                    <a:pt x="5443" y="1687"/>
                  </a:lnTo>
                  <a:lnTo>
                    <a:pt x="5443" y="1685"/>
                  </a:lnTo>
                  <a:lnTo>
                    <a:pt x="5442" y="1683"/>
                  </a:lnTo>
                  <a:lnTo>
                    <a:pt x="5442" y="1681"/>
                  </a:lnTo>
                  <a:lnTo>
                    <a:pt x="5443" y="1681"/>
                  </a:lnTo>
                  <a:lnTo>
                    <a:pt x="5445" y="1681"/>
                  </a:lnTo>
                  <a:lnTo>
                    <a:pt x="5445" y="1679"/>
                  </a:lnTo>
                  <a:lnTo>
                    <a:pt x="5445" y="1677"/>
                  </a:lnTo>
                  <a:lnTo>
                    <a:pt x="5445" y="1676"/>
                  </a:lnTo>
                  <a:lnTo>
                    <a:pt x="5443" y="1676"/>
                  </a:lnTo>
                  <a:lnTo>
                    <a:pt x="5443" y="1674"/>
                  </a:lnTo>
                  <a:lnTo>
                    <a:pt x="5443" y="1672"/>
                  </a:lnTo>
                  <a:lnTo>
                    <a:pt x="5445" y="1670"/>
                  </a:lnTo>
                  <a:lnTo>
                    <a:pt x="5447" y="1668"/>
                  </a:lnTo>
                  <a:lnTo>
                    <a:pt x="5447" y="1666"/>
                  </a:lnTo>
                  <a:lnTo>
                    <a:pt x="5449" y="1664"/>
                  </a:lnTo>
                  <a:lnTo>
                    <a:pt x="5449" y="1662"/>
                  </a:lnTo>
                  <a:lnTo>
                    <a:pt x="5451" y="1662"/>
                  </a:lnTo>
                  <a:lnTo>
                    <a:pt x="5453" y="1661"/>
                  </a:lnTo>
                  <a:lnTo>
                    <a:pt x="5455" y="1659"/>
                  </a:lnTo>
                  <a:lnTo>
                    <a:pt x="5457" y="1657"/>
                  </a:lnTo>
                  <a:lnTo>
                    <a:pt x="5457" y="1655"/>
                  </a:lnTo>
                  <a:lnTo>
                    <a:pt x="5460" y="1653"/>
                  </a:lnTo>
                  <a:lnTo>
                    <a:pt x="5462" y="1653"/>
                  </a:lnTo>
                  <a:lnTo>
                    <a:pt x="5464" y="1651"/>
                  </a:lnTo>
                  <a:lnTo>
                    <a:pt x="5466" y="1651"/>
                  </a:lnTo>
                  <a:lnTo>
                    <a:pt x="5468" y="1651"/>
                  </a:lnTo>
                  <a:lnTo>
                    <a:pt x="5470" y="1651"/>
                  </a:lnTo>
                  <a:lnTo>
                    <a:pt x="5470" y="1653"/>
                  </a:lnTo>
                  <a:lnTo>
                    <a:pt x="5472" y="1653"/>
                  </a:lnTo>
                  <a:lnTo>
                    <a:pt x="5473" y="1653"/>
                  </a:lnTo>
                  <a:lnTo>
                    <a:pt x="5477" y="1653"/>
                  </a:lnTo>
                  <a:lnTo>
                    <a:pt x="5479" y="1655"/>
                  </a:lnTo>
                  <a:lnTo>
                    <a:pt x="5481" y="1655"/>
                  </a:lnTo>
                  <a:lnTo>
                    <a:pt x="5481" y="1657"/>
                  </a:lnTo>
                  <a:lnTo>
                    <a:pt x="5483" y="1655"/>
                  </a:lnTo>
                  <a:lnTo>
                    <a:pt x="5485" y="1655"/>
                  </a:lnTo>
                  <a:lnTo>
                    <a:pt x="5485" y="1653"/>
                  </a:lnTo>
                  <a:lnTo>
                    <a:pt x="5485" y="1651"/>
                  </a:lnTo>
                  <a:lnTo>
                    <a:pt x="5485" y="1649"/>
                  </a:lnTo>
                  <a:lnTo>
                    <a:pt x="5487" y="1647"/>
                  </a:lnTo>
                  <a:lnTo>
                    <a:pt x="5487" y="1644"/>
                  </a:lnTo>
                  <a:lnTo>
                    <a:pt x="5488" y="1642"/>
                  </a:lnTo>
                  <a:lnTo>
                    <a:pt x="5490" y="1640"/>
                  </a:lnTo>
                  <a:lnTo>
                    <a:pt x="5492" y="1640"/>
                  </a:lnTo>
                  <a:lnTo>
                    <a:pt x="5494" y="1640"/>
                  </a:lnTo>
                  <a:lnTo>
                    <a:pt x="5496" y="1638"/>
                  </a:lnTo>
                  <a:lnTo>
                    <a:pt x="5498" y="1638"/>
                  </a:lnTo>
                  <a:lnTo>
                    <a:pt x="5500" y="1638"/>
                  </a:lnTo>
                  <a:lnTo>
                    <a:pt x="5502" y="1638"/>
                  </a:lnTo>
                  <a:lnTo>
                    <a:pt x="5503" y="1638"/>
                  </a:lnTo>
                  <a:lnTo>
                    <a:pt x="5505" y="1638"/>
                  </a:lnTo>
                  <a:lnTo>
                    <a:pt x="5507" y="1638"/>
                  </a:lnTo>
                  <a:lnTo>
                    <a:pt x="5509" y="1636"/>
                  </a:lnTo>
                  <a:lnTo>
                    <a:pt x="5509" y="1634"/>
                  </a:lnTo>
                  <a:lnTo>
                    <a:pt x="5511" y="1632"/>
                  </a:lnTo>
                  <a:lnTo>
                    <a:pt x="5513" y="1631"/>
                  </a:lnTo>
                  <a:lnTo>
                    <a:pt x="5513" y="1629"/>
                  </a:lnTo>
                  <a:lnTo>
                    <a:pt x="5513" y="1627"/>
                  </a:lnTo>
                  <a:lnTo>
                    <a:pt x="5513" y="1623"/>
                  </a:lnTo>
                  <a:lnTo>
                    <a:pt x="5515" y="1623"/>
                  </a:lnTo>
                  <a:lnTo>
                    <a:pt x="5517" y="1625"/>
                  </a:lnTo>
                  <a:lnTo>
                    <a:pt x="5517" y="1627"/>
                  </a:lnTo>
                  <a:lnTo>
                    <a:pt x="5517" y="1632"/>
                  </a:lnTo>
                  <a:lnTo>
                    <a:pt x="5518" y="1632"/>
                  </a:lnTo>
                  <a:lnTo>
                    <a:pt x="5520" y="1634"/>
                  </a:lnTo>
                  <a:lnTo>
                    <a:pt x="5522" y="1634"/>
                  </a:lnTo>
                  <a:lnTo>
                    <a:pt x="5524" y="1636"/>
                  </a:lnTo>
                  <a:lnTo>
                    <a:pt x="5528" y="1636"/>
                  </a:lnTo>
                  <a:lnTo>
                    <a:pt x="5528" y="1634"/>
                  </a:lnTo>
                  <a:lnTo>
                    <a:pt x="5530" y="1634"/>
                  </a:lnTo>
                  <a:lnTo>
                    <a:pt x="5532" y="1634"/>
                  </a:lnTo>
                  <a:lnTo>
                    <a:pt x="5533" y="1631"/>
                  </a:lnTo>
                  <a:lnTo>
                    <a:pt x="5535" y="1629"/>
                  </a:lnTo>
                  <a:lnTo>
                    <a:pt x="5535" y="1627"/>
                  </a:lnTo>
                  <a:lnTo>
                    <a:pt x="5537" y="1627"/>
                  </a:lnTo>
                  <a:lnTo>
                    <a:pt x="5537" y="1623"/>
                  </a:lnTo>
                  <a:lnTo>
                    <a:pt x="5539" y="1621"/>
                  </a:lnTo>
                  <a:lnTo>
                    <a:pt x="5539" y="1617"/>
                  </a:lnTo>
                  <a:lnTo>
                    <a:pt x="5537" y="1616"/>
                  </a:lnTo>
                  <a:lnTo>
                    <a:pt x="5537" y="1614"/>
                  </a:lnTo>
                  <a:lnTo>
                    <a:pt x="5537" y="1612"/>
                  </a:lnTo>
                  <a:lnTo>
                    <a:pt x="5535" y="1610"/>
                  </a:lnTo>
                  <a:lnTo>
                    <a:pt x="5537" y="1610"/>
                  </a:lnTo>
                  <a:lnTo>
                    <a:pt x="5539" y="1608"/>
                  </a:lnTo>
                  <a:lnTo>
                    <a:pt x="5541" y="1608"/>
                  </a:lnTo>
                  <a:lnTo>
                    <a:pt x="5543" y="1608"/>
                  </a:lnTo>
                  <a:lnTo>
                    <a:pt x="5545" y="1608"/>
                  </a:lnTo>
                  <a:lnTo>
                    <a:pt x="5547" y="1608"/>
                  </a:lnTo>
                  <a:lnTo>
                    <a:pt x="5548" y="1610"/>
                  </a:lnTo>
                  <a:lnTo>
                    <a:pt x="5550" y="1610"/>
                  </a:lnTo>
                  <a:lnTo>
                    <a:pt x="5552" y="1610"/>
                  </a:lnTo>
                  <a:lnTo>
                    <a:pt x="5554" y="1608"/>
                  </a:lnTo>
                  <a:lnTo>
                    <a:pt x="5554" y="1606"/>
                  </a:lnTo>
                  <a:lnTo>
                    <a:pt x="5556" y="1606"/>
                  </a:lnTo>
                  <a:lnTo>
                    <a:pt x="5556" y="1604"/>
                  </a:lnTo>
                  <a:lnTo>
                    <a:pt x="5556" y="1602"/>
                  </a:lnTo>
                  <a:lnTo>
                    <a:pt x="5558" y="1601"/>
                  </a:lnTo>
                  <a:lnTo>
                    <a:pt x="5560" y="1599"/>
                  </a:lnTo>
                  <a:lnTo>
                    <a:pt x="5562" y="1599"/>
                  </a:lnTo>
                  <a:lnTo>
                    <a:pt x="5563" y="1601"/>
                  </a:lnTo>
                  <a:lnTo>
                    <a:pt x="5563" y="1602"/>
                  </a:lnTo>
                  <a:lnTo>
                    <a:pt x="5562" y="1604"/>
                  </a:lnTo>
                  <a:lnTo>
                    <a:pt x="5562" y="1606"/>
                  </a:lnTo>
                  <a:lnTo>
                    <a:pt x="5560" y="1606"/>
                  </a:lnTo>
                  <a:lnTo>
                    <a:pt x="5558" y="1608"/>
                  </a:lnTo>
                  <a:lnTo>
                    <a:pt x="5558" y="1610"/>
                  </a:lnTo>
                  <a:lnTo>
                    <a:pt x="5556" y="1610"/>
                  </a:lnTo>
                  <a:lnTo>
                    <a:pt x="5556" y="1612"/>
                  </a:lnTo>
                  <a:lnTo>
                    <a:pt x="5556" y="1614"/>
                  </a:lnTo>
                  <a:lnTo>
                    <a:pt x="5558" y="1616"/>
                  </a:lnTo>
                  <a:lnTo>
                    <a:pt x="5558" y="1619"/>
                  </a:lnTo>
                  <a:lnTo>
                    <a:pt x="5558" y="1621"/>
                  </a:lnTo>
                  <a:lnTo>
                    <a:pt x="5558" y="1623"/>
                  </a:lnTo>
                  <a:lnTo>
                    <a:pt x="5558" y="1625"/>
                  </a:lnTo>
                  <a:lnTo>
                    <a:pt x="5560" y="1627"/>
                  </a:lnTo>
                  <a:lnTo>
                    <a:pt x="5560" y="1629"/>
                  </a:lnTo>
                  <a:lnTo>
                    <a:pt x="5562" y="1631"/>
                  </a:lnTo>
                  <a:lnTo>
                    <a:pt x="5562" y="1632"/>
                  </a:lnTo>
                  <a:lnTo>
                    <a:pt x="5562" y="1634"/>
                  </a:lnTo>
                  <a:lnTo>
                    <a:pt x="5562" y="1636"/>
                  </a:lnTo>
                  <a:lnTo>
                    <a:pt x="5563" y="1636"/>
                  </a:lnTo>
                  <a:lnTo>
                    <a:pt x="5567" y="1638"/>
                  </a:lnTo>
                  <a:lnTo>
                    <a:pt x="5569" y="1640"/>
                  </a:lnTo>
                  <a:lnTo>
                    <a:pt x="5569" y="1642"/>
                  </a:lnTo>
                  <a:lnTo>
                    <a:pt x="5571" y="1644"/>
                  </a:lnTo>
                  <a:lnTo>
                    <a:pt x="5573" y="1646"/>
                  </a:lnTo>
                  <a:lnTo>
                    <a:pt x="5575" y="1646"/>
                  </a:lnTo>
                  <a:lnTo>
                    <a:pt x="5577" y="1646"/>
                  </a:lnTo>
                  <a:lnTo>
                    <a:pt x="5578" y="1642"/>
                  </a:lnTo>
                  <a:lnTo>
                    <a:pt x="5580" y="1640"/>
                  </a:lnTo>
                  <a:lnTo>
                    <a:pt x="5580" y="1638"/>
                  </a:lnTo>
                  <a:lnTo>
                    <a:pt x="5580" y="1636"/>
                  </a:lnTo>
                  <a:lnTo>
                    <a:pt x="5580" y="1634"/>
                  </a:lnTo>
                  <a:lnTo>
                    <a:pt x="5580" y="1632"/>
                  </a:lnTo>
                  <a:lnTo>
                    <a:pt x="5582" y="1631"/>
                  </a:lnTo>
                  <a:lnTo>
                    <a:pt x="5584" y="1631"/>
                  </a:lnTo>
                  <a:lnTo>
                    <a:pt x="5584" y="1629"/>
                  </a:lnTo>
                  <a:lnTo>
                    <a:pt x="5582" y="1627"/>
                  </a:lnTo>
                  <a:lnTo>
                    <a:pt x="5584" y="1625"/>
                  </a:lnTo>
                  <a:lnTo>
                    <a:pt x="5584" y="1623"/>
                  </a:lnTo>
                  <a:lnTo>
                    <a:pt x="5586" y="1621"/>
                  </a:lnTo>
                  <a:lnTo>
                    <a:pt x="5586" y="1619"/>
                  </a:lnTo>
                  <a:lnTo>
                    <a:pt x="5588" y="1617"/>
                  </a:lnTo>
                  <a:lnTo>
                    <a:pt x="5590" y="1619"/>
                  </a:lnTo>
                  <a:lnTo>
                    <a:pt x="5590" y="1621"/>
                  </a:lnTo>
                  <a:lnTo>
                    <a:pt x="5590" y="1623"/>
                  </a:lnTo>
                  <a:lnTo>
                    <a:pt x="5592" y="1623"/>
                  </a:lnTo>
                  <a:lnTo>
                    <a:pt x="5593" y="1623"/>
                  </a:lnTo>
                  <a:lnTo>
                    <a:pt x="5595" y="1621"/>
                  </a:lnTo>
                  <a:lnTo>
                    <a:pt x="5597" y="1619"/>
                  </a:lnTo>
                  <a:lnTo>
                    <a:pt x="5599" y="1617"/>
                  </a:lnTo>
                  <a:lnTo>
                    <a:pt x="5599" y="1616"/>
                  </a:lnTo>
                  <a:lnTo>
                    <a:pt x="5599" y="1614"/>
                  </a:lnTo>
                  <a:lnTo>
                    <a:pt x="5599" y="1612"/>
                  </a:lnTo>
                  <a:lnTo>
                    <a:pt x="5599" y="1610"/>
                  </a:lnTo>
                  <a:lnTo>
                    <a:pt x="5601" y="1608"/>
                  </a:lnTo>
                  <a:lnTo>
                    <a:pt x="5601" y="1606"/>
                  </a:lnTo>
                  <a:lnTo>
                    <a:pt x="5601" y="1604"/>
                  </a:lnTo>
                  <a:lnTo>
                    <a:pt x="5601" y="1602"/>
                  </a:lnTo>
                  <a:lnTo>
                    <a:pt x="5601" y="1601"/>
                  </a:lnTo>
                  <a:lnTo>
                    <a:pt x="5601" y="1599"/>
                  </a:lnTo>
                  <a:lnTo>
                    <a:pt x="5601" y="1597"/>
                  </a:lnTo>
                  <a:lnTo>
                    <a:pt x="5603" y="1597"/>
                  </a:lnTo>
                  <a:lnTo>
                    <a:pt x="5605" y="1599"/>
                  </a:lnTo>
                  <a:lnTo>
                    <a:pt x="5607" y="1601"/>
                  </a:lnTo>
                  <a:lnTo>
                    <a:pt x="5607" y="1602"/>
                  </a:lnTo>
                  <a:lnTo>
                    <a:pt x="5607" y="1604"/>
                  </a:lnTo>
                  <a:lnTo>
                    <a:pt x="5608" y="1606"/>
                  </a:lnTo>
                  <a:lnTo>
                    <a:pt x="5608" y="1608"/>
                  </a:lnTo>
                  <a:lnTo>
                    <a:pt x="5608" y="1610"/>
                  </a:lnTo>
                  <a:lnTo>
                    <a:pt x="5610" y="1612"/>
                  </a:lnTo>
                  <a:lnTo>
                    <a:pt x="5625" y="1616"/>
                  </a:lnTo>
                  <a:lnTo>
                    <a:pt x="5627" y="1619"/>
                  </a:lnTo>
                  <a:lnTo>
                    <a:pt x="5629" y="1623"/>
                  </a:lnTo>
                  <a:lnTo>
                    <a:pt x="5629" y="1627"/>
                  </a:lnTo>
                  <a:lnTo>
                    <a:pt x="5629" y="1632"/>
                  </a:lnTo>
                  <a:lnTo>
                    <a:pt x="5629" y="1636"/>
                  </a:lnTo>
                  <a:lnTo>
                    <a:pt x="5629" y="1640"/>
                  </a:lnTo>
                  <a:lnTo>
                    <a:pt x="5627" y="1644"/>
                  </a:lnTo>
                  <a:lnTo>
                    <a:pt x="5627" y="1647"/>
                  </a:lnTo>
                  <a:lnTo>
                    <a:pt x="5627" y="1651"/>
                  </a:lnTo>
                  <a:lnTo>
                    <a:pt x="5625" y="1655"/>
                  </a:lnTo>
                  <a:lnTo>
                    <a:pt x="5625" y="1659"/>
                  </a:lnTo>
                  <a:lnTo>
                    <a:pt x="5623" y="1662"/>
                  </a:lnTo>
                  <a:lnTo>
                    <a:pt x="5623" y="1666"/>
                  </a:lnTo>
                  <a:lnTo>
                    <a:pt x="5622" y="1668"/>
                  </a:lnTo>
                  <a:lnTo>
                    <a:pt x="5620" y="1672"/>
                  </a:lnTo>
                  <a:lnTo>
                    <a:pt x="5620" y="1676"/>
                  </a:lnTo>
                  <a:lnTo>
                    <a:pt x="5618" y="1679"/>
                  </a:lnTo>
                  <a:lnTo>
                    <a:pt x="5616" y="1683"/>
                  </a:lnTo>
                  <a:lnTo>
                    <a:pt x="5616" y="1687"/>
                  </a:lnTo>
                  <a:lnTo>
                    <a:pt x="5614" y="1689"/>
                  </a:lnTo>
                  <a:lnTo>
                    <a:pt x="5614" y="1692"/>
                  </a:lnTo>
                  <a:lnTo>
                    <a:pt x="5612" y="1696"/>
                  </a:lnTo>
                  <a:lnTo>
                    <a:pt x="5610" y="1700"/>
                  </a:lnTo>
                  <a:lnTo>
                    <a:pt x="5608" y="1702"/>
                  </a:lnTo>
                  <a:lnTo>
                    <a:pt x="5607" y="1706"/>
                  </a:lnTo>
                  <a:lnTo>
                    <a:pt x="5605" y="1709"/>
                  </a:lnTo>
                  <a:lnTo>
                    <a:pt x="5605" y="1711"/>
                  </a:lnTo>
                  <a:lnTo>
                    <a:pt x="5601" y="1715"/>
                  </a:lnTo>
                  <a:lnTo>
                    <a:pt x="5599" y="1717"/>
                  </a:lnTo>
                  <a:lnTo>
                    <a:pt x="5597" y="1719"/>
                  </a:lnTo>
                  <a:lnTo>
                    <a:pt x="5593" y="1722"/>
                  </a:lnTo>
                  <a:lnTo>
                    <a:pt x="5592" y="1724"/>
                  </a:lnTo>
                  <a:lnTo>
                    <a:pt x="5590" y="1728"/>
                  </a:lnTo>
                  <a:lnTo>
                    <a:pt x="5588" y="1730"/>
                  </a:lnTo>
                  <a:lnTo>
                    <a:pt x="5586" y="1734"/>
                  </a:lnTo>
                  <a:lnTo>
                    <a:pt x="5584" y="1736"/>
                  </a:lnTo>
                  <a:lnTo>
                    <a:pt x="5582" y="1739"/>
                  </a:lnTo>
                  <a:lnTo>
                    <a:pt x="5580" y="1743"/>
                  </a:lnTo>
                  <a:lnTo>
                    <a:pt x="5580" y="1747"/>
                  </a:lnTo>
                  <a:lnTo>
                    <a:pt x="5580" y="1751"/>
                  </a:lnTo>
                  <a:lnTo>
                    <a:pt x="5578" y="1754"/>
                  </a:lnTo>
                  <a:lnTo>
                    <a:pt x="5578" y="1758"/>
                  </a:lnTo>
                  <a:lnTo>
                    <a:pt x="5578" y="1762"/>
                  </a:lnTo>
                  <a:lnTo>
                    <a:pt x="5577" y="1766"/>
                  </a:lnTo>
                  <a:lnTo>
                    <a:pt x="5575" y="1767"/>
                  </a:lnTo>
                  <a:lnTo>
                    <a:pt x="5573" y="1771"/>
                  </a:lnTo>
                  <a:lnTo>
                    <a:pt x="5571" y="1775"/>
                  </a:lnTo>
                  <a:lnTo>
                    <a:pt x="5571" y="1777"/>
                  </a:lnTo>
                  <a:lnTo>
                    <a:pt x="5567" y="1781"/>
                  </a:lnTo>
                  <a:lnTo>
                    <a:pt x="5567" y="1782"/>
                  </a:lnTo>
                  <a:lnTo>
                    <a:pt x="5567" y="1784"/>
                  </a:lnTo>
                  <a:lnTo>
                    <a:pt x="5565" y="1786"/>
                  </a:lnTo>
                  <a:lnTo>
                    <a:pt x="5565" y="1792"/>
                  </a:lnTo>
                  <a:lnTo>
                    <a:pt x="5565" y="1796"/>
                  </a:lnTo>
                  <a:lnTo>
                    <a:pt x="5567" y="1799"/>
                  </a:lnTo>
                  <a:lnTo>
                    <a:pt x="5567" y="1805"/>
                  </a:lnTo>
                  <a:lnTo>
                    <a:pt x="5567" y="1807"/>
                  </a:lnTo>
                  <a:lnTo>
                    <a:pt x="5569" y="1809"/>
                  </a:lnTo>
                  <a:lnTo>
                    <a:pt x="5569" y="1814"/>
                  </a:lnTo>
                  <a:lnTo>
                    <a:pt x="5569" y="1818"/>
                  </a:lnTo>
                  <a:lnTo>
                    <a:pt x="5569" y="1822"/>
                  </a:lnTo>
                  <a:lnTo>
                    <a:pt x="5567" y="1826"/>
                  </a:lnTo>
                  <a:lnTo>
                    <a:pt x="5567" y="1829"/>
                  </a:lnTo>
                  <a:lnTo>
                    <a:pt x="5565" y="1831"/>
                  </a:lnTo>
                  <a:lnTo>
                    <a:pt x="5563" y="1835"/>
                  </a:lnTo>
                  <a:lnTo>
                    <a:pt x="5563" y="1839"/>
                  </a:lnTo>
                  <a:lnTo>
                    <a:pt x="5562" y="1842"/>
                  </a:lnTo>
                  <a:lnTo>
                    <a:pt x="5562" y="1846"/>
                  </a:lnTo>
                  <a:lnTo>
                    <a:pt x="5560" y="1850"/>
                  </a:lnTo>
                  <a:lnTo>
                    <a:pt x="5558" y="1852"/>
                  </a:lnTo>
                  <a:lnTo>
                    <a:pt x="5556" y="1856"/>
                  </a:lnTo>
                  <a:lnTo>
                    <a:pt x="5554" y="1858"/>
                  </a:lnTo>
                  <a:lnTo>
                    <a:pt x="5550" y="1859"/>
                  </a:lnTo>
                  <a:lnTo>
                    <a:pt x="5547" y="1861"/>
                  </a:lnTo>
                  <a:lnTo>
                    <a:pt x="5545" y="1865"/>
                  </a:lnTo>
                  <a:lnTo>
                    <a:pt x="5541" y="1867"/>
                  </a:lnTo>
                  <a:lnTo>
                    <a:pt x="5537" y="1869"/>
                  </a:lnTo>
                  <a:lnTo>
                    <a:pt x="5535" y="1871"/>
                  </a:lnTo>
                  <a:lnTo>
                    <a:pt x="5532" y="1873"/>
                  </a:lnTo>
                  <a:lnTo>
                    <a:pt x="5530" y="1876"/>
                  </a:lnTo>
                  <a:lnTo>
                    <a:pt x="5528" y="1878"/>
                  </a:lnTo>
                  <a:lnTo>
                    <a:pt x="5524" y="1880"/>
                  </a:lnTo>
                  <a:lnTo>
                    <a:pt x="5522" y="1884"/>
                  </a:lnTo>
                  <a:lnTo>
                    <a:pt x="5520" y="1886"/>
                  </a:lnTo>
                  <a:lnTo>
                    <a:pt x="5518" y="1889"/>
                  </a:lnTo>
                  <a:lnTo>
                    <a:pt x="5517" y="1893"/>
                  </a:lnTo>
                  <a:lnTo>
                    <a:pt x="5515" y="1895"/>
                  </a:lnTo>
                  <a:lnTo>
                    <a:pt x="5513" y="1899"/>
                  </a:lnTo>
                  <a:lnTo>
                    <a:pt x="5509" y="1901"/>
                  </a:lnTo>
                  <a:lnTo>
                    <a:pt x="5503" y="1901"/>
                  </a:lnTo>
                  <a:lnTo>
                    <a:pt x="5500" y="1901"/>
                  </a:lnTo>
                  <a:lnTo>
                    <a:pt x="5496" y="1899"/>
                  </a:lnTo>
                  <a:lnTo>
                    <a:pt x="5494" y="1897"/>
                  </a:lnTo>
                  <a:lnTo>
                    <a:pt x="5492" y="1893"/>
                  </a:lnTo>
                  <a:lnTo>
                    <a:pt x="5490" y="1891"/>
                  </a:lnTo>
                  <a:lnTo>
                    <a:pt x="5487" y="1889"/>
                  </a:lnTo>
                  <a:lnTo>
                    <a:pt x="5483" y="1888"/>
                  </a:lnTo>
                  <a:lnTo>
                    <a:pt x="5481" y="1886"/>
                  </a:lnTo>
                  <a:lnTo>
                    <a:pt x="5477" y="1884"/>
                  </a:lnTo>
                  <a:lnTo>
                    <a:pt x="5473" y="1882"/>
                  </a:lnTo>
                  <a:lnTo>
                    <a:pt x="5470" y="1880"/>
                  </a:lnTo>
                  <a:lnTo>
                    <a:pt x="5466" y="1878"/>
                  </a:lnTo>
                  <a:lnTo>
                    <a:pt x="5462" y="1878"/>
                  </a:lnTo>
                  <a:lnTo>
                    <a:pt x="5458" y="1876"/>
                  </a:lnTo>
                  <a:lnTo>
                    <a:pt x="5457" y="1874"/>
                  </a:lnTo>
                  <a:lnTo>
                    <a:pt x="5455" y="1871"/>
                  </a:lnTo>
                  <a:lnTo>
                    <a:pt x="5453" y="1867"/>
                  </a:lnTo>
                  <a:lnTo>
                    <a:pt x="5449" y="1865"/>
                  </a:lnTo>
                  <a:lnTo>
                    <a:pt x="5447" y="1863"/>
                  </a:lnTo>
                  <a:lnTo>
                    <a:pt x="5443" y="1861"/>
                  </a:lnTo>
                  <a:lnTo>
                    <a:pt x="5442" y="1858"/>
                  </a:lnTo>
                  <a:lnTo>
                    <a:pt x="5442" y="1854"/>
                  </a:lnTo>
                  <a:lnTo>
                    <a:pt x="5442" y="1850"/>
                  </a:lnTo>
                  <a:lnTo>
                    <a:pt x="5443" y="1846"/>
                  </a:lnTo>
                  <a:lnTo>
                    <a:pt x="5440" y="1842"/>
                  </a:lnTo>
                  <a:lnTo>
                    <a:pt x="5436" y="1844"/>
                  </a:lnTo>
                  <a:lnTo>
                    <a:pt x="5430" y="1844"/>
                  </a:lnTo>
                  <a:lnTo>
                    <a:pt x="5427" y="1842"/>
                  </a:lnTo>
                  <a:lnTo>
                    <a:pt x="5427" y="1841"/>
                  </a:lnTo>
                  <a:lnTo>
                    <a:pt x="5425" y="1835"/>
                  </a:lnTo>
                  <a:lnTo>
                    <a:pt x="5423" y="1831"/>
                  </a:lnTo>
                  <a:lnTo>
                    <a:pt x="5421" y="1829"/>
                  </a:lnTo>
                  <a:lnTo>
                    <a:pt x="5419" y="1826"/>
                  </a:lnTo>
                  <a:lnTo>
                    <a:pt x="5415" y="1827"/>
                  </a:lnTo>
                  <a:lnTo>
                    <a:pt x="5412" y="1829"/>
                  </a:lnTo>
                  <a:lnTo>
                    <a:pt x="5408" y="1831"/>
                  </a:lnTo>
                  <a:lnTo>
                    <a:pt x="5404" y="1833"/>
                  </a:lnTo>
                  <a:lnTo>
                    <a:pt x="5400" y="1835"/>
                  </a:lnTo>
                  <a:lnTo>
                    <a:pt x="5398" y="1837"/>
                  </a:lnTo>
                  <a:lnTo>
                    <a:pt x="5397" y="1839"/>
                  </a:lnTo>
                  <a:lnTo>
                    <a:pt x="5393" y="1842"/>
                  </a:lnTo>
                  <a:lnTo>
                    <a:pt x="5391" y="1846"/>
                  </a:lnTo>
                  <a:lnTo>
                    <a:pt x="5389" y="1848"/>
                  </a:lnTo>
                  <a:lnTo>
                    <a:pt x="5385" y="1850"/>
                  </a:lnTo>
                  <a:lnTo>
                    <a:pt x="5382" y="1850"/>
                  </a:lnTo>
                  <a:lnTo>
                    <a:pt x="5378" y="1848"/>
                  </a:lnTo>
                  <a:lnTo>
                    <a:pt x="5374" y="1846"/>
                  </a:lnTo>
                  <a:lnTo>
                    <a:pt x="5372" y="1844"/>
                  </a:lnTo>
                  <a:lnTo>
                    <a:pt x="5368" y="1842"/>
                  </a:lnTo>
                  <a:lnTo>
                    <a:pt x="5365" y="1841"/>
                  </a:lnTo>
                  <a:lnTo>
                    <a:pt x="5361" y="1839"/>
                  </a:lnTo>
                  <a:lnTo>
                    <a:pt x="5359" y="1837"/>
                  </a:lnTo>
                  <a:lnTo>
                    <a:pt x="5355" y="1835"/>
                  </a:lnTo>
                  <a:lnTo>
                    <a:pt x="5350" y="1837"/>
                  </a:lnTo>
                  <a:lnTo>
                    <a:pt x="5346" y="1837"/>
                  </a:lnTo>
                  <a:lnTo>
                    <a:pt x="5342" y="1839"/>
                  </a:lnTo>
                  <a:lnTo>
                    <a:pt x="5340" y="1842"/>
                  </a:lnTo>
                  <a:lnTo>
                    <a:pt x="5338" y="1846"/>
                  </a:lnTo>
                  <a:lnTo>
                    <a:pt x="5338" y="1850"/>
                  </a:lnTo>
                  <a:lnTo>
                    <a:pt x="5338" y="1854"/>
                  </a:lnTo>
                  <a:lnTo>
                    <a:pt x="5338" y="1858"/>
                  </a:lnTo>
                  <a:lnTo>
                    <a:pt x="5336" y="1861"/>
                  </a:lnTo>
                  <a:lnTo>
                    <a:pt x="5336" y="1865"/>
                  </a:lnTo>
                  <a:lnTo>
                    <a:pt x="5335" y="1869"/>
                  </a:lnTo>
                  <a:lnTo>
                    <a:pt x="5333" y="1871"/>
                  </a:lnTo>
                  <a:lnTo>
                    <a:pt x="5329" y="1871"/>
                  </a:lnTo>
                  <a:lnTo>
                    <a:pt x="5325" y="1871"/>
                  </a:lnTo>
                  <a:lnTo>
                    <a:pt x="5321" y="1869"/>
                  </a:lnTo>
                  <a:lnTo>
                    <a:pt x="5318" y="1867"/>
                  </a:lnTo>
                  <a:lnTo>
                    <a:pt x="5314" y="1867"/>
                  </a:lnTo>
                  <a:lnTo>
                    <a:pt x="5308" y="1869"/>
                  </a:lnTo>
                  <a:lnTo>
                    <a:pt x="5305" y="1867"/>
                  </a:lnTo>
                  <a:lnTo>
                    <a:pt x="5303" y="1863"/>
                  </a:lnTo>
                  <a:lnTo>
                    <a:pt x="5301" y="1861"/>
                  </a:lnTo>
                  <a:lnTo>
                    <a:pt x="5297" y="1859"/>
                  </a:lnTo>
                  <a:lnTo>
                    <a:pt x="5291" y="1859"/>
                  </a:lnTo>
                  <a:lnTo>
                    <a:pt x="5288" y="1858"/>
                  </a:lnTo>
                  <a:lnTo>
                    <a:pt x="5286" y="1856"/>
                  </a:lnTo>
                  <a:lnTo>
                    <a:pt x="5280" y="1858"/>
                  </a:lnTo>
                  <a:lnTo>
                    <a:pt x="5276" y="1859"/>
                  </a:lnTo>
                  <a:lnTo>
                    <a:pt x="5275" y="1861"/>
                  </a:lnTo>
                  <a:lnTo>
                    <a:pt x="5271" y="1865"/>
                  </a:lnTo>
                  <a:lnTo>
                    <a:pt x="5271" y="1867"/>
                  </a:lnTo>
                  <a:lnTo>
                    <a:pt x="5267" y="1871"/>
                  </a:lnTo>
                  <a:lnTo>
                    <a:pt x="5265" y="1873"/>
                  </a:lnTo>
                  <a:lnTo>
                    <a:pt x="5261" y="1874"/>
                  </a:lnTo>
                  <a:lnTo>
                    <a:pt x="5258" y="1876"/>
                  </a:lnTo>
                  <a:lnTo>
                    <a:pt x="5254" y="1876"/>
                  </a:lnTo>
                  <a:lnTo>
                    <a:pt x="5252" y="1876"/>
                  </a:lnTo>
                  <a:lnTo>
                    <a:pt x="5250" y="1880"/>
                  </a:lnTo>
                  <a:lnTo>
                    <a:pt x="5246" y="1882"/>
                  </a:lnTo>
                  <a:lnTo>
                    <a:pt x="5243" y="1884"/>
                  </a:lnTo>
                  <a:lnTo>
                    <a:pt x="5239" y="1884"/>
                  </a:lnTo>
                  <a:lnTo>
                    <a:pt x="5233" y="1884"/>
                  </a:lnTo>
                  <a:lnTo>
                    <a:pt x="5228" y="1886"/>
                  </a:lnTo>
                  <a:lnTo>
                    <a:pt x="5224" y="1886"/>
                  </a:lnTo>
                  <a:lnTo>
                    <a:pt x="5220" y="1889"/>
                  </a:lnTo>
                  <a:lnTo>
                    <a:pt x="5218" y="1891"/>
                  </a:lnTo>
                  <a:lnTo>
                    <a:pt x="5213" y="1891"/>
                  </a:lnTo>
                  <a:lnTo>
                    <a:pt x="5209" y="1889"/>
                  </a:lnTo>
                  <a:lnTo>
                    <a:pt x="5207" y="1888"/>
                  </a:lnTo>
                  <a:lnTo>
                    <a:pt x="5205" y="1884"/>
                  </a:lnTo>
                  <a:lnTo>
                    <a:pt x="5201" y="1882"/>
                  </a:lnTo>
                  <a:lnTo>
                    <a:pt x="5198" y="1880"/>
                  </a:lnTo>
                  <a:lnTo>
                    <a:pt x="5196" y="1878"/>
                  </a:lnTo>
                  <a:lnTo>
                    <a:pt x="5192" y="1876"/>
                  </a:lnTo>
                  <a:lnTo>
                    <a:pt x="5188" y="1874"/>
                  </a:lnTo>
                  <a:lnTo>
                    <a:pt x="5186" y="1873"/>
                  </a:lnTo>
                  <a:lnTo>
                    <a:pt x="5183" y="1871"/>
                  </a:lnTo>
                  <a:lnTo>
                    <a:pt x="5179" y="1869"/>
                  </a:lnTo>
                  <a:lnTo>
                    <a:pt x="5175" y="1869"/>
                  </a:lnTo>
                  <a:lnTo>
                    <a:pt x="5173" y="1865"/>
                  </a:lnTo>
                  <a:lnTo>
                    <a:pt x="5170" y="1863"/>
                  </a:lnTo>
                  <a:lnTo>
                    <a:pt x="5166" y="1863"/>
                  </a:lnTo>
                  <a:lnTo>
                    <a:pt x="5162" y="1861"/>
                  </a:lnTo>
                  <a:lnTo>
                    <a:pt x="5158" y="1859"/>
                  </a:lnTo>
                  <a:lnTo>
                    <a:pt x="5155" y="1858"/>
                  </a:lnTo>
                  <a:lnTo>
                    <a:pt x="5151" y="1858"/>
                  </a:lnTo>
                  <a:lnTo>
                    <a:pt x="5149" y="1856"/>
                  </a:lnTo>
                  <a:lnTo>
                    <a:pt x="5145" y="1854"/>
                  </a:lnTo>
                  <a:lnTo>
                    <a:pt x="5141" y="1854"/>
                  </a:lnTo>
                  <a:lnTo>
                    <a:pt x="5136" y="1852"/>
                  </a:lnTo>
                  <a:lnTo>
                    <a:pt x="5132" y="1852"/>
                  </a:lnTo>
                  <a:lnTo>
                    <a:pt x="5128" y="1852"/>
                  </a:lnTo>
                  <a:lnTo>
                    <a:pt x="5123" y="1852"/>
                  </a:lnTo>
                  <a:lnTo>
                    <a:pt x="5117" y="1854"/>
                  </a:lnTo>
                  <a:lnTo>
                    <a:pt x="5111" y="1854"/>
                  </a:lnTo>
                  <a:lnTo>
                    <a:pt x="5108" y="1856"/>
                  </a:lnTo>
                  <a:lnTo>
                    <a:pt x="5102" y="1856"/>
                  </a:lnTo>
                  <a:lnTo>
                    <a:pt x="5098" y="1858"/>
                  </a:lnTo>
                  <a:lnTo>
                    <a:pt x="5095" y="1859"/>
                  </a:lnTo>
                  <a:lnTo>
                    <a:pt x="5089" y="1861"/>
                  </a:lnTo>
                  <a:lnTo>
                    <a:pt x="5085" y="1861"/>
                  </a:lnTo>
                  <a:lnTo>
                    <a:pt x="5081" y="1863"/>
                  </a:lnTo>
                  <a:lnTo>
                    <a:pt x="5078" y="1865"/>
                  </a:lnTo>
                  <a:lnTo>
                    <a:pt x="5072" y="1867"/>
                  </a:lnTo>
                  <a:lnTo>
                    <a:pt x="5070" y="1869"/>
                  </a:lnTo>
                  <a:lnTo>
                    <a:pt x="5066" y="1871"/>
                  </a:lnTo>
                  <a:lnTo>
                    <a:pt x="5063" y="1873"/>
                  </a:lnTo>
                  <a:lnTo>
                    <a:pt x="5059" y="1874"/>
                  </a:lnTo>
                  <a:lnTo>
                    <a:pt x="5057" y="1876"/>
                  </a:lnTo>
                  <a:lnTo>
                    <a:pt x="5055" y="1880"/>
                  </a:lnTo>
                  <a:lnTo>
                    <a:pt x="5053" y="1882"/>
                  </a:lnTo>
                  <a:lnTo>
                    <a:pt x="5051" y="1886"/>
                  </a:lnTo>
                  <a:lnTo>
                    <a:pt x="5050" y="1889"/>
                  </a:lnTo>
                  <a:lnTo>
                    <a:pt x="5050" y="1893"/>
                  </a:lnTo>
                  <a:lnTo>
                    <a:pt x="5048" y="1897"/>
                  </a:lnTo>
                  <a:lnTo>
                    <a:pt x="5048" y="1901"/>
                  </a:lnTo>
                  <a:lnTo>
                    <a:pt x="5046" y="1904"/>
                  </a:lnTo>
                  <a:lnTo>
                    <a:pt x="5044" y="1906"/>
                  </a:lnTo>
                  <a:lnTo>
                    <a:pt x="5042" y="1910"/>
                  </a:lnTo>
                  <a:lnTo>
                    <a:pt x="5038" y="1912"/>
                  </a:lnTo>
                  <a:lnTo>
                    <a:pt x="5035" y="1912"/>
                  </a:lnTo>
                  <a:lnTo>
                    <a:pt x="5029" y="1912"/>
                  </a:lnTo>
                  <a:lnTo>
                    <a:pt x="5027" y="1912"/>
                  </a:lnTo>
                  <a:lnTo>
                    <a:pt x="5023" y="1910"/>
                  </a:lnTo>
                  <a:lnTo>
                    <a:pt x="5021" y="1906"/>
                  </a:lnTo>
                  <a:lnTo>
                    <a:pt x="5018" y="1904"/>
                  </a:lnTo>
                  <a:lnTo>
                    <a:pt x="5016" y="1901"/>
                  </a:lnTo>
                  <a:lnTo>
                    <a:pt x="5012" y="1899"/>
                  </a:lnTo>
                  <a:lnTo>
                    <a:pt x="5010" y="1897"/>
                  </a:lnTo>
                  <a:lnTo>
                    <a:pt x="5005" y="1897"/>
                  </a:lnTo>
                  <a:lnTo>
                    <a:pt x="5001" y="1897"/>
                  </a:lnTo>
                  <a:lnTo>
                    <a:pt x="4997" y="1897"/>
                  </a:lnTo>
                  <a:lnTo>
                    <a:pt x="4991" y="1895"/>
                  </a:lnTo>
                  <a:lnTo>
                    <a:pt x="4989" y="1893"/>
                  </a:lnTo>
                  <a:lnTo>
                    <a:pt x="4988" y="1891"/>
                  </a:lnTo>
                  <a:lnTo>
                    <a:pt x="4986" y="1888"/>
                  </a:lnTo>
                  <a:lnTo>
                    <a:pt x="4984" y="1882"/>
                  </a:lnTo>
                  <a:lnTo>
                    <a:pt x="4984" y="1878"/>
                  </a:lnTo>
                  <a:lnTo>
                    <a:pt x="4982" y="1874"/>
                  </a:lnTo>
                  <a:lnTo>
                    <a:pt x="4978" y="1873"/>
                  </a:lnTo>
                  <a:lnTo>
                    <a:pt x="4974" y="1871"/>
                  </a:lnTo>
                  <a:lnTo>
                    <a:pt x="4973" y="1869"/>
                  </a:lnTo>
                  <a:lnTo>
                    <a:pt x="4969" y="1867"/>
                  </a:lnTo>
                  <a:lnTo>
                    <a:pt x="4963" y="1869"/>
                  </a:lnTo>
                  <a:lnTo>
                    <a:pt x="4959" y="1871"/>
                  </a:lnTo>
                  <a:lnTo>
                    <a:pt x="4956" y="1873"/>
                  </a:lnTo>
                  <a:lnTo>
                    <a:pt x="4952" y="1873"/>
                  </a:lnTo>
                  <a:lnTo>
                    <a:pt x="4948" y="1873"/>
                  </a:lnTo>
                  <a:lnTo>
                    <a:pt x="4944" y="1871"/>
                  </a:lnTo>
                  <a:lnTo>
                    <a:pt x="4941" y="1869"/>
                  </a:lnTo>
                  <a:lnTo>
                    <a:pt x="4937" y="1871"/>
                  </a:lnTo>
                  <a:lnTo>
                    <a:pt x="4933" y="1873"/>
                  </a:lnTo>
                  <a:lnTo>
                    <a:pt x="4929" y="1874"/>
                  </a:lnTo>
                  <a:lnTo>
                    <a:pt x="4926" y="1876"/>
                  </a:lnTo>
                  <a:lnTo>
                    <a:pt x="4920" y="1876"/>
                  </a:lnTo>
                  <a:lnTo>
                    <a:pt x="4916" y="1876"/>
                  </a:lnTo>
                  <a:lnTo>
                    <a:pt x="4911" y="1878"/>
                  </a:lnTo>
                  <a:lnTo>
                    <a:pt x="4907" y="1876"/>
                  </a:lnTo>
                  <a:lnTo>
                    <a:pt x="4903" y="1874"/>
                  </a:lnTo>
                  <a:lnTo>
                    <a:pt x="4901" y="1873"/>
                  </a:lnTo>
                  <a:lnTo>
                    <a:pt x="4898" y="1871"/>
                  </a:lnTo>
                  <a:lnTo>
                    <a:pt x="4896" y="1867"/>
                  </a:lnTo>
                  <a:lnTo>
                    <a:pt x="4894" y="1865"/>
                  </a:lnTo>
                  <a:lnTo>
                    <a:pt x="4890" y="1861"/>
                  </a:lnTo>
                  <a:lnTo>
                    <a:pt x="4888" y="1859"/>
                  </a:lnTo>
                  <a:lnTo>
                    <a:pt x="4884" y="1858"/>
                  </a:lnTo>
                  <a:lnTo>
                    <a:pt x="4883" y="1856"/>
                  </a:lnTo>
                  <a:lnTo>
                    <a:pt x="4879" y="1852"/>
                  </a:lnTo>
                  <a:lnTo>
                    <a:pt x="4877" y="1850"/>
                  </a:lnTo>
                  <a:lnTo>
                    <a:pt x="4873" y="1848"/>
                  </a:lnTo>
                  <a:lnTo>
                    <a:pt x="4871" y="1844"/>
                  </a:lnTo>
                  <a:lnTo>
                    <a:pt x="4869" y="1841"/>
                  </a:lnTo>
                  <a:lnTo>
                    <a:pt x="4868" y="1837"/>
                  </a:lnTo>
                  <a:lnTo>
                    <a:pt x="4868" y="1833"/>
                  </a:lnTo>
                  <a:lnTo>
                    <a:pt x="4866" y="1829"/>
                  </a:lnTo>
                  <a:lnTo>
                    <a:pt x="4864" y="1824"/>
                  </a:lnTo>
                  <a:lnTo>
                    <a:pt x="4862" y="1820"/>
                  </a:lnTo>
                  <a:lnTo>
                    <a:pt x="4862" y="1816"/>
                  </a:lnTo>
                  <a:lnTo>
                    <a:pt x="4860" y="1812"/>
                  </a:lnTo>
                  <a:lnTo>
                    <a:pt x="4858" y="1809"/>
                  </a:lnTo>
                  <a:lnTo>
                    <a:pt x="4858" y="1807"/>
                  </a:lnTo>
                  <a:lnTo>
                    <a:pt x="4858" y="1803"/>
                  </a:lnTo>
                  <a:lnTo>
                    <a:pt x="4856" y="1799"/>
                  </a:lnTo>
                  <a:lnTo>
                    <a:pt x="4856" y="1794"/>
                  </a:lnTo>
                  <a:lnTo>
                    <a:pt x="4854" y="1790"/>
                  </a:lnTo>
                  <a:lnTo>
                    <a:pt x="4853" y="1786"/>
                  </a:lnTo>
                  <a:lnTo>
                    <a:pt x="4853" y="1781"/>
                  </a:lnTo>
                  <a:lnTo>
                    <a:pt x="4851" y="1777"/>
                  </a:lnTo>
                  <a:lnTo>
                    <a:pt x="4851" y="1771"/>
                  </a:lnTo>
                  <a:lnTo>
                    <a:pt x="4851" y="1767"/>
                  </a:lnTo>
                  <a:lnTo>
                    <a:pt x="4851" y="1764"/>
                  </a:lnTo>
                  <a:lnTo>
                    <a:pt x="4851" y="1760"/>
                  </a:lnTo>
                  <a:lnTo>
                    <a:pt x="4851" y="1756"/>
                  </a:lnTo>
                  <a:lnTo>
                    <a:pt x="4851" y="1751"/>
                  </a:lnTo>
                  <a:lnTo>
                    <a:pt x="4849" y="1749"/>
                  </a:lnTo>
                  <a:lnTo>
                    <a:pt x="4845" y="1747"/>
                  </a:lnTo>
                  <a:lnTo>
                    <a:pt x="4839" y="1747"/>
                  </a:lnTo>
                  <a:lnTo>
                    <a:pt x="4836" y="1749"/>
                  </a:lnTo>
                  <a:lnTo>
                    <a:pt x="4834" y="1751"/>
                  </a:lnTo>
                  <a:lnTo>
                    <a:pt x="4830" y="1754"/>
                  </a:lnTo>
                  <a:lnTo>
                    <a:pt x="4828" y="1756"/>
                  </a:lnTo>
                  <a:lnTo>
                    <a:pt x="4826" y="1758"/>
                  </a:lnTo>
                  <a:lnTo>
                    <a:pt x="4823" y="1762"/>
                  </a:lnTo>
                  <a:lnTo>
                    <a:pt x="4821" y="1766"/>
                  </a:lnTo>
                  <a:lnTo>
                    <a:pt x="4819" y="1767"/>
                  </a:lnTo>
                  <a:lnTo>
                    <a:pt x="4817" y="1771"/>
                  </a:lnTo>
                  <a:lnTo>
                    <a:pt x="4815" y="1773"/>
                  </a:lnTo>
                  <a:lnTo>
                    <a:pt x="4813" y="1775"/>
                  </a:lnTo>
                  <a:lnTo>
                    <a:pt x="4811" y="1779"/>
                  </a:lnTo>
                  <a:lnTo>
                    <a:pt x="4808" y="1781"/>
                  </a:lnTo>
                  <a:lnTo>
                    <a:pt x="4806" y="1784"/>
                  </a:lnTo>
                  <a:lnTo>
                    <a:pt x="4802" y="1786"/>
                  </a:lnTo>
                  <a:lnTo>
                    <a:pt x="4798" y="1788"/>
                  </a:lnTo>
                  <a:lnTo>
                    <a:pt x="4794" y="1790"/>
                  </a:lnTo>
                  <a:lnTo>
                    <a:pt x="4789" y="1790"/>
                  </a:lnTo>
                  <a:lnTo>
                    <a:pt x="4785" y="1790"/>
                  </a:lnTo>
                  <a:lnTo>
                    <a:pt x="4781" y="1790"/>
                  </a:lnTo>
                  <a:lnTo>
                    <a:pt x="4776" y="1790"/>
                  </a:lnTo>
                  <a:lnTo>
                    <a:pt x="4772" y="1788"/>
                  </a:lnTo>
                  <a:lnTo>
                    <a:pt x="4768" y="1786"/>
                  </a:lnTo>
                  <a:lnTo>
                    <a:pt x="4766" y="1786"/>
                  </a:lnTo>
                  <a:lnTo>
                    <a:pt x="4761" y="1790"/>
                  </a:lnTo>
                  <a:lnTo>
                    <a:pt x="4755" y="1796"/>
                  </a:lnTo>
                  <a:lnTo>
                    <a:pt x="4755" y="1799"/>
                  </a:lnTo>
                  <a:lnTo>
                    <a:pt x="4749" y="1799"/>
                  </a:lnTo>
                  <a:lnTo>
                    <a:pt x="4746" y="1799"/>
                  </a:lnTo>
                  <a:lnTo>
                    <a:pt x="4742" y="1801"/>
                  </a:lnTo>
                  <a:lnTo>
                    <a:pt x="4738" y="1803"/>
                  </a:lnTo>
                  <a:lnTo>
                    <a:pt x="4734" y="1805"/>
                  </a:lnTo>
                  <a:lnTo>
                    <a:pt x="4734" y="1807"/>
                  </a:lnTo>
                  <a:lnTo>
                    <a:pt x="4733" y="1809"/>
                  </a:lnTo>
                  <a:lnTo>
                    <a:pt x="4731" y="1812"/>
                  </a:lnTo>
                  <a:lnTo>
                    <a:pt x="4731" y="1814"/>
                  </a:lnTo>
                  <a:lnTo>
                    <a:pt x="4731" y="1816"/>
                  </a:lnTo>
                  <a:lnTo>
                    <a:pt x="4729" y="1818"/>
                  </a:lnTo>
                  <a:lnTo>
                    <a:pt x="4729" y="1824"/>
                  </a:lnTo>
                  <a:lnTo>
                    <a:pt x="4727" y="1826"/>
                  </a:lnTo>
                  <a:lnTo>
                    <a:pt x="4729" y="1827"/>
                  </a:lnTo>
                  <a:lnTo>
                    <a:pt x="4723" y="1829"/>
                  </a:lnTo>
                  <a:lnTo>
                    <a:pt x="4719" y="1831"/>
                  </a:lnTo>
                  <a:lnTo>
                    <a:pt x="4712" y="1835"/>
                  </a:lnTo>
                  <a:lnTo>
                    <a:pt x="4704" y="1839"/>
                  </a:lnTo>
                  <a:lnTo>
                    <a:pt x="4697" y="1842"/>
                  </a:lnTo>
                  <a:lnTo>
                    <a:pt x="4689" y="1846"/>
                  </a:lnTo>
                  <a:lnTo>
                    <a:pt x="4688" y="1848"/>
                  </a:lnTo>
                  <a:lnTo>
                    <a:pt x="4680" y="1852"/>
                  </a:lnTo>
                  <a:lnTo>
                    <a:pt x="4678" y="1852"/>
                  </a:lnTo>
                  <a:lnTo>
                    <a:pt x="4673" y="1848"/>
                  </a:lnTo>
                  <a:lnTo>
                    <a:pt x="4669" y="1846"/>
                  </a:lnTo>
                  <a:lnTo>
                    <a:pt x="4665" y="1846"/>
                  </a:lnTo>
                  <a:lnTo>
                    <a:pt x="4663" y="1844"/>
                  </a:lnTo>
                  <a:lnTo>
                    <a:pt x="4658" y="1842"/>
                  </a:lnTo>
                  <a:lnTo>
                    <a:pt x="4654" y="1842"/>
                  </a:lnTo>
                  <a:lnTo>
                    <a:pt x="4650" y="1842"/>
                  </a:lnTo>
                  <a:lnTo>
                    <a:pt x="4646" y="1841"/>
                  </a:lnTo>
                  <a:lnTo>
                    <a:pt x="4641" y="1842"/>
                  </a:lnTo>
                  <a:lnTo>
                    <a:pt x="4637" y="1844"/>
                  </a:lnTo>
                  <a:lnTo>
                    <a:pt x="4635" y="1846"/>
                  </a:lnTo>
                  <a:lnTo>
                    <a:pt x="4633" y="1850"/>
                  </a:lnTo>
                  <a:lnTo>
                    <a:pt x="4631" y="1852"/>
                  </a:lnTo>
                  <a:lnTo>
                    <a:pt x="4629" y="1856"/>
                  </a:lnTo>
                  <a:lnTo>
                    <a:pt x="4627" y="1859"/>
                  </a:lnTo>
                  <a:lnTo>
                    <a:pt x="4626" y="1861"/>
                  </a:lnTo>
                  <a:lnTo>
                    <a:pt x="4622" y="1863"/>
                  </a:lnTo>
                  <a:lnTo>
                    <a:pt x="4618" y="1863"/>
                  </a:lnTo>
                  <a:lnTo>
                    <a:pt x="4612" y="1861"/>
                  </a:lnTo>
                  <a:lnTo>
                    <a:pt x="4611" y="1859"/>
                  </a:lnTo>
                  <a:lnTo>
                    <a:pt x="4607" y="1858"/>
                  </a:lnTo>
                  <a:lnTo>
                    <a:pt x="4603" y="1856"/>
                  </a:lnTo>
                  <a:lnTo>
                    <a:pt x="4601" y="1854"/>
                  </a:lnTo>
                  <a:lnTo>
                    <a:pt x="4597" y="1852"/>
                  </a:lnTo>
                  <a:lnTo>
                    <a:pt x="4594" y="1850"/>
                  </a:lnTo>
                  <a:lnTo>
                    <a:pt x="4592" y="1848"/>
                  </a:lnTo>
                  <a:lnTo>
                    <a:pt x="4588" y="1846"/>
                  </a:lnTo>
                  <a:lnTo>
                    <a:pt x="4586" y="1844"/>
                  </a:lnTo>
                  <a:lnTo>
                    <a:pt x="4582" y="1842"/>
                  </a:lnTo>
                  <a:lnTo>
                    <a:pt x="4579" y="1841"/>
                  </a:lnTo>
                  <a:lnTo>
                    <a:pt x="4575" y="1841"/>
                  </a:lnTo>
                  <a:lnTo>
                    <a:pt x="4571" y="1839"/>
                  </a:lnTo>
                  <a:lnTo>
                    <a:pt x="4567" y="1837"/>
                  </a:lnTo>
                  <a:lnTo>
                    <a:pt x="4564" y="1837"/>
                  </a:lnTo>
                  <a:lnTo>
                    <a:pt x="4560" y="1835"/>
                  </a:lnTo>
                  <a:lnTo>
                    <a:pt x="4556" y="1833"/>
                  </a:lnTo>
                  <a:lnTo>
                    <a:pt x="4554" y="1831"/>
                  </a:lnTo>
                  <a:lnTo>
                    <a:pt x="4551" y="1829"/>
                  </a:lnTo>
                  <a:lnTo>
                    <a:pt x="4549" y="1827"/>
                  </a:lnTo>
                  <a:lnTo>
                    <a:pt x="4545" y="1824"/>
                  </a:lnTo>
                  <a:lnTo>
                    <a:pt x="4543" y="1822"/>
                  </a:lnTo>
                  <a:lnTo>
                    <a:pt x="4539" y="1820"/>
                  </a:lnTo>
                  <a:lnTo>
                    <a:pt x="4536" y="1818"/>
                  </a:lnTo>
                  <a:lnTo>
                    <a:pt x="4532" y="1816"/>
                  </a:lnTo>
                  <a:lnTo>
                    <a:pt x="4528" y="1816"/>
                  </a:lnTo>
                  <a:lnTo>
                    <a:pt x="4524" y="1814"/>
                  </a:lnTo>
                  <a:lnTo>
                    <a:pt x="4521" y="1814"/>
                  </a:lnTo>
                  <a:lnTo>
                    <a:pt x="4517" y="1814"/>
                  </a:lnTo>
                  <a:lnTo>
                    <a:pt x="4513" y="1812"/>
                  </a:lnTo>
                  <a:lnTo>
                    <a:pt x="4507" y="1812"/>
                  </a:lnTo>
                  <a:lnTo>
                    <a:pt x="4506" y="1811"/>
                  </a:lnTo>
                  <a:lnTo>
                    <a:pt x="4502" y="1809"/>
                  </a:lnTo>
                  <a:lnTo>
                    <a:pt x="4500" y="1807"/>
                  </a:lnTo>
                  <a:lnTo>
                    <a:pt x="4496" y="1805"/>
                  </a:lnTo>
                  <a:lnTo>
                    <a:pt x="4494" y="1801"/>
                  </a:lnTo>
                  <a:lnTo>
                    <a:pt x="4492" y="1799"/>
                  </a:lnTo>
                  <a:lnTo>
                    <a:pt x="4489" y="1796"/>
                  </a:lnTo>
                  <a:lnTo>
                    <a:pt x="4487" y="1792"/>
                  </a:lnTo>
                  <a:lnTo>
                    <a:pt x="4485" y="1790"/>
                  </a:lnTo>
                  <a:lnTo>
                    <a:pt x="4481" y="1788"/>
                  </a:lnTo>
                  <a:lnTo>
                    <a:pt x="4477" y="1786"/>
                  </a:lnTo>
                  <a:lnTo>
                    <a:pt x="4474" y="1784"/>
                  </a:lnTo>
                  <a:lnTo>
                    <a:pt x="4470" y="1784"/>
                  </a:lnTo>
                  <a:lnTo>
                    <a:pt x="4466" y="1784"/>
                  </a:lnTo>
                  <a:lnTo>
                    <a:pt x="4462" y="1782"/>
                  </a:lnTo>
                  <a:lnTo>
                    <a:pt x="4459" y="1782"/>
                  </a:lnTo>
                  <a:lnTo>
                    <a:pt x="4457" y="1782"/>
                  </a:lnTo>
                  <a:lnTo>
                    <a:pt x="4455" y="1782"/>
                  </a:lnTo>
                  <a:lnTo>
                    <a:pt x="4449" y="1781"/>
                  </a:lnTo>
                  <a:lnTo>
                    <a:pt x="4447" y="1779"/>
                  </a:lnTo>
                  <a:lnTo>
                    <a:pt x="4444" y="1777"/>
                  </a:lnTo>
                  <a:lnTo>
                    <a:pt x="4440" y="1775"/>
                  </a:lnTo>
                  <a:lnTo>
                    <a:pt x="4436" y="1775"/>
                  </a:lnTo>
                  <a:lnTo>
                    <a:pt x="4432" y="1773"/>
                  </a:lnTo>
                  <a:lnTo>
                    <a:pt x="4431" y="1771"/>
                  </a:lnTo>
                  <a:lnTo>
                    <a:pt x="4427" y="1771"/>
                  </a:lnTo>
                  <a:lnTo>
                    <a:pt x="4423" y="1769"/>
                  </a:lnTo>
                  <a:lnTo>
                    <a:pt x="4419" y="1767"/>
                  </a:lnTo>
                  <a:lnTo>
                    <a:pt x="4416" y="1767"/>
                  </a:lnTo>
                  <a:lnTo>
                    <a:pt x="4412" y="1766"/>
                  </a:lnTo>
                  <a:lnTo>
                    <a:pt x="4408" y="1766"/>
                  </a:lnTo>
                  <a:lnTo>
                    <a:pt x="4404" y="1764"/>
                  </a:lnTo>
                  <a:lnTo>
                    <a:pt x="4401" y="1762"/>
                  </a:lnTo>
                  <a:lnTo>
                    <a:pt x="4397" y="1760"/>
                  </a:lnTo>
                  <a:lnTo>
                    <a:pt x="4393" y="1758"/>
                  </a:lnTo>
                  <a:lnTo>
                    <a:pt x="4391" y="1756"/>
                  </a:lnTo>
                  <a:lnTo>
                    <a:pt x="4387" y="1754"/>
                  </a:lnTo>
                  <a:lnTo>
                    <a:pt x="4386" y="1752"/>
                  </a:lnTo>
                  <a:lnTo>
                    <a:pt x="4382" y="1751"/>
                  </a:lnTo>
                  <a:lnTo>
                    <a:pt x="4378" y="1749"/>
                  </a:lnTo>
                  <a:lnTo>
                    <a:pt x="4374" y="1747"/>
                  </a:lnTo>
                  <a:lnTo>
                    <a:pt x="4371" y="1747"/>
                  </a:lnTo>
                  <a:lnTo>
                    <a:pt x="4367" y="1747"/>
                  </a:lnTo>
                  <a:lnTo>
                    <a:pt x="4361" y="1747"/>
                  </a:lnTo>
                  <a:lnTo>
                    <a:pt x="4357" y="1747"/>
                  </a:lnTo>
                  <a:lnTo>
                    <a:pt x="4352" y="1747"/>
                  </a:lnTo>
                  <a:lnTo>
                    <a:pt x="4346" y="1749"/>
                  </a:lnTo>
                  <a:lnTo>
                    <a:pt x="4341" y="1749"/>
                  </a:lnTo>
                  <a:lnTo>
                    <a:pt x="4339" y="1747"/>
                  </a:lnTo>
                  <a:lnTo>
                    <a:pt x="4339" y="1743"/>
                  </a:lnTo>
                  <a:lnTo>
                    <a:pt x="4341" y="1739"/>
                  </a:lnTo>
                  <a:lnTo>
                    <a:pt x="4342" y="1737"/>
                  </a:lnTo>
                  <a:lnTo>
                    <a:pt x="4342" y="1734"/>
                  </a:lnTo>
                  <a:lnTo>
                    <a:pt x="4341" y="1730"/>
                  </a:lnTo>
                  <a:lnTo>
                    <a:pt x="4337" y="1728"/>
                  </a:lnTo>
                  <a:lnTo>
                    <a:pt x="4331" y="1728"/>
                  </a:lnTo>
                  <a:lnTo>
                    <a:pt x="4327" y="1730"/>
                  </a:lnTo>
                  <a:lnTo>
                    <a:pt x="4322" y="1730"/>
                  </a:lnTo>
                  <a:lnTo>
                    <a:pt x="4318" y="1730"/>
                  </a:lnTo>
                  <a:lnTo>
                    <a:pt x="4314" y="1728"/>
                  </a:lnTo>
                  <a:lnTo>
                    <a:pt x="4309" y="1730"/>
                  </a:lnTo>
                  <a:lnTo>
                    <a:pt x="4303" y="1730"/>
                  </a:lnTo>
                  <a:lnTo>
                    <a:pt x="4299" y="1732"/>
                  </a:lnTo>
                  <a:lnTo>
                    <a:pt x="4296" y="1734"/>
                  </a:lnTo>
                  <a:lnTo>
                    <a:pt x="4290" y="1734"/>
                  </a:lnTo>
                  <a:lnTo>
                    <a:pt x="4286" y="1736"/>
                  </a:lnTo>
                  <a:lnTo>
                    <a:pt x="4282" y="1737"/>
                  </a:lnTo>
                  <a:lnTo>
                    <a:pt x="4279" y="1739"/>
                  </a:lnTo>
                  <a:lnTo>
                    <a:pt x="4275" y="1741"/>
                  </a:lnTo>
                  <a:lnTo>
                    <a:pt x="4271" y="1743"/>
                  </a:lnTo>
                  <a:lnTo>
                    <a:pt x="4267" y="1745"/>
                  </a:lnTo>
                  <a:lnTo>
                    <a:pt x="4264" y="1747"/>
                  </a:lnTo>
                  <a:lnTo>
                    <a:pt x="4260" y="1749"/>
                  </a:lnTo>
                  <a:lnTo>
                    <a:pt x="4254" y="1749"/>
                  </a:lnTo>
                  <a:lnTo>
                    <a:pt x="4250" y="1747"/>
                  </a:lnTo>
                  <a:lnTo>
                    <a:pt x="4249" y="1745"/>
                  </a:lnTo>
                  <a:lnTo>
                    <a:pt x="4247" y="1741"/>
                  </a:lnTo>
                  <a:lnTo>
                    <a:pt x="4245" y="1737"/>
                  </a:lnTo>
                  <a:lnTo>
                    <a:pt x="4243" y="1734"/>
                  </a:lnTo>
                  <a:lnTo>
                    <a:pt x="4239" y="1734"/>
                  </a:lnTo>
                  <a:lnTo>
                    <a:pt x="4234" y="1732"/>
                  </a:lnTo>
                  <a:lnTo>
                    <a:pt x="4230" y="1734"/>
                  </a:lnTo>
                  <a:lnTo>
                    <a:pt x="4224" y="1734"/>
                  </a:lnTo>
                  <a:lnTo>
                    <a:pt x="4219" y="1734"/>
                  </a:lnTo>
                  <a:lnTo>
                    <a:pt x="4213" y="1736"/>
                  </a:lnTo>
                  <a:lnTo>
                    <a:pt x="4209" y="1737"/>
                  </a:lnTo>
                  <a:lnTo>
                    <a:pt x="4205" y="1736"/>
                  </a:lnTo>
                  <a:lnTo>
                    <a:pt x="4204" y="1732"/>
                  </a:lnTo>
                  <a:lnTo>
                    <a:pt x="4202" y="1730"/>
                  </a:lnTo>
                  <a:lnTo>
                    <a:pt x="4198" y="1726"/>
                  </a:lnTo>
                  <a:lnTo>
                    <a:pt x="4194" y="1726"/>
                  </a:lnTo>
                  <a:lnTo>
                    <a:pt x="4190" y="1728"/>
                  </a:lnTo>
                  <a:lnTo>
                    <a:pt x="4185" y="1726"/>
                  </a:lnTo>
                  <a:lnTo>
                    <a:pt x="4183" y="1724"/>
                  </a:lnTo>
                  <a:lnTo>
                    <a:pt x="4179" y="1722"/>
                  </a:lnTo>
                  <a:lnTo>
                    <a:pt x="4177" y="1719"/>
                  </a:lnTo>
                  <a:lnTo>
                    <a:pt x="4174" y="1717"/>
                  </a:lnTo>
                  <a:lnTo>
                    <a:pt x="4172" y="1715"/>
                  </a:lnTo>
                  <a:lnTo>
                    <a:pt x="4170" y="1711"/>
                  </a:lnTo>
                  <a:lnTo>
                    <a:pt x="4166" y="1709"/>
                  </a:lnTo>
                  <a:lnTo>
                    <a:pt x="4164" y="1707"/>
                  </a:lnTo>
                  <a:lnTo>
                    <a:pt x="4160" y="1704"/>
                  </a:lnTo>
                  <a:lnTo>
                    <a:pt x="4159" y="1702"/>
                  </a:lnTo>
                  <a:lnTo>
                    <a:pt x="4155" y="1700"/>
                  </a:lnTo>
                  <a:lnTo>
                    <a:pt x="4151" y="1698"/>
                  </a:lnTo>
                  <a:lnTo>
                    <a:pt x="4147" y="1698"/>
                  </a:lnTo>
                  <a:lnTo>
                    <a:pt x="4144" y="1696"/>
                  </a:lnTo>
                  <a:lnTo>
                    <a:pt x="4140" y="1696"/>
                  </a:lnTo>
                  <a:lnTo>
                    <a:pt x="4136" y="1694"/>
                  </a:lnTo>
                  <a:lnTo>
                    <a:pt x="4132" y="1694"/>
                  </a:lnTo>
                  <a:lnTo>
                    <a:pt x="4129" y="1696"/>
                  </a:lnTo>
                  <a:lnTo>
                    <a:pt x="4123" y="1698"/>
                  </a:lnTo>
                  <a:lnTo>
                    <a:pt x="4121" y="1700"/>
                  </a:lnTo>
                  <a:lnTo>
                    <a:pt x="4117" y="1702"/>
                  </a:lnTo>
                  <a:lnTo>
                    <a:pt x="4114" y="1704"/>
                  </a:lnTo>
                  <a:lnTo>
                    <a:pt x="4112" y="1704"/>
                  </a:lnTo>
                  <a:lnTo>
                    <a:pt x="4108" y="1706"/>
                  </a:lnTo>
                  <a:lnTo>
                    <a:pt x="4104" y="1706"/>
                  </a:lnTo>
                  <a:lnTo>
                    <a:pt x="4099" y="1706"/>
                  </a:lnTo>
                  <a:lnTo>
                    <a:pt x="4095" y="1706"/>
                  </a:lnTo>
                  <a:lnTo>
                    <a:pt x="4089" y="1704"/>
                  </a:lnTo>
                  <a:lnTo>
                    <a:pt x="4085" y="1706"/>
                  </a:lnTo>
                  <a:lnTo>
                    <a:pt x="4084" y="1709"/>
                  </a:lnTo>
                  <a:lnTo>
                    <a:pt x="4082" y="1711"/>
                  </a:lnTo>
                  <a:lnTo>
                    <a:pt x="4080" y="1715"/>
                  </a:lnTo>
                  <a:lnTo>
                    <a:pt x="4078" y="1719"/>
                  </a:lnTo>
                  <a:lnTo>
                    <a:pt x="4078" y="1721"/>
                  </a:lnTo>
                  <a:lnTo>
                    <a:pt x="4074" y="1724"/>
                  </a:lnTo>
                  <a:lnTo>
                    <a:pt x="4072" y="1726"/>
                  </a:lnTo>
                  <a:lnTo>
                    <a:pt x="4069" y="1728"/>
                  </a:lnTo>
                  <a:lnTo>
                    <a:pt x="4065" y="1730"/>
                  </a:lnTo>
                  <a:lnTo>
                    <a:pt x="4061" y="1732"/>
                  </a:lnTo>
                  <a:lnTo>
                    <a:pt x="4055" y="1734"/>
                  </a:lnTo>
                  <a:lnTo>
                    <a:pt x="4054" y="1736"/>
                  </a:lnTo>
                  <a:lnTo>
                    <a:pt x="4050" y="1737"/>
                  </a:lnTo>
                  <a:lnTo>
                    <a:pt x="4046" y="1739"/>
                  </a:lnTo>
                  <a:lnTo>
                    <a:pt x="4040" y="1745"/>
                  </a:lnTo>
                  <a:lnTo>
                    <a:pt x="4037" y="1745"/>
                  </a:lnTo>
                  <a:lnTo>
                    <a:pt x="4033" y="1749"/>
                  </a:lnTo>
                  <a:lnTo>
                    <a:pt x="4031" y="1751"/>
                  </a:lnTo>
                  <a:lnTo>
                    <a:pt x="4025" y="1752"/>
                  </a:lnTo>
                  <a:lnTo>
                    <a:pt x="4024" y="1754"/>
                  </a:lnTo>
                  <a:lnTo>
                    <a:pt x="4020" y="1756"/>
                  </a:lnTo>
                  <a:lnTo>
                    <a:pt x="4016" y="1758"/>
                  </a:lnTo>
                  <a:lnTo>
                    <a:pt x="4012" y="1758"/>
                  </a:lnTo>
                  <a:lnTo>
                    <a:pt x="4009" y="1758"/>
                  </a:lnTo>
                  <a:lnTo>
                    <a:pt x="4005" y="1754"/>
                  </a:lnTo>
                  <a:lnTo>
                    <a:pt x="4003" y="1751"/>
                  </a:lnTo>
                  <a:lnTo>
                    <a:pt x="4003" y="1747"/>
                  </a:lnTo>
                  <a:lnTo>
                    <a:pt x="4005" y="1743"/>
                  </a:lnTo>
                  <a:lnTo>
                    <a:pt x="4003" y="1739"/>
                  </a:lnTo>
                  <a:lnTo>
                    <a:pt x="4001" y="1736"/>
                  </a:lnTo>
                  <a:lnTo>
                    <a:pt x="3997" y="1734"/>
                  </a:lnTo>
                  <a:lnTo>
                    <a:pt x="3994" y="1732"/>
                  </a:lnTo>
                  <a:lnTo>
                    <a:pt x="3990" y="1734"/>
                  </a:lnTo>
                  <a:lnTo>
                    <a:pt x="3986" y="1736"/>
                  </a:lnTo>
                  <a:lnTo>
                    <a:pt x="3982" y="1737"/>
                  </a:lnTo>
                  <a:lnTo>
                    <a:pt x="3979" y="1737"/>
                  </a:lnTo>
                  <a:lnTo>
                    <a:pt x="3975" y="1734"/>
                  </a:lnTo>
                  <a:lnTo>
                    <a:pt x="3973" y="1732"/>
                  </a:lnTo>
                  <a:lnTo>
                    <a:pt x="3969" y="1730"/>
                  </a:lnTo>
                  <a:lnTo>
                    <a:pt x="3967" y="1726"/>
                  </a:lnTo>
                  <a:lnTo>
                    <a:pt x="3965" y="1724"/>
                  </a:lnTo>
                  <a:lnTo>
                    <a:pt x="3962" y="1722"/>
                  </a:lnTo>
                  <a:lnTo>
                    <a:pt x="3958" y="1721"/>
                  </a:lnTo>
                  <a:lnTo>
                    <a:pt x="3956" y="1719"/>
                  </a:lnTo>
                  <a:lnTo>
                    <a:pt x="3952" y="1717"/>
                  </a:lnTo>
                  <a:lnTo>
                    <a:pt x="3949" y="1715"/>
                  </a:lnTo>
                  <a:lnTo>
                    <a:pt x="3947" y="1713"/>
                  </a:lnTo>
                  <a:lnTo>
                    <a:pt x="3943" y="1711"/>
                  </a:lnTo>
                  <a:lnTo>
                    <a:pt x="3941" y="1709"/>
                  </a:lnTo>
                  <a:lnTo>
                    <a:pt x="3937" y="1706"/>
                  </a:lnTo>
                  <a:lnTo>
                    <a:pt x="3935" y="1704"/>
                  </a:lnTo>
                  <a:lnTo>
                    <a:pt x="3932" y="1702"/>
                  </a:lnTo>
                  <a:lnTo>
                    <a:pt x="3930" y="1698"/>
                  </a:lnTo>
                  <a:lnTo>
                    <a:pt x="3928" y="1694"/>
                  </a:lnTo>
                  <a:lnTo>
                    <a:pt x="3926" y="1692"/>
                  </a:lnTo>
                  <a:lnTo>
                    <a:pt x="3924" y="1689"/>
                  </a:lnTo>
                  <a:lnTo>
                    <a:pt x="3922" y="1683"/>
                  </a:lnTo>
                  <a:lnTo>
                    <a:pt x="3922" y="1679"/>
                  </a:lnTo>
                  <a:lnTo>
                    <a:pt x="3922" y="1674"/>
                  </a:lnTo>
                  <a:lnTo>
                    <a:pt x="3922" y="1670"/>
                  </a:lnTo>
                  <a:lnTo>
                    <a:pt x="3920" y="1666"/>
                  </a:lnTo>
                  <a:lnTo>
                    <a:pt x="3922" y="1662"/>
                  </a:lnTo>
                  <a:lnTo>
                    <a:pt x="3922" y="1659"/>
                  </a:lnTo>
                  <a:lnTo>
                    <a:pt x="3922" y="1655"/>
                  </a:lnTo>
                  <a:lnTo>
                    <a:pt x="3922" y="1649"/>
                  </a:lnTo>
                  <a:lnTo>
                    <a:pt x="3922" y="1646"/>
                  </a:lnTo>
                  <a:lnTo>
                    <a:pt x="3922" y="1642"/>
                  </a:lnTo>
                  <a:lnTo>
                    <a:pt x="3924" y="1638"/>
                  </a:lnTo>
                  <a:lnTo>
                    <a:pt x="3924" y="1634"/>
                  </a:lnTo>
                  <a:lnTo>
                    <a:pt x="3924" y="1631"/>
                  </a:lnTo>
                  <a:lnTo>
                    <a:pt x="3924" y="1627"/>
                  </a:lnTo>
                  <a:lnTo>
                    <a:pt x="3926" y="1623"/>
                  </a:lnTo>
                  <a:lnTo>
                    <a:pt x="3926" y="1619"/>
                  </a:lnTo>
                  <a:lnTo>
                    <a:pt x="3926" y="1616"/>
                  </a:lnTo>
                  <a:lnTo>
                    <a:pt x="3926" y="1612"/>
                  </a:lnTo>
                  <a:lnTo>
                    <a:pt x="3926" y="1606"/>
                  </a:lnTo>
                  <a:lnTo>
                    <a:pt x="3924" y="1602"/>
                  </a:lnTo>
                  <a:lnTo>
                    <a:pt x="3922" y="1599"/>
                  </a:lnTo>
                  <a:lnTo>
                    <a:pt x="3918" y="1597"/>
                  </a:lnTo>
                  <a:lnTo>
                    <a:pt x="3917" y="1595"/>
                  </a:lnTo>
                  <a:lnTo>
                    <a:pt x="3915" y="1591"/>
                  </a:lnTo>
                  <a:lnTo>
                    <a:pt x="3911" y="1589"/>
                  </a:lnTo>
                  <a:lnTo>
                    <a:pt x="3909" y="1587"/>
                  </a:lnTo>
                  <a:lnTo>
                    <a:pt x="3905" y="1586"/>
                  </a:lnTo>
                  <a:lnTo>
                    <a:pt x="3902" y="1584"/>
                  </a:lnTo>
                  <a:lnTo>
                    <a:pt x="3898" y="1582"/>
                  </a:lnTo>
                  <a:lnTo>
                    <a:pt x="3896" y="1580"/>
                  </a:lnTo>
                  <a:lnTo>
                    <a:pt x="3892" y="1578"/>
                  </a:lnTo>
                  <a:lnTo>
                    <a:pt x="3888" y="1576"/>
                  </a:lnTo>
                  <a:lnTo>
                    <a:pt x="3885" y="1576"/>
                  </a:lnTo>
                  <a:lnTo>
                    <a:pt x="3881" y="1574"/>
                  </a:lnTo>
                  <a:lnTo>
                    <a:pt x="3879" y="1572"/>
                  </a:lnTo>
                  <a:lnTo>
                    <a:pt x="3875" y="1571"/>
                  </a:lnTo>
                  <a:lnTo>
                    <a:pt x="3872" y="1569"/>
                  </a:lnTo>
                  <a:lnTo>
                    <a:pt x="3868" y="1567"/>
                  </a:lnTo>
                  <a:lnTo>
                    <a:pt x="3866" y="1565"/>
                  </a:lnTo>
                  <a:lnTo>
                    <a:pt x="3864" y="1561"/>
                  </a:lnTo>
                  <a:lnTo>
                    <a:pt x="3862" y="1557"/>
                  </a:lnTo>
                  <a:lnTo>
                    <a:pt x="3858" y="1556"/>
                  </a:lnTo>
                  <a:lnTo>
                    <a:pt x="3857" y="1554"/>
                  </a:lnTo>
                  <a:lnTo>
                    <a:pt x="3851" y="1554"/>
                  </a:lnTo>
                  <a:lnTo>
                    <a:pt x="3847" y="1556"/>
                  </a:lnTo>
                  <a:lnTo>
                    <a:pt x="3843" y="1557"/>
                  </a:lnTo>
                  <a:lnTo>
                    <a:pt x="3840" y="1559"/>
                  </a:lnTo>
                  <a:lnTo>
                    <a:pt x="3836" y="1561"/>
                  </a:lnTo>
                  <a:lnTo>
                    <a:pt x="3834" y="1563"/>
                  </a:lnTo>
                  <a:lnTo>
                    <a:pt x="3828" y="1565"/>
                  </a:lnTo>
                  <a:lnTo>
                    <a:pt x="3825" y="1567"/>
                  </a:lnTo>
                  <a:lnTo>
                    <a:pt x="3819" y="1567"/>
                  </a:lnTo>
                  <a:lnTo>
                    <a:pt x="3815" y="1569"/>
                  </a:lnTo>
                  <a:lnTo>
                    <a:pt x="3812" y="1571"/>
                  </a:lnTo>
                  <a:lnTo>
                    <a:pt x="3808" y="1572"/>
                  </a:lnTo>
                  <a:lnTo>
                    <a:pt x="3804" y="1574"/>
                  </a:lnTo>
                  <a:lnTo>
                    <a:pt x="3800" y="1576"/>
                  </a:lnTo>
                  <a:lnTo>
                    <a:pt x="3797" y="1578"/>
                  </a:lnTo>
                  <a:lnTo>
                    <a:pt x="3793" y="1580"/>
                  </a:lnTo>
                  <a:lnTo>
                    <a:pt x="3789" y="1582"/>
                  </a:lnTo>
                  <a:lnTo>
                    <a:pt x="3785" y="1584"/>
                  </a:lnTo>
                  <a:lnTo>
                    <a:pt x="3782" y="1586"/>
                  </a:lnTo>
                  <a:lnTo>
                    <a:pt x="3780" y="1587"/>
                  </a:lnTo>
                  <a:lnTo>
                    <a:pt x="3774" y="1589"/>
                  </a:lnTo>
                  <a:lnTo>
                    <a:pt x="3772" y="1591"/>
                  </a:lnTo>
                  <a:lnTo>
                    <a:pt x="3767" y="1593"/>
                  </a:lnTo>
                  <a:lnTo>
                    <a:pt x="3763" y="1595"/>
                  </a:lnTo>
                  <a:lnTo>
                    <a:pt x="3759" y="1595"/>
                  </a:lnTo>
                  <a:lnTo>
                    <a:pt x="3755" y="1597"/>
                  </a:lnTo>
                  <a:lnTo>
                    <a:pt x="3752" y="1599"/>
                  </a:lnTo>
                  <a:lnTo>
                    <a:pt x="3746" y="1601"/>
                  </a:lnTo>
                  <a:lnTo>
                    <a:pt x="3742" y="1602"/>
                  </a:lnTo>
                  <a:lnTo>
                    <a:pt x="3740" y="1604"/>
                  </a:lnTo>
                  <a:lnTo>
                    <a:pt x="3737" y="1608"/>
                  </a:lnTo>
                  <a:lnTo>
                    <a:pt x="3733" y="1610"/>
                  </a:lnTo>
                  <a:lnTo>
                    <a:pt x="3729" y="1610"/>
                  </a:lnTo>
                  <a:lnTo>
                    <a:pt x="3725" y="1608"/>
                  </a:lnTo>
                  <a:lnTo>
                    <a:pt x="3722" y="1608"/>
                  </a:lnTo>
                  <a:lnTo>
                    <a:pt x="3718" y="1606"/>
                  </a:lnTo>
                  <a:lnTo>
                    <a:pt x="3714" y="1604"/>
                  </a:lnTo>
                  <a:lnTo>
                    <a:pt x="3710" y="1602"/>
                  </a:lnTo>
                  <a:lnTo>
                    <a:pt x="3705" y="1604"/>
                  </a:lnTo>
                  <a:lnTo>
                    <a:pt x="3703" y="1606"/>
                  </a:lnTo>
                  <a:lnTo>
                    <a:pt x="3699" y="1608"/>
                  </a:lnTo>
                  <a:lnTo>
                    <a:pt x="3697" y="1610"/>
                  </a:lnTo>
                  <a:lnTo>
                    <a:pt x="3693" y="1614"/>
                  </a:lnTo>
                  <a:lnTo>
                    <a:pt x="3692" y="1616"/>
                  </a:lnTo>
                  <a:lnTo>
                    <a:pt x="3688" y="1617"/>
                  </a:lnTo>
                  <a:lnTo>
                    <a:pt x="3686" y="1621"/>
                  </a:lnTo>
                  <a:lnTo>
                    <a:pt x="3684" y="1623"/>
                  </a:lnTo>
                  <a:lnTo>
                    <a:pt x="3682" y="1627"/>
                  </a:lnTo>
                  <a:lnTo>
                    <a:pt x="3680" y="1629"/>
                  </a:lnTo>
                  <a:lnTo>
                    <a:pt x="3677" y="1631"/>
                  </a:lnTo>
                  <a:lnTo>
                    <a:pt x="3673" y="1632"/>
                  </a:lnTo>
                  <a:lnTo>
                    <a:pt x="3667" y="1634"/>
                  </a:lnTo>
                  <a:lnTo>
                    <a:pt x="3665" y="1634"/>
                  </a:lnTo>
                  <a:lnTo>
                    <a:pt x="3663" y="1636"/>
                  </a:lnTo>
                  <a:lnTo>
                    <a:pt x="3660" y="1638"/>
                  </a:lnTo>
                  <a:lnTo>
                    <a:pt x="3658" y="1640"/>
                  </a:lnTo>
                  <a:lnTo>
                    <a:pt x="3656" y="1644"/>
                  </a:lnTo>
                  <a:lnTo>
                    <a:pt x="3652" y="1644"/>
                  </a:lnTo>
                  <a:lnTo>
                    <a:pt x="3647" y="1644"/>
                  </a:lnTo>
                  <a:lnTo>
                    <a:pt x="3643" y="1644"/>
                  </a:lnTo>
                  <a:lnTo>
                    <a:pt x="3639" y="1644"/>
                  </a:lnTo>
                  <a:lnTo>
                    <a:pt x="3635" y="1642"/>
                  </a:lnTo>
                  <a:lnTo>
                    <a:pt x="3632" y="1640"/>
                  </a:lnTo>
                  <a:lnTo>
                    <a:pt x="3628" y="1640"/>
                  </a:lnTo>
                  <a:lnTo>
                    <a:pt x="3624" y="1638"/>
                  </a:lnTo>
                  <a:lnTo>
                    <a:pt x="3620" y="1638"/>
                  </a:lnTo>
                  <a:lnTo>
                    <a:pt x="3617" y="1636"/>
                  </a:lnTo>
                  <a:lnTo>
                    <a:pt x="3613" y="1634"/>
                  </a:lnTo>
                  <a:lnTo>
                    <a:pt x="3609" y="1634"/>
                  </a:lnTo>
                  <a:lnTo>
                    <a:pt x="3605" y="1632"/>
                  </a:lnTo>
                  <a:lnTo>
                    <a:pt x="3600" y="1632"/>
                  </a:lnTo>
                  <a:lnTo>
                    <a:pt x="3596" y="1631"/>
                  </a:lnTo>
                  <a:lnTo>
                    <a:pt x="3592" y="1631"/>
                  </a:lnTo>
                  <a:lnTo>
                    <a:pt x="3588" y="1629"/>
                  </a:lnTo>
                  <a:lnTo>
                    <a:pt x="3585" y="1629"/>
                  </a:lnTo>
                  <a:lnTo>
                    <a:pt x="3581" y="1627"/>
                  </a:lnTo>
                  <a:lnTo>
                    <a:pt x="3577" y="1627"/>
                  </a:lnTo>
                  <a:lnTo>
                    <a:pt x="3573" y="1625"/>
                  </a:lnTo>
                  <a:lnTo>
                    <a:pt x="3570" y="1625"/>
                  </a:lnTo>
                  <a:lnTo>
                    <a:pt x="3566" y="1623"/>
                  </a:lnTo>
                  <a:lnTo>
                    <a:pt x="3564" y="1621"/>
                  </a:lnTo>
                  <a:lnTo>
                    <a:pt x="3560" y="1619"/>
                  </a:lnTo>
                  <a:lnTo>
                    <a:pt x="3556" y="1617"/>
                  </a:lnTo>
                  <a:lnTo>
                    <a:pt x="3555" y="1614"/>
                  </a:lnTo>
                  <a:lnTo>
                    <a:pt x="3553" y="1610"/>
                  </a:lnTo>
                  <a:lnTo>
                    <a:pt x="3551" y="1606"/>
                  </a:lnTo>
                  <a:lnTo>
                    <a:pt x="3549" y="1604"/>
                  </a:lnTo>
                  <a:lnTo>
                    <a:pt x="3547" y="1599"/>
                  </a:lnTo>
                  <a:lnTo>
                    <a:pt x="3547" y="1595"/>
                  </a:lnTo>
                  <a:lnTo>
                    <a:pt x="3549" y="1591"/>
                  </a:lnTo>
                  <a:lnTo>
                    <a:pt x="3549" y="1587"/>
                  </a:lnTo>
                  <a:lnTo>
                    <a:pt x="3551" y="1586"/>
                  </a:lnTo>
                  <a:lnTo>
                    <a:pt x="3553" y="1582"/>
                  </a:lnTo>
                  <a:lnTo>
                    <a:pt x="3553" y="1578"/>
                  </a:lnTo>
                  <a:lnTo>
                    <a:pt x="3555" y="1574"/>
                  </a:lnTo>
                  <a:lnTo>
                    <a:pt x="3555" y="1571"/>
                  </a:lnTo>
                  <a:lnTo>
                    <a:pt x="3555" y="1567"/>
                  </a:lnTo>
                  <a:lnTo>
                    <a:pt x="3555" y="1563"/>
                  </a:lnTo>
                  <a:lnTo>
                    <a:pt x="3553" y="1559"/>
                  </a:lnTo>
                  <a:lnTo>
                    <a:pt x="3551" y="1556"/>
                  </a:lnTo>
                  <a:lnTo>
                    <a:pt x="3547" y="1554"/>
                  </a:lnTo>
                  <a:lnTo>
                    <a:pt x="3543" y="1552"/>
                  </a:lnTo>
                  <a:lnTo>
                    <a:pt x="3540" y="1552"/>
                  </a:lnTo>
                  <a:lnTo>
                    <a:pt x="3536" y="1552"/>
                  </a:lnTo>
                  <a:lnTo>
                    <a:pt x="3532" y="1552"/>
                  </a:lnTo>
                  <a:lnTo>
                    <a:pt x="3526" y="1550"/>
                  </a:lnTo>
                  <a:lnTo>
                    <a:pt x="3523" y="1552"/>
                  </a:lnTo>
                  <a:lnTo>
                    <a:pt x="3517" y="1550"/>
                  </a:lnTo>
                  <a:lnTo>
                    <a:pt x="3513" y="1550"/>
                  </a:lnTo>
                  <a:lnTo>
                    <a:pt x="3508" y="1552"/>
                  </a:lnTo>
                  <a:lnTo>
                    <a:pt x="3502" y="1552"/>
                  </a:lnTo>
                  <a:lnTo>
                    <a:pt x="3498" y="1552"/>
                  </a:lnTo>
                  <a:lnTo>
                    <a:pt x="3493" y="1554"/>
                  </a:lnTo>
                  <a:lnTo>
                    <a:pt x="3489" y="1554"/>
                  </a:lnTo>
                  <a:lnTo>
                    <a:pt x="3485" y="1557"/>
                  </a:lnTo>
                  <a:lnTo>
                    <a:pt x="3481" y="1559"/>
                  </a:lnTo>
                  <a:lnTo>
                    <a:pt x="3480" y="1561"/>
                  </a:lnTo>
                  <a:lnTo>
                    <a:pt x="3476" y="1563"/>
                  </a:lnTo>
                  <a:lnTo>
                    <a:pt x="3472" y="1565"/>
                  </a:lnTo>
                  <a:lnTo>
                    <a:pt x="3466" y="1567"/>
                  </a:lnTo>
                  <a:lnTo>
                    <a:pt x="3463" y="1567"/>
                  </a:lnTo>
                  <a:lnTo>
                    <a:pt x="3457" y="1567"/>
                  </a:lnTo>
                  <a:lnTo>
                    <a:pt x="3453" y="1567"/>
                  </a:lnTo>
                  <a:lnTo>
                    <a:pt x="3448" y="1567"/>
                  </a:lnTo>
                  <a:lnTo>
                    <a:pt x="3446" y="1565"/>
                  </a:lnTo>
                  <a:lnTo>
                    <a:pt x="3444" y="1563"/>
                  </a:lnTo>
                  <a:lnTo>
                    <a:pt x="3444" y="1559"/>
                  </a:lnTo>
                  <a:lnTo>
                    <a:pt x="3448" y="1556"/>
                  </a:lnTo>
                  <a:lnTo>
                    <a:pt x="3450" y="1554"/>
                  </a:lnTo>
                  <a:lnTo>
                    <a:pt x="3451" y="1550"/>
                  </a:lnTo>
                  <a:lnTo>
                    <a:pt x="3453" y="1546"/>
                  </a:lnTo>
                  <a:lnTo>
                    <a:pt x="3451" y="1542"/>
                  </a:lnTo>
                  <a:lnTo>
                    <a:pt x="3448" y="1540"/>
                  </a:lnTo>
                  <a:lnTo>
                    <a:pt x="3444" y="1540"/>
                  </a:lnTo>
                  <a:lnTo>
                    <a:pt x="3440" y="1540"/>
                  </a:lnTo>
                  <a:lnTo>
                    <a:pt x="3435" y="1540"/>
                  </a:lnTo>
                  <a:lnTo>
                    <a:pt x="3431" y="1539"/>
                  </a:lnTo>
                  <a:lnTo>
                    <a:pt x="3427" y="1539"/>
                  </a:lnTo>
                  <a:lnTo>
                    <a:pt x="3423" y="1537"/>
                  </a:lnTo>
                  <a:lnTo>
                    <a:pt x="3420" y="1537"/>
                  </a:lnTo>
                  <a:lnTo>
                    <a:pt x="3416" y="1535"/>
                  </a:lnTo>
                  <a:lnTo>
                    <a:pt x="3412" y="1533"/>
                  </a:lnTo>
                  <a:lnTo>
                    <a:pt x="3408" y="1533"/>
                  </a:lnTo>
                  <a:lnTo>
                    <a:pt x="3405" y="1531"/>
                  </a:lnTo>
                  <a:lnTo>
                    <a:pt x="3401" y="1529"/>
                  </a:lnTo>
                  <a:lnTo>
                    <a:pt x="3399" y="1525"/>
                  </a:lnTo>
                  <a:lnTo>
                    <a:pt x="3397" y="1522"/>
                  </a:lnTo>
                  <a:lnTo>
                    <a:pt x="3397" y="1518"/>
                  </a:lnTo>
                  <a:lnTo>
                    <a:pt x="3397" y="1514"/>
                  </a:lnTo>
                  <a:lnTo>
                    <a:pt x="3397" y="1510"/>
                  </a:lnTo>
                  <a:lnTo>
                    <a:pt x="3397" y="1507"/>
                  </a:lnTo>
                  <a:lnTo>
                    <a:pt x="3397" y="1501"/>
                  </a:lnTo>
                  <a:lnTo>
                    <a:pt x="3395" y="1497"/>
                  </a:lnTo>
                  <a:lnTo>
                    <a:pt x="3393" y="1495"/>
                  </a:lnTo>
                  <a:lnTo>
                    <a:pt x="3390" y="1494"/>
                  </a:lnTo>
                  <a:lnTo>
                    <a:pt x="3388" y="1492"/>
                  </a:lnTo>
                  <a:lnTo>
                    <a:pt x="3384" y="1490"/>
                  </a:lnTo>
                  <a:lnTo>
                    <a:pt x="3380" y="1486"/>
                  </a:lnTo>
                  <a:lnTo>
                    <a:pt x="3378" y="1486"/>
                  </a:lnTo>
                  <a:lnTo>
                    <a:pt x="3375" y="1484"/>
                  </a:lnTo>
                  <a:lnTo>
                    <a:pt x="3371" y="1484"/>
                  </a:lnTo>
                  <a:lnTo>
                    <a:pt x="3365" y="1482"/>
                  </a:lnTo>
                  <a:lnTo>
                    <a:pt x="3361" y="1482"/>
                  </a:lnTo>
                  <a:lnTo>
                    <a:pt x="3358" y="1482"/>
                  </a:lnTo>
                  <a:lnTo>
                    <a:pt x="3354" y="1480"/>
                  </a:lnTo>
                  <a:lnTo>
                    <a:pt x="3350" y="1480"/>
                  </a:lnTo>
                  <a:lnTo>
                    <a:pt x="3346" y="1479"/>
                  </a:lnTo>
                  <a:lnTo>
                    <a:pt x="3343" y="1477"/>
                  </a:lnTo>
                  <a:lnTo>
                    <a:pt x="3339" y="1475"/>
                  </a:lnTo>
                  <a:lnTo>
                    <a:pt x="3337" y="1473"/>
                  </a:lnTo>
                  <a:lnTo>
                    <a:pt x="3333" y="1471"/>
                  </a:lnTo>
                  <a:lnTo>
                    <a:pt x="3330" y="1469"/>
                  </a:lnTo>
                  <a:lnTo>
                    <a:pt x="3326" y="1469"/>
                  </a:lnTo>
                  <a:lnTo>
                    <a:pt x="3324" y="1467"/>
                  </a:lnTo>
                  <a:lnTo>
                    <a:pt x="3320" y="1465"/>
                  </a:lnTo>
                  <a:lnTo>
                    <a:pt x="3318" y="1462"/>
                  </a:lnTo>
                  <a:lnTo>
                    <a:pt x="3316" y="1458"/>
                  </a:lnTo>
                  <a:lnTo>
                    <a:pt x="3315" y="1454"/>
                  </a:lnTo>
                  <a:lnTo>
                    <a:pt x="3313" y="1450"/>
                  </a:lnTo>
                  <a:lnTo>
                    <a:pt x="3307" y="1450"/>
                  </a:lnTo>
                  <a:lnTo>
                    <a:pt x="3303" y="1450"/>
                  </a:lnTo>
                  <a:lnTo>
                    <a:pt x="3300" y="1449"/>
                  </a:lnTo>
                  <a:lnTo>
                    <a:pt x="3296" y="1449"/>
                  </a:lnTo>
                  <a:lnTo>
                    <a:pt x="3292" y="1449"/>
                  </a:lnTo>
                  <a:lnTo>
                    <a:pt x="3286" y="1449"/>
                  </a:lnTo>
                  <a:lnTo>
                    <a:pt x="3283" y="1450"/>
                  </a:lnTo>
                  <a:lnTo>
                    <a:pt x="3283" y="1454"/>
                  </a:lnTo>
                  <a:lnTo>
                    <a:pt x="3281" y="1458"/>
                  </a:lnTo>
                  <a:lnTo>
                    <a:pt x="3277" y="1460"/>
                  </a:lnTo>
                  <a:lnTo>
                    <a:pt x="3273" y="1458"/>
                  </a:lnTo>
                  <a:lnTo>
                    <a:pt x="3271" y="1456"/>
                  </a:lnTo>
                  <a:lnTo>
                    <a:pt x="3270" y="1454"/>
                  </a:lnTo>
                  <a:lnTo>
                    <a:pt x="3264" y="1452"/>
                  </a:lnTo>
                  <a:lnTo>
                    <a:pt x="3260" y="1454"/>
                  </a:lnTo>
                  <a:lnTo>
                    <a:pt x="3256" y="1456"/>
                  </a:lnTo>
                  <a:lnTo>
                    <a:pt x="3253" y="1456"/>
                  </a:lnTo>
                  <a:lnTo>
                    <a:pt x="3247" y="1456"/>
                  </a:lnTo>
                  <a:lnTo>
                    <a:pt x="3243" y="1456"/>
                  </a:lnTo>
                  <a:lnTo>
                    <a:pt x="3240" y="1454"/>
                  </a:lnTo>
                  <a:lnTo>
                    <a:pt x="3236" y="1452"/>
                  </a:lnTo>
                  <a:lnTo>
                    <a:pt x="3232" y="1452"/>
                  </a:lnTo>
                  <a:lnTo>
                    <a:pt x="3228" y="1450"/>
                  </a:lnTo>
                  <a:lnTo>
                    <a:pt x="3226" y="1449"/>
                  </a:lnTo>
                  <a:lnTo>
                    <a:pt x="3221" y="1449"/>
                  </a:lnTo>
                  <a:lnTo>
                    <a:pt x="3217" y="1447"/>
                  </a:lnTo>
                  <a:lnTo>
                    <a:pt x="3213" y="1447"/>
                  </a:lnTo>
                  <a:lnTo>
                    <a:pt x="3211" y="1445"/>
                  </a:lnTo>
                  <a:lnTo>
                    <a:pt x="3208" y="1443"/>
                  </a:lnTo>
                  <a:lnTo>
                    <a:pt x="3206" y="1441"/>
                  </a:lnTo>
                  <a:lnTo>
                    <a:pt x="3202" y="1439"/>
                  </a:lnTo>
                  <a:lnTo>
                    <a:pt x="3198" y="1439"/>
                  </a:lnTo>
                  <a:lnTo>
                    <a:pt x="3193" y="1437"/>
                  </a:lnTo>
                  <a:lnTo>
                    <a:pt x="3189" y="1437"/>
                  </a:lnTo>
                  <a:lnTo>
                    <a:pt x="3185" y="1435"/>
                  </a:lnTo>
                  <a:lnTo>
                    <a:pt x="3183" y="1434"/>
                  </a:lnTo>
                  <a:lnTo>
                    <a:pt x="3179" y="1434"/>
                  </a:lnTo>
                  <a:lnTo>
                    <a:pt x="3176" y="1430"/>
                  </a:lnTo>
                  <a:lnTo>
                    <a:pt x="3174" y="1426"/>
                  </a:lnTo>
                  <a:lnTo>
                    <a:pt x="3174" y="1422"/>
                  </a:lnTo>
                  <a:lnTo>
                    <a:pt x="3174" y="1419"/>
                  </a:lnTo>
                  <a:lnTo>
                    <a:pt x="3176" y="1417"/>
                  </a:lnTo>
                  <a:lnTo>
                    <a:pt x="3178" y="1413"/>
                  </a:lnTo>
                  <a:lnTo>
                    <a:pt x="3179" y="1409"/>
                  </a:lnTo>
                  <a:lnTo>
                    <a:pt x="3179" y="1405"/>
                  </a:lnTo>
                  <a:lnTo>
                    <a:pt x="3181" y="1404"/>
                  </a:lnTo>
                  <a:lnTo>
                    <a:pt x="3183" y="1400"/>
                  </a:lnTo>
                  <a:lnTo>
                    <a:pt x="3185" y="1396"/>
                  </a:lnTo>
                  <a:lnTo>
                    <a:pt x="3187" y="1394"/>
                  </a:lnTo>
                  <a:lnTo>
                    <a:pt x="3189" y="1390"/>
                  </a:lnTo>
                  <a:lnTo>
                    <a:pt x="3191" y="1387"/>
                  </a:lnTo>
                  <a:lnTo>
                    <a:pt x="3193" y="1385"/>
                  </a:lnTo>
                  <a:lnTo>
                    <a:pt x="3193" y="1381"/>
                  </a:lnTo>
                  <a:lnTo>
                    <a:pt x="3194" y="1377"/>
                  </a:lnTo>
                  <a:lnTo>
                    <a:pt x="3196" y="1375"/>
                  </a:lnTo>
                  <a:lnTo>
                    <a:pt x="3198" y="1372"/>
                  </a:lnTo>
                  <a:lnTo>
                    <a:pt x="3198" y="1368"/>
                  </a:lnTo>
                  <a:lnTo>
                    <a:pt x="3200" y="1364"/>
                  </a:lnTo>
                  <a:lnTo>
                    <a:pt x="3200" y="1360"/>
                  </a:lnTo>
                  <a:lnTo>
                    <a:pt x="3198" y="1357"/>
                  </a:lnTo>
                  <a:lnTo>
                    <a:pt x="3198" y="1351"/>
                  </a:lnTo>
                  <a:lnTo>
                    <a:pt x="3196" y="1347"/>
                  </a:lnTo>
                  <a:lnTo>
                    <a:pt x="3198" y="1344"/>
                  </a:lnTo>
                  <a:lnTo>
                    <a:pt x="3198" y="1340"/>
                  </a:lnTo>
                  <a:lnTo>
                    <a:pt x="3200" y="1336"/>
                  </a:lnTo>
                  <a:lnTo>
                    <a:pt x="3202" y="1332"/>
                  </a:lnTo>
                  <a:lnTo>
                    <a:pt x="3202" y="1329"/>
                  </a:lnTo>
                  <a:lnTo>
                    <a:pt x="3204" y="1325"/>
                  </a:lnTo>
                  <a:lnTo>
                    <a:pt x="3202" y="1321"/>
                  </a:lnTo>
                  <a:lnTo>
                    <a:pt x="3202" y="1317"/>
                  </a:lnTo>
                  <a:lnTo>
                    <a:pt x="3202" y="1314"/>
                  </a:lnTo>
                  <a:lnTo>
                    <a:pt x="3200" y="1308"/>
                  </a:lnTo>
                  <a:lnTo>
                    <a:pt x="3200" y="1304"/>
                  </a:lnTo>
                  <a:lnTo>
                    <a:pt x="3198" y="1299"/>
                  </a:lnTo>
                  <a:lnTo>
                    <a:pt x="3196" y="1297"/>
                  </a:lnTo>
                  <a:lnTo>
                    <a:pt x="3194" y="1293"/>
                  </a:lnTo>
                  <a:lnTo>
                    <a:pt x="3193" y="1289"/>
                  </a:lnTo>
                  <a:lnTo>
                    <a:pt x="3189" y="1285"/>
                  </a:lnTo>
                  <a:lnTo>
                    <a:pt x="3187" y="1284"/>
                  </a:lnTo>
                  <a:lnTo>
                    <a:pt x="3185" y="1280"/>
                  </a:lnTo>
                  <a:lnTo>
                    <a:pt x="3183" y="1276"/>
                  </a:lnTo>
                  <a:lnTo>
                    <a:pt x="3183" y="1270"/>
                  </a:lnTo>
                  <a:lnTo>
                    <a:pt x="3181" y="1267"/>
                  </a:lnTo>
                  <a:lnTo>
                    <a:pt x="3181" y="1263"/>
                  </a:lnTo>
                  <a:lnTo>
                    <a:pt x="3179" y="1259"/>
                  </a:lnTo>
                  <a:lnTo>
                    <a:pt x="3178" y="1255"/>
                  </a:lnTo>
                  <a:lnTo>
                    <a:pt x="3174" y="1252"/>
                  </a:lnTo>
                  <a:lnTo>
                    <a:pt x="3172" y="1250"/>
                  </a:lnTo>
                  <a:lnTo>
                    <a:pt x="3170" y="1248"/>
                  </a:lnTo>
                  <a:lnTo>
                    <a:pt x="3168" y="1244"/>
                  </a:lnTo>
                  <a:lnTo>
                    <a:pt x="3164" y="1242"/>
                  </a:lnTo>
                  <a:lnTo>
                    <a:pt x="3161" y="1240"/>
                  </a:lnTo>
                  <a:lnTo>
                    <a:pt x="3159" y="1237"/>
                  </a:lnTo>
                  <a:lnTo>
                    <a:pt x="3155" y="1235"/>
                  </a:lnTo>
                  <a:lnTo>
                    <a:pt x="3153" y="1233"/>
                  </a:lnTo>
                  <a:lnTo>
                    <a:pt x="3149" y="1229"/>
                  </a:lnTo>
                  <a:lnTo>
                    <a:pt x="3148" y="1227"/>
                  </a:lnTo>
                  <a:lnTo>
                    <a:pt x="3144" y="1227"/>
                  </a:lnTo>
                  <a:lnTo>
                    <a:pt x="3140" y="1225"/>
                  </a:lnTo>
                  <a:lnTo>
                    <a:pt x="3136" y="1225"/>
                  </a:lnTo>
                  <a:lnTo>
                    <a:pt x="3133" y="1223"/>
                  </a:lnTo>
                  <a:lnTo>
                    <a:pt x="3127" y="1223"/>
                  </a:lnTo>
                  <a:lnTo>
                    <a:pt x="3123" y="1223"/>
                  </a:lnTo>
                  <a:lnTo>
                    <a:pt x="3118" y="1223"/>
                  </a:lnTo>
                  <a:lnTo>
                    <a:pt x="3114" y="1223"/>
                  </a:lnTo>
                  <a:lnTo>
                    <a:pt x="3110" y="1222"/>
                  </a:lnTo>
                  <a:lnTo>
                    <a:pt x="3106" y="1222"/>
                  </a:lnTo>
                  <a:lnTo>
                    <a:pt x="3103" y="1222"/>
                  </a:lnTo>
                  <a:lnTo>
                    <a:pt x="3099" y="1220"/>
                  </a:lnTo>
                  <a:lnTo>
                    <a:pt x="3093" y="1220"/>
                  </a:lnTo>
                  <a:lnTo>
                    <a:pt x="3089" y="1218"/>
                  </a:lnTo>
                  <a:lnTo>
                    <a:pt x="3086" y="1218"/>
                  </a:lnTo>
                  <a:lnTo>
                    <a:pt x="3082" y="1218"/>
                  </a:lnTo>
                  <a:lnTo>
                    <a:pt x="3078" y="1216"/>
                  </a:lnTo>
                  <a:lnTo>
                    <a:pt x="3074" y="1216"/>
                  </a:lnTo>
                  <a:lnTo>
                    <a:pt x="3069" y="1216"/>
                  </a:lnTo>
                  <a:lnTo>
                    <a:pt x="3065" y="1214"/>
                  </a:lnTo>
                  <a:lnTo>
                    <a:pt x="3061" y="1214"/>
                  </a:lnTo>
                  <a:lnTo>
                    <a:pt x="3058" y="1214"/>
                  </a:lnTo>
                  <a:lnTo>
                    <a:pt x="3052" y="1214"/>
                  </a:lnTo>
                  <a:lnTo>
                    <a:pt x="3048" y="1212"/>
                  </a:lnTo>
                  <a:lnTo>
                    <a:pt x="3044" y="1212"/>
                  </a:lnTo>
                  <a:lnTo>
                    <a:pt x="3041" y="1210"/>
                  </a:lnTo>
                  <a:lnTo>
                    <a:pt x="3039" y="1208"/>
                  </a:lnTo>
                  <a:lnTo>
                    <a:pt x="3035" y="1207"/>
                  </a:lnTo>
                  <a:lnTo>
                    <a:pt x="3029" y="1207"/>
                  </a:lnTo>
                  <a:lnTo>
                    <a:pt x="3026" y="1207"/>
                  </a:lnTo>
                  <a:lnTo>
                    <a:pt x="3020" y="1207"/>
                  </a:lnTo>
                  <a:lnTo>
                    <a:pt x="3016" y="1207"/>
                  </a:lnTo>
                  <a:lnTo>
                    <a:pt x="3011" y="1208"/>
                  </a:lnTo>
                  <a:lnTo>
                    <a:pt x="3007" y="1207"/>
                  </a:lnTo>
                  <a:lnTo>
                    <a:pt x="3001" y="1208"/>
                  </a:lnTo>
                  <a:lnTo>
                    <a:pt x="2998" y="1207"/>
                  </a:lnTo>
                  <a:lnTo>
                    <a:pt x="2994" y="1207"/>
                  </a:lnTo>
                  <a:lnTo>
                    <a:pt x="2990" y="1207"/>
                  </a:lnTo>
                  <a:lnTo>
                    <a:pt x="2986" y="1205"/>
                  </a:lnTo>
                  <a:lnTo>
                    <a:pt x="2981" y="1205"/>
                  </a:lnTo>
                  <a:lnTo>
                    <a:pt x="2977" y="1205"/>
                  </a:lnTo>
                  <a:lnTo>
                    <a:pt x="2973" y="1203"/>
                  </a:lnTo>
                  <a:lnTo>
                    <a:pt x="2969" y="1203"/>
                  </a:lnTo>
                  <a:lnTo>
                    <a:pt x="2966" y="1201"/>
                  </a:lnTo>
                  <a:lnTo>
                    <a:pt x="2960" y="1201"/>
                  </a:lnTo>
                  <a:lnTo>
                    <a:pt x="2956" y="1201"/>
                  </a:lnTo>
                  <a:lnTo>
                    <a:pt x="2953" y="1199"/>
                  </a:lnTo>
                  <a:lnTo>
                    <a:pt x="2949" y="1199"/>
                  </a:lnTo>
                  <a:lnTo>
                    <a:pt x="2945" y="1197"/>
                  </a:lnTo>
                  <a:lnTo>
                    <a:pt x="2941" y="1195"/>
                  </a:lnTo>
                  <a:lnTo>
                    <a:pt x="2938" y="1195"/>
                  </a:lnTo>
                  <a:lnTo>
                    <a:pt x="2934" y="1193"/>
                  </a:lnTo>
                  <a:lnTo>
                    <a:pt x="2932" y="1192"/>
                  </a:lnTo>
                  <a:lnTo>
                    <a:pt x="2930" y="1188"/>
                  </a:lnTo>
                  <a:lnTo>
                    <a:pt x="2926" y="1186"/>
                  </a:lnTo>
                  <a:lnTo>
                    <a:pt x="2924" y="1182"/>
                  </a:lnTo>
                  <a:lnTo>
                    <a:pt x="2923" y="1178"/>
                  </a:lnTo>
                  <a:lnTo>
                    <a:pt x="2921" y="1175"/>
                  </a:lnTo>
                  <a:lnTo>
                    <a:pt x="2921" y="1169"/>
                  </a:lnTo>
                  <a:lnTo>
                    <a:pt x="2919" y="1165"/>
                  </a:lnTo>
                  <a:lnTo>
                    <a:pt x="2917" y="1163"/>
                  </a:lnTo>
                  <a:lnTo>
                    <a:pt x="2913" y="1160"/>
                  </a:lnTo>
                  <a:lnTo>
                    <a:pt x="2911" y="1156"/>
                  </a:lnTo>
                  <a:lnTo>
                    <a:pt x="2909" y="1154"/>
                  </a:lnTo>
                  <a:lnTo>
                    <a:pt x="2906" y="1152"/>
                  </a:lnTo>
                  <a:lnTo>
                    <a:pt x="2904" y="1150"/>
                  </a:lnTo>
                  <a:lnTo>
                    <a:pt x="2900" y="1148"/>
                  </a:lnTo>
                  <a:lnTo>
                    <a:pt x="2896" y="1147"/>
                  </a:lnTo>
                  <a:lnTo>
                    <a:pt x="2891" y="1148"/>
                  </a:lnTo>
                  <a:lnTo>
                    <a:pt x="2889" y="1152"/>
                  </a:lnTo>
                  <a:lnTo>
                    <a:pt x="2885" y="1154"/>
                  </a:lnTo>
                  <a:lnTo>
                    <a:pt x="2883" y="1156"/>
                  </a:lnTo>
                  <a:lnTo>
                    <a:pt x="2877" y="1158"/>
                  </a:lnTo>
                  <a:lnTo>
                    <a:pt x="2874" y="1156"/>
                  </a:lnTo>
                  <a:lnTo>
                    <a:pt x="2872" y="1154"/>
                  </a:lnTo>
                  <a:lnTo>
                    <a:pt x="2872" y="1148"/>
                  </a:lnTo>
                  <a:lnTo>
                    <a:pt x="2870" y="1145"/>
                  </a:lnTo>
                  <a:lnTo>
                    <a:pt x="2870" y="1141"/>
                  </a:lnTo>
                  <a:lnTo>
                    <a:pt x="2868" y="1137"/>
                  </a:lnTo>
                  <a:lnTo>
                    <a:pt x="2864" y="1133"/>
                  </a:lnTo>
                  <a:lnTo>
                    <a:pt x="2862" y="1132"/>
                  </a:lnTo>
                  <a:lnTo>
                    <a:pt x="2859" y="1132"/>
                  </a:lnTo>
                  <a:lnTo>
                    <a:pt x="2855" y="1130"/>
                  </a:lnTo>
                  <a:lnTo>
                    <a:pt x="2851" y="1130"/>
                  </a:lnTo>
                  <a:lnTo>
                    <a:pt x="2847" y="1128"/>
                  </a:lnTo>
                  <a:lnTo>
                    <a:pt x="2844" y="1126"/>
                  </a:lnTo>
                  <a:lnTo>
                    <a:pt x="2840" y="1124"/>
                  </a:lnTo>
                  <a:lnTo>
                    <a:pt x="2836" y="1124"/>
                  </a:lnTo>
                  <a:lnTo>
                    <a:pt x="2832" y="1122"/>
                  </a:lnTo>
                  <a:lnTo>
                    <a:pt x="2831" y="1118"/>
                  </a:lnTo>
                  <a:lnTo>
                    <a:pt x="2829" y="1117"/>
                  </a:lnTo>
                  <a:lnTo>
                    <a:pt x="2829" y="1113"/>
                  </a:lnTo>
                  <a:lnTo>
                    <a:pt x="2831" y="1109"/>
                  </a:lnTo>
                  <a:lnTo>
                    <a:pt x="2829" y="1103"/>
                  </a:lnTo>
                  <a:lnTo>
                    <a:pt x="2827" y="1100"/>
                  </a:lnTo>
                  <a:lnTo>
                    <a:pt x="2825" y="1100"/>
                  </a:lnTo>
                  <a:lnTo>
                    <a:pt x="2819" y="1102"/>
                  </a:lnTo>
                  <a:lnTo>
                    <a:pt x="2816" y="1103"/>
                  </a:lnTo>
                  <a:lnTo>
                    <a:pt x="2810" y="1103"/>
                  </a:lnTo>
                  <a:lnTo>
                    <a:pt x="2806" y="1103"/>
                  </a:lnTo>
                  <a:lnTo>
                    <a:pt x="2802" y="1103"/>
                  </a:lnTo>
                  <a:lnTo>
                    <a:pt x="2797" y="1105"/>
                  </a:lnTo>
                  <a:lnTo>
                    <a:pt x="2795" y="1107"/>
                  </a:lnTo>
                  <a:lnTo>
                    <a:pt x="2795" y="1111"/>
                  </a:lnTo>
                  <a:lnTo>
                    <a:pt x="2793" y="1115"/>
                  </a:lnTo>
                  <a:lnTo>
                    <a:pt x="2793" y="1117"/>
                  </a:lnTo>
                  <a:lnTo>
                    <a:pt x="2791" y="1118"/>
                  </a:lnTo>
                  <a:lnTo>
                    <a:pt x="2789" y="1120"/>
                  </a:lnTo>
                  <a:lnTo>
                    <a:pt x="2786" y="1122"/>
                  </a:lnTo>
                  <a:lnTo>
                    <a:pt x="2782" y="1124"/>
                  </a:lnTo>
                  <a:lnTo>
                    <a:pt x="2778" y="1126"/>
                  </a:lnTo>
                  <a:lnTo>
                    <a:pt x="2774" y="1128"/>
                  </a:lnTo>
                  <a:lnTo>
                    <a:pt x="2772" y="1132"/>
                  </a:lnTo>
                  <a:lnTo>
                    <a:pt x="2771" y="1135"/>
                  </a:lnTo>
                  <a:lnTo>
                    <a:pt x="2771" y="1137"/>
                  </a:lnTo>
                  <a:lnTo>
                    <a:pt x="2769" y="1141"/>
                  </a:lnTo>
                  <a:lnTo>
                    <a:pt x="2769" y="1145"/>
                  </a:lnTo>
                  <a:lnTo>
                    <a:pt x="2767" y="1148"/>
                  </a:lnTo>
                  <a:lnTo>
                    <a:pt x="2763" y="1150"/>
                  </a:lnTo>
                  <a:lnTo>
                    <a:pt x="2761" y="1152"/>
                  </a:lnTo>
                  <a:lnTo>
                    <a:pt x="2756" y="1154"/>
                  </a:lnTo>
                  <a:lnTo>
                    <a:pt x="2752" y="1154"/>
                  </a:lnTo>
                  <a:lnTo>
                    <a:pt x="2746" y="1156"/>
                  </a:lnTo>
                  <a:lnTo>
                    <a:pt x="2742" y="1156"/>
                  </a:lnTo>
                  <a:lnTo>
                    <a:pt x="2737" y="1156"/>
                  </a:lnTo>
                  <a:lnTo>
                    <a:pt x="2733" y="1156"/>
                  </a:lnTo>
                  <a:lnTo>
                    <a:pt x="2729" y="1154"/>
                  </a:lnTo>
                  <a:lnTo>
                    <a:pt x="2726" y="1154"/>
                  </a:lnTo>
                  <a:lnTo>
                    <a:pt x="2722" y="1152"/>
                  </a:lnTo>
                  <a:lnTo>
                    <a:pt x="2716" y="1152"/>
                  </a:lnTo>
                  <a:lnTo>
                    <a:pt x="2712" y="1152"/>
                  </a:lnTo>
                  <a:lnTo>
                    <a:pt x="2709" y="1150"/>
                  </a:lnTo>
                  <a:lnTo>
                    <a:pt x="2705" y="1148"/>
                  </a:lnTo>
                  <a:lnTo>
                    <a:pt x="2701" y="1150"/>
                  </a:lnTo>
                  <a:lnTo>
                    <a:pt x="2696" y="1152"/>
                  </a:lnTo>
                  <a:lnTo>
                    <a:pt x="2692" y="1152"/>
                  </a:lnTo>
                  <a:lnTo>
                    <a:pt x="2686" y="1152"/>
                  </a:lnTo>
                  <a:lnTo>
                    <a:pt x="2682" y="1152"/>
                  </a:lnTo>
                  <a:lnTo>
                    <a:pt x="2679" y="1150"/>
                  </a:lnTo>
                  <a:lnTo>
                    <a:pt x="2677" y="1150"/>
                  </a:lnTo>
                  <a:lnTo>
                    <a:pt x="2675" y="1150"/>
                  </a:lnTo>
                  <a:lnTo>
                    <a:pt x="2669" y="1152"/>
                  </a:lnTo>
                  <a:lnTo>
                    <a:pt x="2666" y="1154"/>
                  </a:lnTo>
                  <a:lnTo>
                    <a:pt x="2662" y="1154"/>
                  </a:lnTo>
                  <a:lnTo>
                    <a:pt x="2656" y="1156"/>
                  </a:lnTo>
                  <a:lnTo>
                    <a:pt x="2651" y="1158"/>
                  </a:lnTo>
                  <a:lnTo>
                    <a:pt x="2647" y="1158"/>
                  </a:lnTo>
                  <a:lnTo>
                    <a:pt x="2641" y="1158"/>
                  </a:lnTo>
                  <a:lnTo>
                    <a:pt x="2636" y="1160"/>
                  </a:lnTo>
                  <a:lnTo>
                    <a:pt x="2634" y="1158"/>
                  </a:lnTo>
                  <a:lnTo>
                    <a:pt x="2632" y="1158"/>
                  </a:lnTo>
                  <a:lnTo>
                    <a:pt x="2628" y="1158"/>
                  </a:lnTo>
                  <a:lnTo>
                    <a:pt x="2622" y="1158"/>
                  </a:lnTo>
                  <a:lnTo>
                    <a:pt x="2619" y="1158"/>
                  </a:lnTo>
                  <a:lnTo>
                    <a:pt x="2615" y="1160"/>
                  </a:lnTo>
                  <a:lnTo>
                    <a:pt x="2615" y="1163"/>
                  </a:lnTo>
                  <a:lnTo>
                    <a:pt x="2615" y="1167"/>
                  </a:lnTo>
                  <a:lnTo>
                    <a:pt x="2615" y="1171"/>
                  </a:lnTo>
                  <a:lnTo>
                    <a:pt x="2617" y="1171"/>
                  </a:lnTo>
                  <a:lnTo>
                    <a:pt x="2619" y="1175"/>
                  </a:lnTo>
                  <a:lnTo>
                    <a:pt x="2621" y="1178"/>
                  </a:lnTo>
                  <a:lnTo>
                    <a:pt x="2622" y="1180"/>
                  </a:lnTo>
                  <a:lnTo>
                    <a:pt x="2626" y="1184"/>
                  </a:lnTo>
                  <a:lnTo>
                    <a:pt x="2628" y="1186"/>
                  </a:lnTo>
                  <a:lnTo>
                    <a:pt x="2630" y="1188"/>
                  </a:lnTo>
                  <a:lnTo>
                    <a:pt x="2630" y="1190"/>
                  </a:lnTo>
                  <a:lnTo>
                    <a:pt x="2634" y="1192"/>
                  </a:lnTo>
                  <a:lnTo>
                    <a:pt x="2636" y="1193"/>
                  </a:lnTo>
                  <a:lnTo>
                    <a:pt x="2639" y="1197"/>
                  </a:lnTo>
                  <a:lnTo>
                    <a:pt x="2641" y="1201"/>
                  </a:lnTo>
                  <a:lnTo>
                    <a:pt x="2643" y="1203"/>
                  </a:lnTo>
                  <a:lnTo>
                    <a:pt x="2645" y="1207"/>
                  </a:lnTo>
                  <a:lnTo>
                    <a:pt x="2643" y="1210"/>
                  </a:lnTo>
                  <a:lnTo>
                    <a:pt x="2641" y="1214"/>
                  </a:lnTo>
                  <a:lnTo>
                    <a:pt x="2639" y="1216"/>
                  </a:lnTo>
                  <a:lnTo>
                    <a:pt x="2636" y="1218"/>
                  </a:lnTo>
                  <a:lnTo>
                    <a:pt x="2634" y="1218"/>
                  </a:lnTo>
                  <a:lnTo>
                    <a:pt x="2628" y="1218"/>
                  </a:lnTo>
                  <a:lnTo>
                    <a:pt x="2626" y="1218"/>
                  </a:lnTo>
                  <a:lnTo>
                    <a:pt x="2624" y="1216"/>
                  </a:lnTo>
                  <a:lnTo>
                    <a:pt x="2621" y="1214"/>
                  </a:lnTo>
                  <a:lnTo>
                    <a:pt x="2619" y="1210"/>
                  </a:lnTo>
                  <a:lnTo>
                    <a:pt x="2615" y="1208"/>
                  </a:lnTo>
                  <a:lnTo>
                    <a:pt x="2611" y="1207"/>
                  </a:lnTo>
                  <a:lnTo>
                    <a:pt x="2609" y="1205"/>
                  </a:lnTo>
                  <a:lnTo>
                    <a:pt x="2606" y="1205"/>
                  </a:lnTo>
                  <a:lnTo>
                    <a:pt x="2602" y="1203"/>
                  </a:lnTo>
                  <a:lnTo>
                    <a:pt x="2598" y="1201"/>
                  </a:lnTo>
                  <a:lnTo>
                    <a:pt x="2594" y="1199"/>
                  </a:lnTo>
                  <a:lnTo>
                    <a:pt x="2592" y="1197"/>
                  </a:lnTo>
                  <a:lnTo>
                    <a:pt x="2589" y="1195"/>
                  </a:lnTo>
                  <a:lnTo>
                    <a:pt x="2585" y="1193"/>
                  </a:lnTo>
                  <a:lnTo>
                    <a:pt x="2581" y="1193"/>
                  </a:lnTo>
                  <a:lnTo>
                    <a:pt x="2577" y="1190"/>
                  </a:lnTo>
                  <a:lnTo>
                    <a:pt x="2576" y="1190"/>
                  </a:lnTo>
                  <a:lnTo>
                    <a:pt x="2572" y="1188"/>
                  </a:lnTo>
                  <a:lnTo>
                    <a:pt x="2568" y="1186"/>
                  </a:lnTo>
                  <a:lnTo>
                    <a:pt x="2564" y="1184"/>
                  </a:lnTo>
                  <a:lnTo>
                    <a:pt x="2561" y="1182"/>
                  </a:lnTo>
                  <a:lnTo>
                    <a:pt x="2557" y="1180"/>
                  </a:lnTo>
                  <a:lnTo>
                    <a:pt x="2555" y="1178"/>
                  </a:lnTo>
                  <a:lnTo>
                    <a:pt x="2551" y="1178"/>
                  </a:lnTo>
                  <a:lnTo>
                    <a:pt x="2547" y="1177"/>
                  </a:lnTo>
                  <a:lnTo>
                    <a:pt x="2544" y="1175"/>
                  </a:lnTo>
                  <a:lnTo>
                    <a:pt x="2540" y="1175"/>
                  </a:lnTo>
                  <a:lnTo>
                    <a:pt x="2536" y="1173"/>
                  </a:lnTo>
                  <a:lnTo>
                    <a:pt x="2532" y="1171"/>
                  </a:lnTo>
                  <a:lnTo>
                    <a:pt x="2529" y="1171"/>
                  </a:lnTo>
                  <a:lnTo>
                    <a:pt x="2525" y="1169"/>
                  </a:lnTo>
                  <a:lnTo>
                    <a:pt x="2521" y="1167"/>
                  </a:lnTo>
                  <a:lnTo>
                    <a:pt x="2519" y="1167"/>
                  </a:lnTo>
                  <a:lnTo>
                    <a:pt x="2515" y="1165"/>
                  </a:lnTo>
                  <a:lnTo>
                    <a:pt x="2512" y="1163"/>
                  </a:lnTo>
                  <a:lnTo>
                    <a:pt x="2508" y="1162"/>
                  </a:lnTo>
                  <a:lnTo>
                    <a:pt x="2504" y="1160"/>
                  </a:lnTo>
                  <a:lnTo>
                    <a:pt x="2502" y="1158"/>
                  </a:lnTo>
                  <a:lnTo>
                    <a:pt x="2499" y="1156"/>
                  </a:lnTo>
                  <a:lnTo>
                    <a:pt x="2495" y="1154"/>
                  </a:lnTo>
                  <a:lnTo>
                    <a:pt x="2493" y="1152"/>
                  </a:lnTo>
                  <a:lnTo>
                    <a:pt x="2489" y="1150"/>
                  </a:lnTo>
                  <a:lnTo>
                    <a:pt x="2485" y="1148"/>
                  </a:lnTo>
                  <a:lnTo>
                    <a:pt x="2482" y="1147"/>
                  </a:lnTo>
                  <a:lnTo>
                    <a:pt x="2478" y="1147"/>
                  </a:lnTo>
                  <a:lnTo>
                    <a:pt x="2476" y="1145"/>
                  </a:lnTo>
                  <a:lnTo>
                    <a:pt x="2472" y="1143"/>
                  </a:lnTo>
                  <a:lnTo>
                    <a:pt x="2469" y="1141"/>
                  </a:lnTo>
                  <a:lnTo>
                    <a:pt x="2465" y="1141"/>
                  </a:lnTo>
                  <a:lnTo>
                    <a:pt x="2461" y="1139"/>
                  </a:lnTo>
                  <a:lnTo>
                    <a:pt x="2457" y="1137"/>
                  </a:lnTo>
                  <a:lnTo>
                    <a:pt x="2454" y="1137"/>
                  </a:lnTo>
                  <a:lnTo>
                    <a:pt x="2448" y="1137"/>
                  </a:lnTo>
                  <a:lnTo>
                    <a:pt x="2444" y="1137"/>
                  </a:lnTo>
                  <a:lnTo>
                    <a:pt x="2440" y="1137"/>
                  </a:lnTo>
                  <a:lnTo>
                    <a:pt x="2435" y="1137"/>
                  </a:lnTo>
                  <a:lnTo>
                    <a:pt x="2431" y="1137"/>
                  </a:lnTo>
                  <a:lnTo>
                    <a:pt x="2427" y="1135"/>
                  </a:lnTo>
                  <a:lnTo>
                    <a:pt x="2422" y="1135"/>
                  </a:lnTo>
                  <a:lnTo>
                    <a:pt x="2418" y="1135"/>
                  </a:lnTo>
                  <a:lnTo>
                    <a:pt x="2412" y="1135"/>
                  </a:lnTo>
                  <a:lnTo>
                    <a:pt x="2409" y="1135"/>
                  </a:lnTo>
                  <a:lnTo>
                    <a:pt x="2405" y="1135"/>
                  </a:lnTo>
                  <a:lnTo>
                    <a:pt x="2399" y="1135"/>
                  </a:lnTo>
                  <a:lnTo>
                    <a:pt x="2394" y="1135"/>
                  </a:lnTo>
                  <a:lnTo>
                    <a:pt x="2390" y="1135"/>
                  </a:lnTo>
                  <a:lnTo>
                    <a:pt x="2386" y="1135"/>
                  </a:lnTo>
                  <a:lnTo>
                    <a:pt x="2382" y="1135"/>
                  </a:lnTo>
                  <a:lnTo>
                    <a:pt x="2380" y="1135"/>
                  </a:lnTo>
                  <a:lnTo>
                    <a:pt x="2377" y="1135"/>
                  </a:lnTo>
                  <a:lnTo>
                    <a:pt x="2371" y="1137"/>
                  </a:lnTo>
                  <a:lnTo>
                    <a:pt x="2367" y="1137"/>
                  </a:lnTo>
                  <a:lnTo>
                    <a:pt x="2362" y="1135"/>
                  </a:lnTo>
                  <a:lnTo>
                    <a:pt x="2358" y="1137"/>
                  </a:lnTo>
                  <a:lnTo>
                    <a:pt x="2352" y="1137"/>
                  </a:lnTo>
                  <a:lnTo>
                    <a:pt x="2349" y="1135"/>
                  </a:lnTo>
                  <a:lnTo>
                    <a:pt x="2343" y="1137"/>
                  </a:lnTo>
                  <a:lnTo>
                    <a:pt x="2339" y="1137"/>
                  </a:lnTo>
                  <a:lnTo>
                    <a:pt x="2335" y="1135"/>
                  </a:lnTo>
                  <a:lnTo>
                    <a:pt x="2330" y="1135"/>
                  </a:lnTo>
                  <a:lnTo>
                    <a:pt x="2326" y="1135"/>
                  </a:lnTo>
                  <a:lnTo>
                    <a:pt x="2322" y="1133"/>
                  </a:lnTo>
                  <a:lnTo>
                    <a:pt x="2319" y="1133"/>
                  </a:lnTo>
                  <a:lnTo>
                    <a:pt x="2315" y="1132"/>
                  </a:lnTo>
                  <a:lnTo>
                    <a:pt x="2311" y="1132"/>
                  </a:lnTo>
                  <a:lnTo>
                    <a:pt x="2307" y="1133"/>
                  </a:lnTo>
                  <a:lnTo>
                    <a:pt x="2304" y="1135"/>
                  </a:lnTo>
                  <a:lnTo>
                    <a:pt x="2304" y="1139"/>
                  </a:lnTo>
                  <a:lnTo>
                    <a:pt x="2304" y="1143"/>
                  </a:lnTo>
                  <a:lnTo>
                    <a:pt x="2302" y="1147"/>
                  </a:lnTo>
                  <a:lnTo>
                    <a:pt x="2300" y="1148"/>
                  </a:lnTo>
                  <a:lnTo>
                    <a:pt x="2300" y="1152"/>
                  </a:lnTo>
                  <a:lnTo>
                    <a:pt x="2298" y="1156"/>
                  </a:lnTo>
                  <a:lnTo>
                    <a:pt x="2300" y="1160"/>
                  </a:lnTo>
                  <a:lnTo>
                    <a:pt x="2300" y="1163"/>
                  </a:lnTo>
                  <a:lnTo>
                    <a:pt x="2304" y="1167"/>
                  </a:lnTo>
                  <a:lnTo>
                    <a:pt x="2305" y="1169"/>
                  </a:lnTo>
                  <a:lnTo>
                    <a:pt x="2309" y="1171"/>
                  </a:lnTo>
                  <a:lnTo>
                    <a:pt x="2311" y="1175"/>
                  </a:lnTo>
                  <a:lnTo>
                    <a:pt x="2311" y="1178"/>
                  </a:lnTo>
                  <a:lnTo>
                    <a:pt x="2309" y="1180"/>
                  </a:lnTo>
                  <a:lnTo>
                    <a:pt x="2309" y="1184"/>
                  </a:lnTo>
                  <a:lnTo>
                    <a:pt x="2307" y="1188"/>
                  </a:lnTo>
                  <a:lnTo>
                    <a:pt x="2305" y="1190"/>
                  </a:lnTo>
                  <a:lnTo>
                    <a:pt x="2304" y="1193"/>
                  </a:lnTo>
                  <a:lnTo>
                    <a:pt x="2302" y="1197"/>
                  </a:lnTo>
                  <a:lnTo>
                    <a:pt x="2300" y="1199"/>
                  </a:lnTo>
                  <a:lnTo>
                    <a:pt x="2298" y="1203"/>
                  </a:lnTo>
                  <a:lnTo>
                    <a:pt x="2294" y="1205"/>
                  </a:lnTo>
                  <a:lnTo>
                    <a:pt x="2292" y="1208"/>
                  </a:lnTo>
                  <a:lnTo>
                    <a:pt x="2290" y="1210"/>
                  </a:lnTo>
                  <a:lnTo>
                    <a:pt x="2289" y="1212"/>
                  </a:lnTo>
                  <a:lnTo>
                    <a:pt x="2285" y="1216"/>
                  </a:lnTo>
                  <a:lnTo>
                    <a:pt x="2283" y="1218"/>
                  </a:lnTo>
                  <a:lnTo>
                    <a:pt x="2279" y="1220"/>
                  </a:lnTo>
                  <a:lnTo>
                    <a:pt x="2277" y="1223"/>
                  </a:lnTo>
                  <a:lnTo>
                    <a:pt x="2274" y="1225"/>
                  </a:lnTo>
                  <a:lnTo>
                    <a:pt x="2270" y="1227"/>
                  </a:lnTo>
                  <a:lnTo>
                    <a:pt x="2266" y="1229"/>
                  </a:lnTo>
                  <a:lnTo>
                    <a:pt x="2260" y="1229"/>
                  </a:lnTo>
                  <a:lnTo>
                    <a:pt x="2257" y="1229"/>
                  </a:lnTo>
                  <a:lnTo>
                    <a:pt x="2251" y="1229"/>
                  </a:lnTo>
                  <a:lnTo>
                    <a:pt x="2247" y="1229"/>
                  </a:lnTo>
                  <a:lnTo>
                    <a:pt x="2244" y="1229"/>
                  </a:lnTo>
                  <a:lnTo>
                    <a:pt x="2238" y="1229"/>
                  </a:lnTo>
                  <a:lnTo>
                    <a:pt x="2236" y="1227"/>
                  </a:lnTo>
                  <a:lnTo>
                    <a:pt x="2232" y="1225"/>
                  </a:lnTo>
                  <a:lnTo>
                    <a:pt x="2229" y="1225"/>
                  </a:lnTo>
                  <a:lnTo>
                    <a:pt x="2225" y="1222"/>
                  </a:lnTo>
                  <a:lnTo>
                    <a:pt x="2223" y="1220"/>
                  </a:lnTo>
                  <a:lnTo>
                    <a:pt x="2221" y="1214"/>
                  </a:lnTo>
                  <a:lnTo>
                    <a:pt x="2219" y="1210"/>
                  </a:lnTo>
                  <a:lnTo>
                    <a:pt x="2219" y="1208"/>
                  </a:lnTo>
                  <a:lnTo>
                    <a:pt x="2217" y="1203"/>
                  </a:lnTo>
                  <a:lnTo>
                    <a:pt x="2215" y="1199"/>
                  </a:lnTo>
                  <a:lnTo>
                    <a:pt x="2214" y="1195"/>
                  </a:lnTo>
                  <a:lnTo>
                    <a:pt x="2212" y="1192"/>
                  </a:lnTo>
                  <a:lnTo>
                    <a:pt x="2208" y="1190"/>
                  </a:lnTo>
                  <a:lnTo>
                    <a:pt x="2206" y="1188"/>
                  </a:lnTo>
                  <a:lnTo>
                    <a:pt x="2202" y="1186"/>
                  </a:lnTo>
                  <a:lnTo>
                    <a:pt x="2200" y="1184"/>
                  </a:lnTo>
                  <a:lnTo>
                    <a:pt x="2197" y="1182"/>
                  </a:lnTo>
                  <a:lnTo>
                    <a:pt x="2193" y="1180"/>
                  </a:lnTo>
                  <a:lnTo>
                    <a:pt x="2189" y="1178"/>
                  </a:lnTo>
                  <a:lnTo>
                    <a:pt x="2187" y="1177"/>
                  </a:lnTo>
                  <a:lnTo>
                    <a:pt x="2184" y="1175"/>
                  </a:lnTo>
                  <a:lnTo>
                    <a:pt x="2182" y="1173"/>
                  </a:lnTo>
                  <a:lnTo>
                    <a:pt x="2178" y="1169"/>
                  </a:lnTo>
                  <a:lnTo>
                    <a:pt x="2176" y="1167"/>
                  </a:lnTo>
                  <a:lnTo>
                    <a:pt x="2174" y="1163"/>
                  </a:lnTo>
                  <a:lnTo>
                    <a:pt x="2170" y="1160"/>
                  </a:lnTo>
                  <a:lnTo>
                    <a:pt x="2168" y="1158"/>
                  </a:lnTo>
                  <a:lnTo>
                    <a:pt x="2167" y="1154"/>
                  </a:lnTo>
                  <a:lnTo>
                    <a:pt x="2163" y="1152"/>
                  </a:lnTo>
                  <a:lnTo>
                    <a:pt x="2159" y="1152"/>
                  </a:lnTo>
                  <a:lnTo>
                    <a:pt x="2155" y="1150"/>
                  </a:lnTo>
                  <a:lnTo>
                    <a:pt x="2152" y="1150"/>
                  </a:lnTo>
                  <a:lnTo>
                    <a:pt x="2146" y="1150"/>
                  </a:lnTo>
                  <a:lnTo>
                    <a:pt x="2142" y="1150"/>
                  </a:lnTo>
                  <a:lnTo>
                    <a:pt x="2137" y="1150"/>
                  </a:lnTo>
                  <a:lnTo>
                    <a:pt x="2133" y="1152"/>
                  </a:lnTo>
                  <a:lnTo>
                    <a:pt x="2127" y="1150"/>
                  </a:lnTo>
                  <a:lnTo>
                    <a:pt x="2123" y="1152"/>
                  </a:lnTo>
                  <a:lnTo>
                    <a:pt x="2118" y="1152"/>
                  </a:lnTo>
                  <a:lnTo>
                    <a:pt x="2114" y="1152"/>
                  </a:lnTo>
                  <a:lnTo>
                    <a:pt x="2108" y="1150"/>
                  </a:lnTo>
                  <a:lnTo>
                    <a:pt x="2105" y="1152"/>
                  </a:lnTo>
                  <a:lnTo>
                    <a:pt x="2101" y="1152"/>
                  </a:lnTo>
                  <a:lnTo>
                    <a:pt x="2095" y="1152"/>
                  </a:lnTo>
                  <a:lnTo>
                    <a:pt x="2092" y="1150"/>
                  </a:lnTo>
                  <a:lnTo>
                    <a:pt x="2086" y="1150"/>
                  </a:lnTo>
                  <a:lnTo>
                    <a:pt x="2082" y="1152"/>
                  </a:lnTo>
                  <a:lnTo>
                    <a:pt x="2077" y="1152"/>
                  </a:lnTo>
                  <a:lnTo>
                    <a:pt x="2073" y="1152"/>
                  </a:lnTo>
                  <a:lnTo>
                    <a:pt x="2067" y="1152"/>
                  </a:lnTo>
                  <a:lnTo>
                    <a:pt x="2063" y="1152"/>
                  </a:lnTo>
                  <a:lnTo>
                    <a:pt x="2060" y="1152"/>
                  </a:lnTo>
                  <a:lnTo>
                    <a:pt x="2056" y="1150"/>
                  </a:lnTo>
                  <a:lnTo>
                    <a:pt x="2050" y="1150"/>
                  </a:lnTo>
                  <a:lnTo>
                    <a:pt x="2047" y="1148"/>
                  </a:lnTo>
                  <a:lnTo>
                    <a:pt x="2043" y="1148"/>
                  </a:lnTo>
                  <a:lnTo>
                    <a:pt x="2039" y="1147"/>
                  </a:lnTo>
                  <a:lnTo>
                    <a:pt x="2037" y="1147"/>
                  </a:lnTo>
                  <a:lnTo>
                    <a:pt x="2035" y="1147"/>
                  </a:lnTo>
                  <a:lnTo>
                    <a:pt x="2032" y="1147"/>
                  </a:lnTo>
                  <a:lnTo>
                    <a:pt x="2028" y="1145"/>
                  </a:lnTo>
                  <a:lnTo>
                    <a:pt x="2024" y="1145"/>
                  </a:lnTo>
                  <a:lnTo>
                    <a:pt x="2018" y="1145"/>
                  </a:lnTo>
                  <a:lnTo>
                    <a:pt x="2015" y="1143"/>
                  </a:lnTo>
                  <a:lnTo>
                    <a:pt x="2011" y="1141"/>
                  </a:lnTo>
                  <a:lnTo>
                    <a:pt x="2007" y="1141"/>
                  </a:lnTo>
                  <a:lnTo>
                    <a:pt x="2003" y="1139"/>
                  </a:lnTo>
                  <a:lnTo>
                    <a:pt x="2002" y="1137"/>
                  </a:lnTo>
                  <a:lnTo>
                    <a:pt x="1998" y="1135"/>
                  </a:lnTo>
                  <a:lnTo>
                    <a:pt x="1996" y="1132"/>
                  </a:lnTo>
                  <a:lnTo>
                    <a:pt x="1994" y="1130"/>
                  </a:lnTo>
                  <a:lnTo>
                    <a:pt x="1992" y="1126"/>
                  </a:lnTo>
                  <a:lnTo>
                    <a:pt x="1988" y="1122"/>
                  </a:lnTo>
                  <a:lnTo>
                    <a:pt x="1987" y="1120"/>
                  </a:lnTo>
                  <a:lnTo>
                    <a:pt x="1983" y="1120"/>
                  </a:lnTo>
                  <a:lnTo>
                    <a:pt x="1979" y="1118"/>
                  </a:lnTo>
                  <a:lnTo>
                    <a:pt x="1973" y="1120"/>
                  </a:lnTo>
                  <a:lnTo>
                    <a:pt x="1968" y="1120"/>
                  </a:lnTo>
                  <a:lnTo>
                    <a:pt x="1964" y="1122"/>
                  </a:lnTo>
                  <a:lnTo>
                    <a:pt x="1958" y="1122"/>
                  </a:lnTo>
                  <a:lnTo>
                    <a:pt x="1955" y="1122"/>
                  </a:lnTo>
                  <a:lnTo>
                    <a:pt x="1949" y="1122"/>
                  </a:lnTo>
                  <a:lnTo>
                    <a:pt x="1945" y="1122"/>
                  </a:lnTo>
                  <a:lnTo>
                    <a:pt x="1942" y="1120"/>
                  </a:lnTo>
                  <a:lnTo>
                    <a:pt x="1938" y="1120"/>
                  </a:lnTo>
                  <a:lnTo>
                    <a:pt x="1932" y="1120"/>
                  </a:lnTo>
                  <a:lnTo>
                    <a:pt x="1928" y="1118"/>
                  </a:lnTo>
                  <a:lnTo>
                    <a:pt x="1925" y="1118"/>
                  </a:lnTo>
                  <a:lnTo>
                    <a:pt x="1921" y="1118"/>
                  </a:lnTo>
                  <a:lnTo>
                    <a:pt x="1915" y="1118"/>
                  </a:lnTo>
                  <a:lnTo>
                    <a:pt x="1912" y="1118"/>
                  </a:lnTo>
                  <a:lnTo>
                    <a:pt x="1908" y="1117"/>
                  </a:lnTo>
                  <a:lnTo>
                    <a:pt x="1902" y="1117"/>
                  </a:lnTo>
                  <a:lnTo>
                    <a:pt x="1898" y="1117"/>
                  </a:lnTo>
                  <a:lnTo>
                    <a:pt x="1895" y="1117"/>
                  </a:lnTo>
                  <a:lnTo>
                    <a:pt x="1889" y="1117"/>
                  </a:lnTo>
                  <a:lnTo>
                    <a:pt x="1885" y="1117"/>
                  </a:lnTo>
                  <a:lnTo>
                    <a:pt x="1883" y="1117"/>
                  </a:lnTo>
                  <a:lnTo>
                    <a:pt x="1882" y="1117"/>
                  </a:lnTo>
                  <a:lnTo>
                    <a:pt x="1882" y="1115"/>
                  </a:lnTo>
                  <a:lnTo>
                    <a:pt x="1878" y="1115"/>
                  </a:lnTo>
                  <a:lnTo>
                    <a:pt x="1874" y="1113"/>
                  </a:lnTo>
                  <a:lnTo>
                    <a:pt x="1872" y="1109"/>
                  </a:lnTo>
                  <a:lnTo>
                    <a:pt x="1870" y="1105"/>
                  </a:lnTo>
                  <a:lnTo>
                    <a:pt x="1870" y="1102"/>
                  </a:lnTo>
                  <a:lnTo>
                    <a:pt x="1868" y="1096"/>
                  </a:lnTo>
                  <a:lnTo>
                    <a:pt x="1867" y="1092"/>
                  </a:lnTo>
                  <a:lnTo>
                    <a:pt x="1865" y="1088"/>
                  </a:lnTo>
                  <a:lnTo>
                    <a:pt x="1863" y="1085"/>
                  </a:lnTo>
                  <a:lnTo>
                    <a:pt x="1861" y="1081"/>
                  </a:lnTo>
                  <a:lnTo>
                    <a:pt x="1859" y="1075"/>
                  </a:lnTo>
                  <a:lnTo>
                    <a:pt x="1859" y="1072"/>
                  </a:lnTo>
                  <a:lnTo>
                    <a:pt x="1861" y="1068"/>
                  </a:lnTo>
                  <a:lnTo>
                    <a:pt x="1861" y="1066"/>
                  </a:lnTo>
                  <a:lnTo>
                    <a:pt x="1863" y="1062"/>
                  </a:lnTo>
                  <a:lnTo>
                    <a:pt x="1863" y="1058"/>
                  </a:lnTo>
                  <a:lnTo>
                    <a:pt x="1861" y="1053"/>
                  </a:lnTo>
                  <a:lnTo>
                    <a:pt x="1859" y="1049"/>
                  </a:lnTo>
                  <a:lnTo>
                    <a:pt x="1857" y="1045"/>
                  </a:lnTo>
                  <a:lnTo>
                    <a:pt x="1853" y="1043"/>
                  </a:lnTo>
                  <a:lnTo>
                    <a:pt x="1853" y="1040"/>
                  </a:lnTo>
                  <a:lnTo>
                    <a:pt x="1852" y="1036"/>
                  </a:lnTo>
                  <a:lnTo>
                    <a:pt x="1853" y="1032"/>
                  </a:lnTo>
                  <a:lnTo>
                    <a:pt x="1853" y="1028"/>
                  </a:lnTo>
                  <a:lnTo>
                    <a:pt x="1853" y="1025"/>
                  </a:lnTo>
                  <a:lnTo>
                    <a:pt x="1852" y="1019"/>
                  </a:lnTo>
                  <a:lnTo>
                    <a:pt x="1850" y="1015"/>
                  </a:lnTo>
                  <a:lnTo>
                    <a:pt x="1848" y="1013"/>
                  </a:lnTo>
                  <a:lnTo>
                    <a:pt x="1846" y="1010"/>
                  </a:lnTo>
                  <a:lnTo>
                    <a:pt x="1844" y="1006"/>
                  </a:lnTo>
                  <a:lnTo>
                    <a:pt x="1844" y="1002"/>
                  </a:lnTo>
                  <a:lnTo>
                    <a:pt x="1846" y="998"/>
                  </a:lnTo>
                  <a:lnTo>
                    <a:pt x="1846" y="995"/>
                  </a:lnTo>
                  <a:lnTo>
                    <a:pt x="1844" y="989"/>
                  </a:lnTo>
                  <a:lnTo>
                    <a:pt x="1842" y="985"/>
                  </a:lnTo>
                  <a:lnTo>
                    <a:pt x="1840" y="982"/>
                  </a:lnTo>
                  <a:lnTo>
                    <a:pt x="1838" y="978"/>
                  </a:lnTo>
                  <a:lnTo>
                    <a:pt x="1837" y="974"/>
                  </a:lnTo>
                  <a:lnTo>
                    <a:pt x="1835" y="972"/>
                  </a:lnTo>
                  <a:lnTo>
                    <a:pt x="1831" y="970"/>
                  </a:lnTo>
                  <a:lnTo>
                    <a:pt x="1827" y="972"/>
                  </a:lnTo>
                  <a:lnTo>
                    <a:pt x="1823" y="974"/>
                  </a:lnTo>
                  <a:lnTo>
                    <a:pt x="1818" y="974"/>
                  </a:lnTo>
                  <a:lnTo>
                    <a:pt x="1814" y="974"/>
                  </a:lnTo>
                  <a:lnTo>
                    <a:pt x="1810" y="974"/>
                  </a:lnTo>
                  <a:lnTo>
                    <a:pt x="1806" y="972"/>
                  </a:lnTo>
                  <a:lnTo>
                    <a:pt x="1801" y="972"/>
                  </a:lnTo>
                  <a:lnTo>
                    <a:pt x="1795" y="972"/>
                  </a:lnTo>
                  <a:lnTo>
                    <a:pt x="1791" y="974"/>
                  </a:lnTo>
                  <a:lnTo>
                    <a:pt x="1786" y="976"/>
                  </a:lnTo>
                  <a:lnTo>
                    <a:pt x="1782" y="978"/>
                  </a:lnTo>
                  <a:lnTo>
                    <a:pt x="1776" y="978"/>
                  </a:lnTo>
                  <a:lnTo>
                    <a:pt x="1773" y="980"/>
                  </a:lnTo>
                  <a:lnTo>
                    <a:pt x="1769" y="982"/>
                  </a:lnTo>
                  <a:lnTo>
                    <a:pt x="1763" y="983"/>
                  </a:lnTo>
                  <a:lnTo>
                    <a:pt x="1760" y="985"/>
                  </a:lnTo>
                  <a:lnTo>
                    <a:pt x="1754" y="985"/>
                  </a:lnTo>
                  <a:lnTo>
                    <a:pt x="1748" y="985"/>
                  </a:lnTo>
                  <a:lnTo>
                    <a:pt x="1745" y="987"/>
                  </a:lnTo>
                  <a:lnTo>
                    <a:pt x="1739" y="987"/>
                  </a:lnTo>
                  <a:lnTo>
                    <a:pt x="1733" y="989"/>
                  </a:lnTo>
                  <a:lnTo>
                    <a:pt x="1730" y="989"/>
                  </a:lnTo>
                  <a:lnTo>
                    <a:pt x="1724" y="989"/>
                  </a:lnTo>
                  <a:lnTo>
                    <a:pt x="1720" y="989"/>
                  </a:lnTo>
                  <a:lnTo>
                    <a:pt x="1716" y="987"/>
                  </a:lnTo>
                  <a:lnTo>
                    <a:pt x="1711" y="989"/>
                  </a:lnTo>
                  <a:lnTo>
                    <a:pt x="1705" y="989"/>
                  </a:lnTo>
                  <a:lnTo>
                    <a:pt x="1701" y="991"/>
                  </a:lnTo>
                  <a:lnTo>
                    <a:pt x="1698" y="993"/>
                  </a:lnTo>
                  <a:lnTo>
                    <a:pt x="1692" y="995"/>
                  </a:lnTo>
                  <a:lnTo>
                    <a:pt x="1688" y="995"/>
                  </a:lnTo>
                  <a:lnTo>
                    <a:pt x="1683" y="995"/>
                  </a:lnTo>
                  <a:lnTo>
                    <a:pt x="1677" y="997"/>
                  </a:lnTo>
                  <a:lnTo>
                    <a:pt x="1671" y="997"/>
                  </a:lnTo>
                  <a:lnTo>
                    <a:pt x="1668" y="997"/>
                  </a:lnTo>
                  <a:lnTo>
                    <a:pt x="1662" y="997"/>
                  </a:lnTo>
                  <a:lnTo>
                    <a:pt x="1658" y="997"/>
                  </a:lnTo>
                  <a:lnTo>
                    <a:pt x="1655" y="997"/>
                  </a:lnTo>
                  <a:lnTo>
                    <a:pt x="1651" y="995"/>
                  </a:lnTo>
                  <a:lnTo>
                    <a:pt x="1647" y="995"/>
                  </a:lnTo>
                  <a:lnTo>
                    <a:pt x="1643" y="993"/>
                  </a:lnTo>
                  <a:lnTo>
                    <a:pt x="1640" y="993"/>
                  </a:lnTo>
                  <a:lnTo>
                    <a:pt x="1636" y="991"/>
                  </a:lnTo>
                  <a:lnTo>
                    <a:pt x="1632" y="989"/>
                  </a:lnTo>
                  <a:lnTo>
                    <a:pt x="1630" y="985"/>
                  </a:lnTo>
                  <a:lnTo>
                    <a:pt x="1626" y="983"/>
                  </a:lnTo>
                  <a:lnTo>
                    <a:pt x="1625" y="982"/>
                  </a:lnTo>
                  <a:lnTo>
                    <a:pt x="1621" y="980"/>
                  </a:lnTo>
                  <a:lnTo>
                    <a:pt x="1619" y="976"/>
                  </a:lnTo>
                  <a:lnTo>
                    <a:pt x="1617" y="972"/>
                  </a:lnTo>
                  <a:lnTo>
                    <a:pt x="1613" y="970"/>
                  </a:lnTo>
                  <a:lnTo>
                    <a:pt x="1611" y="967"/>
                  </a:lnTo>
                  <a:lnTo>
                    <a:pt x="1610" y="965"/>
                  </a:lnTo>
                  <a:lnTo>
                    <a:pt x="1606" y="961"/>
                  </a:lnTo>
                  <a:lnTo>
                    <a:pt x="1604" y="959"/>
                  </a:lnTo>
                  <a:lnTo>
                    <a:pt x="1602" y="957"/>
                  </a:lnTo>
                  <a:lnTo>
                    <a:pt x="1598" y="953"/>
                  </a:lnTo>
                  <a:lnTo>
                    <a:pt x="1596" y="951"/>
                  </a:lnTo>
                  <a:lnTo>
                    <a:pt x="1593" y="950"/>
                  </a:lnTo>
                  <a:lnTo>
                    <a:pt x="1589" y="948"/>
                  </a:lnTo>
                  <a:lnTo>
                    <a:pt x="1587" y="946"/>
                  </a:lnTo>
                  <a:lnTo>
                    <a:pt x="1581" y="946"/>
                  </a:lnTo>
                  <a:lnTo>
                    <a:pt x="1578" y="944"/>
                  </a:lnTo>
                  <a:lnTo>
                    <a:pt x="1574" y="944"/>
                  </a:lnTo>
                  <a:lnTo>
                    <a:pt x="1570" y="944"/>
                  </a:lnTo>
                  <a:lnTo>
                    <a:pt x="1566" y="942"/>
                  </a:lnTo>
                  <a:lnTo>
                    <a:pt x="1563" y="940"/>
                  </a:lnTo>
                  <a:lnTo>
                    <a:pt x="1559" y="938"/>
                  </a:lnTo>
                  <a:lnTo>
                    <a:pt x="1557" y="936"/>
                  </a:lnTo>
                  <a:lnTo>
                    <a:pt x="1553" y="935"/>
                  </a:lnTo>
                  <a:lnTo>
                    <a:pt x="1550" y="933"/>
                  </a:lnTo>
                  <a:lnTo>
                    <a:pt x="1548" y="931"/>
                  </a:lnTo>
                  <a:lnTo>
                    <a:pt x="1544" y="929"/>
                  </a:lnTo>
                  <a:lnTo>
                    <a:pt x="1542" y="925"/>
                  </a:lnTo>
                  <a:lnTo>
                    <a:pt x="1538" y="923"/>
                  </a:lnTo>
                  <a:lnTo>
                    <a:pt x="1536" y="921"/>
                  </a:lnTo>
                  <a:lnTo>
                    <a:pt x="1533" y="920"/>
                  </a:lnTo>
                  <a:lnTo>
                    <a:pt x="1531" y="916"/>
                  </a:lnTo>
                  <a:lnTo>
                    <a:pt x="1527" y="914"/>
                  </a:lnTo>
                  <a:lnTo>
                    <a:pt x="1525" y="912"/>
                  </a:lnTo>
                  <a:lnTo>
                    <a:pt x="1521" y="910"/>
                  </a:lnTo>
                  <a:lnTo>
                    <a:pt x="1518" y="906"/>
                  </a:lnTo>
                  <a:lnTo>
                    <a:pt x="1516" y="905"/>
                  </a:lnTo>
                  <a:lnTo>
                    <a:pt x="1514" y="903"/>
                  </a:lnTo>
                  <a:lnTo>
                    <a:pt x="1510" y="899"/>
                  </a:lnTo>
                  <a:lnTo>
                    <a:pt x="1506" y="897"/>
                  </a:lnTo>
                  <a:lnTo>
                    <a:pt x="1505" y="895"/>
                  </a:lnTo>
                  <a:lnTo>
                    <a:pt x="1501" y="893"/>
                  </a:lnTo>
                  <a:lnTo>
                    <a:pt x="1499" y="891"/>
                  </a:lnTo>
                  <a:lnTo>
                    <a:pt x="1495" y="890"/>
                  </a:lnTo>
                  <a:lnTo>
                    <a:pt x="1491" y="888"/>
                  </a:lnTo>
                  <a:lnTo>
                    <a:pt x="1490" y="886"/>
                  </a:lnTo>
                  <a:lnTo>
                    <a:pt x="1486" y="884"/>
                  </a:lnTo>
                  <a:lnTo>
                    <a:pt x="1482" y="882"/>
                  </a:lnTo>
                  <a:lnTo>
                    <a:pt x="1478" y="880"/>
                  </a:lnTo>
                  <a:lnTo>
                    <a:pt x="1476" y="878"/>
                  </a:lnTo>
                  <a:lnTo>
                    <a:pt x="1473" y="876"/>
                  </a:lnTo>
                  <a:lnTo>
                    <a:pt x="1471" y="873"/>
                  </a:lnTo>
                  <a:lnTo>
                    <a:pt x="1467" y="871"/>
                  </a:lnTo>
                  <a:lnTo>
                    <a:pt x="1463" y="869"/>
                  </a:lnTo>
                  <a:lnTo>
                    <a:pt x="1459" y="867"/>
                  </a:lnTo>
                  <a:lnTo>
                    <a:pt x="1458" y="867"/>
                  </a:lnTo>
                  <a:lnTo>
                    <a:pt x="1454" y="865"/>
                  </a:lnTo>
                  <a:lnTo>
                    <a:pt x="1448" y="865"/>
                  </a:lnTo>
                  <a:lnTo>
                    <a:pt x="1444" y="863"/>
                  </a:lnTo>
                  <a:lnTo>
                    <a:pt x="1441" y="863"/>
                  </a:lnTo>
                  <a:lnTo>
                    <a:pt x="1435" y="865"/>
                  </a:lnTo>
                  <a:lnTo>
                    <a:pt x="1431" y="863"/>
                  </a:lnTo>
                  <a:lnTo>
                    <a:pt x="1428" y="863"/>
                  </a:lnTo>
                  <a:lnTo>
                    <a:pt x="1424" y="861"/>
                  </a:lnTo>
                  <a:lnTo>
                    <a:pt x="1420" y="860"/>
                  </a:lnTo>
                  <a:lnTo>
                    <a:pt x="1418" y="856"/>
                  </a:lnTo>
                  <a:lnTo>
                    <a:pt x="1416" y="852"/>
                  </a:lnTo>
                  <a:lnTo>
                    <a:pt x="1414" y="848"/>
                  </a:lnTo>
                  <a:lnTo>
                    <a:pt x="1413" y="845"/>
                  </a:lnTo>
                  <a:lnTo>
                    <a:pt x="1411" y="841"/>
                  </a:lnTo>
                  <a:lnTo>
                    <a:pt x="1409" y="839"/>
                  </a:lnTo>
                  <a:lnTo>
                    <a:pt x="1405" y="837"/>
                  </a:lnTo>
                  <a:lnTo>
                    <a:pt x="1401" y="835"/>
                  </a:lnTo>
                  <a:lnTo>
                    <a:pt x="1399" y="833"/>
                  </a:lnTo>
                  <a:lnTo>
                    <a:pt x="1396" y="831"/>
                  </a:lnTo>
                  <a:lnTo>
                    <a:pt x="1392" y="830"/>
                  </a:lnTo>
                  <a:lnTo>
                    <a:pt x="1388" y="830"/>
                  </a:lnTo>
                  <a:lnTo>
                    <a:pt x="1384" y="828"/>
                  </a:lnTo>
                  <a:lnTo>
                    <a:pt x="1381" y="828"/>
                  </a:lnTo>
                  <a:lnTo>
                    <a:pt x="1375" y="826"/>
                  </a:lnTo>
                  <a:lnTo>
                    <a:pt x="1371" y="826"/>
                  </a:lnTo>
                  <a:lnTo>
                    <a:pt x="1368" y="826"/>
                  </a:lnTo>
                  <a:lnTo>
                    <a:pt x="1362" y="826"/>
                  </a:lnTo>
                  <a:lnTo>
                    <a:pt x="1358" y="826"/>
                  </a:lnTo>
                  <a:lnTo>
                    <a:pt x="1354" y="826"/>
                  </a:lnTo>
                  <a:lnTo>
                    <a:pt x="1349" y="826"/>
                  </a:lnTo>
                  <a:lnTo>
                    <a:pt x="1345" y="824"/>
                  </a:lnTo>
                  <a:lnTo>
                    <a:pt x="1341" y="826"/>
                  </a:lnTo>
                  <a:lnTo>
                    <a:pt x="1336" y="826"/>
                  </a:lnTo>
                  <a:lnTo>
                    <a:pt x="1330" y="828"/>
                  </a:lnTo>
                  <a:lnTo>
                    <a:pt x="1326" y="830"/>
                  </a:lnTo>
                  <a:lnTo>
                    <a:pt x="1323" y="831"/>
                  </a:lnTo>
                  <a:lnTo>
                    <a:pt x="1319" y="833"/>
                  </a:lnTo>
                  <a:lnTo>
                    <a:pt x="1315" y="835"/>
                  </a:lnTo>
                  <a:lnTo>
                    <a:pt x="1313" y="839"/>
                  </a:lnTo>
                  <a:lnTo>
                    <a:pt x="1311" y="841"/>
                  </a:lnTo>
                  <a:lnTo>
                    <a:pt x="1308" y="843"/>
                  </a:lnTo>
                  <a:lnTo>
                    <a:pt x="1306" y="846"/>
                  </a:lnTo>
                  <a:lnTo>
                    <a:pt x="1302" y="848"/>
                  </a:lnTo>
                  <a:lnTo>
                    <a:pt x="1300" y="850"/>
                  </a:lnTo>
                  <a:lnTo>
                    <a:pt x="1298" y="854"/>
                  </a:lnTo>
                  <a:lnTo>
                    <a:pt x="1296" y="856"/>
                  </a:lnTo>
                  <a:lnTo>
                    <a:pt x="1293" y="860"/>
                  </a:lnTo>
                  <a:lnTo>
                    <a:pt x="1291" y="861"/>
                  </a:lnTo>
                  <a:lnTo>
                    <a:pt x="1289" y="865"/>
                  </a:lnTo>
                  <a:lnTo>
                    <a:pt x="1287" y="867"/>
                  </a:lnTo>
                  <a:lnTo>
                    <a:pt x="1283" y="871"/>
                  </a:lnTo>
                  <a:lnTo>
                    <a:pt x="1279" y="873"/>
                  </a:lnTo>
                  <a:lnTo>
                    <a:pt x="1274" y="873"/>
                  </a:lnTo>
                  <a:lnTo>
                    <a:pt x="1270" y="871"/>
                  </a:lnTo>
                  <a:lnTo>
                    <a:pt x="1266" y="871"/>
                  </a:lnTo>
                  <a:lnTo>
                    <a:pt x="1263" y="869"/>
                  </a:lnTo>
                  <a:lnTo>
                    <a:pt x="1261" y="867"/>
                  </a:lnTo>
                  <a:lnTo>
                    <a:pt x="1257" y="865"/>
                  </a:lnTo>
                  <a:lnTo>
                    <a:pt x="1253" y="863"/>
                  </a:lnTo>
                  <a:lnTo>
                    <a:pt x="1249" y="861"/>
                  </a:lnTo>
                  <a:lnTo>
                    <a:pt x="1248" y="860"/>
                  </a:lnTo>
                  <a:lnTo>
                    <a:pt x="1240" y="856"/>
                  </a:lnTo>
                  <a:lnTo>
                    <a:pt x="1238" y="854"/>
                  </a:lnTo>
                  <a:lnTo>
                    <a:pt x="1234" y="852"/>
                  </a:lnTo>
                  <a:lnTo>
                    <a:pt x="1233" y="850"/>
                  </a:lnTo>
                  <a:lnTo>
                    <a:pt x="1229" y="848"/>
                  </a:lnTo>
                  <a:lnTo>
                    <a:pt x="1225" y="846"/>
                  </a:lnTo>
                  <a:lnTo>
                    <a:pt x="1223" y="845"/>
                  </a:lnTo>
                  <a:lnTo>
                    <a:pt x="1219" y="843"/>
                  </a:lnTo>
                  <a:lnTo>
                    <a:pt x="1216" y="841"/>
                  </a:lnTo>
                  <a:lnTo>
                    <a:pt x="1212" y="839"/>
                  </a:lnTo>
                  <a:lnTo>
                    <a:pt x="1208" y="839"/>
                  </a:lnTo>
                  <a:lnTo>
                    <a:pt x="1204" y="837"/>
                  </a:lnTo>
                  <a:lnTo>
                    <a:pt x="1201" y="835"/>
                  </a:lnTo>
                  <a:lnTo>
                    <a:pt x="1197" y="833"/>
                  </a:lnTo>
                  <a:lnTo>
                    <a:pt x="1195" y="831"/>
                  </a:lnTo>
                  <a:lnTo>
                    <a:pt x="1191" y="830"/>
                  </a:lnTo>
                  <a:lnTo>
                    <a:pt x="1188" y="828"/>
                  </a:lnTo>
                  <a:lnTo>
                    <a:pt x="1186" y="826"/>
                  </a:lnTo>
                  <a:lnTo>
                    <a:pt x="1184" y="822"/>
                  </a:lnTo>
                  <a:lnTo>
                    <a:pt x="1180" y="820"/>
                  </a:lnTo>
                  <a:lnTo>
                    <a:pt x="1176" y="818"/>
                  </a:lnTo>
                  <a:lnTo>
                    <a:pt x="1174" y="815"/>
                  </a:lnTo>
                  <a:lnTo>
                    <a:pt x="1171" y="813"/>
                  </a:lnTo>
                  <a:lnTo>
                    <a:pt x="1169" y="811"/>
                  </a:lnTo>
                  <a:lnTo>
                    <a:pt x="1165" y="809"/>
                  </a:lnTo>
                  <a:lnTo>
                    <a:pt x="1163" y="805"/>
                  </a:lnTo>
                  <a:lnTo>
                    <a:pt x="1159" y="803"/>
                  </a:lnTo>
                  <a:lnTo>
                    <a:pt x="1158" y="801"/>
                  </a:lnTo>
                  <a:lnTo>
                    <a:pt x="1154" y="798"/>
                  </a:lnTo>
                  <a:lnTo>
                    <a:pt x="1152" y="796"/>
                  </a:lnTo>
                  <a:lnTo>
                    <a:pt x="1150" y="794"/>
                  </a:lnTo>
                  <a:lnTo>
                    <a:pt x="1146" y="792"/>
                  </a:lnTo>
                  <a:lnTo>
                    <a:pt x="1143" y="788"/>
                  </a:lnTo>
                  <a:lnTo>
                    <a:pt x="1139" y="788"/>
                  </a:lnTo>
                  <a:lnTo>
                    <a:pt x="1135" y="786"/>
                  </a:lnTo>
                  <a:lnTo>
                    <a:pt x="1131" y="785"/>
                  </a:lnTo>
                  <a:lnTo>
                    <a:pt x="1128" y="785"/>
                  </a:lnTo>
                  <a:lnTo>
                    <a:pt x="1124" y="785"/>
                  </a:lnTo>
                  <a:lnTo>
                    <a:pt x="1120" y="785"/>
                  </a:lnTo>
                  <a:lnTo>
                    <a:pt x="1114" y="783"/>
                  </a:lnTo>
                  <a:lnTo>
                    <a:pt x="1111" y="783"/>
                  </a:lnTo>
                  <a:lnTo>
                    <a:pt x="1107" y="783"/>
                  </a:lnTo>
                  <a:lnTo>
                    <a:pt x="1103" y="781"/>
                  </a:lnTo>
                  <a:lnTo>
                    <a:pt x="1099" y="781"/>
                  </a:lnTo>
                  <a:lnTo>
                    <a:pt x="1096" y="779"/>
                  </a:lnTo>
                  <a:lnTo>
                    <a:pt x="1092" y="779"/>
                  </a:lnTo>
                  <a:lnTo>
                    <a:pt x="1088" y="777"/>
                  </a:lnTo>
                  <a:lnTo>
                    <a:pt x="1086" y="773"/>
                  </a:lnTo>
                  <a:lnTo>
                    <a:pt x="1082" y="771"/>
                  </a:lnTo>
                  <a:lnTo>
                    <a:pt x="1082" y="770"/>
                  </a:lnTo>
                  <a:lnTo>
                    <a:pt x="1081" y="768"/>
                  </a:lnTo>
                  <a:lnTo>
                    <a:pt x="1079" y="764"/>
                  </a:lnTo>
                  <a:lnTo>
                    <a:pt x="1077" y="760"/>
                  </a:lnTo>
                  <a:lnTo>
                    <a:pt x="1075" y="758"/>
                  </a:lnTo>
                  <a:lnTo>
                    <a:pt x="1071" y="755"/>
                  </a:lnTo>
                  <a:lnTo>
                    <a:pt x="1067" y="755"/>
                  </a:lnTo>
                  <a:lnTo>
                    <a:pt x="1066" y="753"/>
                  </a:lnTo>
                  <a:lnTo>
                    <a:pt x="1062" y="751"/>
                  </a:lnTo>
                  <a:lnTo>
                    <a:pt x="1058" y="749"/>
                  </a:lnTo>
                  <a:lnTo>
                    <a:pt x="1054" y="747"/>
                  </a:lnTo>
                  <a:lnTo>
                    <a:pt x="1051" y="745"/>
                  </a:lnTo>
                  <a:lnTo>
                    <a:pt x="1047" y="745"/>
                  </a:lnTo>
                  <a:lnTo>
                    <a:pt x="1043" y="743"/>
                  </a:lnTo>
                  <a:lnTo>
                    <a:pt x="1041" y="741"/>
                  </a:lnTo>
                  <a:lnTo>
                    <a:pt x="1037" y="740"/>
                  </a:lnTo>
                  <a:lnTo>
                    <a:pt x="1034" y="738"/>
                  </a:lnTo>
                  <a:lnTo>
                    <a:pt x="1030" y="736"/>
                  </a:lnTo>
                  <a:lnTo>
                    <a:pt x="1028" y="734"/>
                  </a:lnTo>
                  <a:lnTo>
                    <a:pt x="1024" y="732"/>
                  </a:lnTo>
                  <a:lnTo>
                    <a:pt x="1021" y="732"/>
                  </a:lnTo>
                  <a:lnTo>
                    <a:pt x="1017" y="730"/>
                  </a:lnTo>
                  <a:lnTo>
                    <a:pt x="1013" y="728"/>
                  </a:lnTo>
                  <a:lnTo>
                    <a:pt x="1009" y="726"/>
                  </a:lnTo>
                  <a:lnTo>
                    <a:pt x="1007" y="725"/>
                  </a:lnTo>
                  <a:lnTo>
                    <a:pt x="1004" y="723"/>
                  </a:lnTo>
                  <a:lnTo>
                    <a:pt x="1000" y="723"/>
                  </a:lnTo>
                  <a:lnTo>
                    <a:pt x="996" y="721"/>
                  </a:lnTo>
                  <a:lnTo>
                    <a:pt x="992" y="719"/>
                  </a:lnTo>
                  <a:lnTo>
                    <a:pt x="991" y="717"/>
                  </a:lnTo>
                  <a:lnTo>
                    <a:pt x="987" y="715"/>
                  </a:lnTo>
                  <a:lnTo>
                    <a:pt x="983" y="713"/>
                  </a:lnTo>
                  <a:lnTo>
                    <a:pt x="981" y="710"/>
                  </a:lnTo>
                  <a:lnTo>
                    <a:pt x="979" y="706"/>
                  </a:lnTo>
                  <a:lnTo>
                    <a:pt x="979" y="702"/>
                  </a:lnTo>
                  <a:lnTo>
                    <a:pt x="981" y="698"/>
                  </a:lnTo>
                  <a:lnTo>
                    <a:pt x="981" y="695"/>
                  </a:lnTo>
                  <a:lnTo>
                    <a:pt x="981" y="689"/>
                  </a:lnTo>
                  <a:lnTo>
                    <a:pt x="979" y="685"/>
                  </a:lnTo>
                  <a:lnTo>
                    <a:pt x="977" y="683"/>
                  </a:lnTo>
                  <a:lnTo>
                    <a:pt x="974" y="681"/>
                  </a:lnTo>
                  <a:lnTo>
                    <a:pt x="970" y="680"/>
                  </a:lnTo>
                  <a:lnTo>
                    <a:pt x="966" y="678"/>
                  </a:lnTo>
                  <a:lnTo>
                    <a:pt x="964" y="674"/>
                  </a:lnTo>
                  <a:lnTo>
                    <a:pt x="962" y="670"/>
                  </a:lnTo>
                  <a:lnTo>
                    <a:pt x="961" y="666"/>
                  </a:lnTo>
                  <a:lnTo>
                    <a:pt x="959" y="663"/>
                  </a:lnTo>
                  <a:lnTo>
                    <a:pt x="957" y="661"/>
                  </a:lnTo>
                  <a:lnTo>
                    <a:pt x="953" y="659"/>
                  </a:lnTo>
                  <a:lnTo>
                    <a:pt x="949" y="657"/>
                  </a:lnTo>
                  <a:lnTo>
                    <a:pt x="946" y="655"/>
                  </a:lnTo>
                  <a:lnTo>
                    <a:pt x="942" y="653"/>
                  </a:lnTo>
                  <a:lnTo>
                    <a:pt x="938" y="653"/>
                  </a:lnTo>
                  <a:lnTo>
                    <a:pt x="934" y="651"/>
                  </a:lnTo>
                  <a:lnTo>
                    <a:pt x="931" y="651"/>
                  </a:lnTo>
                  <a:lnTo>
                    <a:pt x="927" y="649"/>
                  </a:lnTo>
                  <a:lnTo>
                    <a:pt x="923" y="649"/>
                  </a:lnTo>
                  <a:lnTo>
                    <a:pt x="919" y="651"/>
                  </a:lnTo>
                  <a:lnTo>
                    <a:pt x="916" y="653"/>
                  </a:lnTo>
                  <a:lnTo>
                    <a:pt x="914" y="655"/>
                  </a:lnTo>
                  <a:lnTo>
                    <a:pt x="914" y="659"/>
                  </a:lnTo>
                  <a:lnTo>
                    <a:pt x="912" y="663"/>
                  </a:lnTo>
                  <a:lnTo>
                    <a:pt x="912" y="666"/>
                  </a:lnTo>
                  <a:lnTo>
                    <a:pt x="910" y="670"/>
                  </a:lnTo>
                  <a:lnTo>
                    <a:pt x="908" y="672"/>
                  </a:lnTo>
                  <a:lnTo>
                    <a:pt x="904" y="676"/>
                  </a:lnTo>
                  <a:lnTo>
                    <a:pt x="901" y="676"/>
                  </a:lnTo>
                  <a:lnTo>
                    <a:pt x="895" y="678"/>
                  </a:lnTo>
                  <a:lnTo>
                    <a:pt x="889" y="680"/>
                  </a:lnTo>
                  <a:lnTo>
                    <a:pt x="886" y="680"/>
                  </a:lnTo>
                  <a:lnTo>
                    <a:pt x="880" y="681"/>
                  </a:lnTo>
                  <a:lnTo>
                    <a:pt x="876" y="681"/>
                  </a:lnTo>
                  <a:lnTo>
                    <a:pt x="872" y="678"/>
                  </a:lnTo>
                  <a:lnTo>
                    <a:pt x="874" y="674"/>
                  </a:lnTo>
                  <a:lnTo>
                    <a:pt x="876" y="672"/>
                  </a:lnTo>
                  <a:lnTo>
                    <a:pt x="878" y="668"/>
                  </a:lnTo>
                  <a:lnTo>
                    <a:pt x="874" y="666"/>
                  </a:lnTo>
                  <a:lnTo>
                    <a:pt x="871" y="666"/>
                  </a:lnTo>
                  <a:lnTo>
                    <a:pt x="867" y="666"/>
                  </a:lnTo>
                  <a:lnTo>
                    <a:pt x="863" y="665"/>
                  </a:lnTo>
                  <a:lnTo>
                    <a:pt x="861" y="661"/>
                  </a:lnTo>
                  <a:lnTo>
                    <a:pt x="861" y="657"/>
                  </a:lnTo>
                  <a:lnTo>
                    <a:pt x="863" y="655"/>
                  </a:lnTo>
                  <a:lnTo>
                    <a:pt x="869" y="653"/>
                  </a:lnTo>
                  <a:lnTo>
                    <a:pt x="872" y="653"/>
                  </a:lnTo>
                  <a:lnTo>
                    <a:pt x="876" y="651"/>
                  </a:lnTo>
                  <a:lnTo>
                    <a:pt x="874" y="648"/>
                  </a:lnTo>
                  <a:lnTo>
                    <a:pt x="871" y="644"/>
                  </a:lnTo>
                  <a:lnTo>
                    <a:pt x="871" y="640"/>
                  </a:lnTo>
                  <a:lnTo>
                    <a:pt x="871" y="636"/>
                  </a:lnTo>
                  <a:lnTo>
                    <a:pt x="869" y="633"/>
                  </a:lnTo>
                  <a:lnTo>
                    <a:pt x="865" y="631"/>
                  </a:lnTo>
                  <a:lnTo>
                    <a:pt x="863" y="629"/>
                  </a:lnTo>
                  <a:lnTo>
                    <a:pt x="859" y="627"/>
                  </a:lnTo>
                  <a:lnTo>
                    <a:pt x="857" y="623"/>
                  </a:lnTo>
                  <a:lnTo>
                    <a:pt x="854" y="621"/>
                  </a:lnTo>
                  <a:lnTo>
                    <a:pt x="852" y="618"/>
                  </a:lnTo>
                  <a:lnTo>
                    <a:pt x="850" y="616"/>
                  </a:lnTo>
                  <a:lnTo>
                    <a:pt x="846" y="612"/>
                  </a:lnTo>
                  <a:lnTo>
                    <a:pt x="844" y="610"/>
                  </a:lnTo>
                  <a:lnTo>
                    <a:pt x="841" y="606"/>
                  </a:lnTo>
                  <a:lnTo>
                    <a:pt x="839" y="604"/>
                  </a:lnTo>
                  <a:lnTo>
                    <a:pt x="835" y="603"/>
                  </a:lnTo>
                  <a:lnTo>
                    <a:pt x="833" y="601"/>
                  </a:lnTo>
                  <a:lnTo>
                    <a:pt x="831" y="597"/>
                  </a:lnTo>
                  <a:lnTo>
                    <a:pt x="827" y="595"/>
                  </a:lnTo>
                  <a:lnTo>
                    <a:pt x="826" y="591"/>
                  </a:lnTo>
                  <a:lnTo>
                    <a:pt x="824" y="588"/>
                  </a:lnTo>
                  <a:lnTo>
                    <a:pt x="822" y="584"/>
                  </a:lnTo>
                  <a:lnTo>
                    <a:pt x="818" y="582"/>
                  </a:lnTo>
                  <a:lnTo>
                    <a:pt x="818" y="576"/>
                  </a:lnTo>
                  <a:lnTo>
                    <a:pt x="816" y="573"/>
                  </a:lnTo>
                  <a:lnTo>
                    <a:pt x="814" y="569"/>
                  </a:lnTo>
                  <a:lnTo>
                    <a:pt x="814" y="565"/>
                  </a:lnTo>
                  <a:lnTo>
                    <a:pt x="812" y="559"/>
                  </a:lnTo>
                  <a:lnTo>
                    <a:pt x="811" y="556"/>
                  </a:lnTo>
                  <a:lnTo>
                    <a:pt x="811" y="550"/>
                  </a:lnTo>
                  <a:lnTo>
                    <a:pt x="809" y="546"/>
                  </a:lnTo>
                  <a:lnTo>
                    <a:pt x="807" y="543"/>
                  </a:lnTo>
                  <a:lnTo>
                    <a:pt x="805" y="537"/>
                  </a:lnTo>
                  <a:lnTo>
                    <a:pt x="803" y="535"/>
                  </a:lnTo>
                  <a:lnTo>
                    <a:pt x="801" y="529"/>
                  </a:lnTo>
                  <a:lnTo>
                    <a:pt x="799" y="528"/>
                  </a:lnTo>
                  <a:lnTo>
                    <a:pt x="797" y="524"/>
                  </a:lnTo>
                  <a:lnTo>
                    <a:pt x="794" y="522"/>
                  </a:lnTo>
                  <a:lnTo>
                    <a:pt x="792" y="520"/>
                  </a:lnTo>
                  <a:lnTo>
                    <a:pt x="788" y="516"/>
                  </a:lnTo>
                  <a:lnTo>
                    <a:pt x="784" y="514"/>
                  </a:lnTo>
                  <a:lnTo>
                    <a:pt x="781" y="514"/>
                  </a:lnTo>
                  <a:lnTo>
                    <a:pt x="777" y="513"/>
                  </a:lnTo>
                  <a:lnTo>
                    <a:pt x="773" y="513"/>
                  </a:lnTo>
                  <a:lnTo>
                    <a:pt x="769" y="511"/>
                  </a:lnTo>
                  <a:lnTo>
                    <a:pt x="765" y="511"/>
                  </a:lnTo>
                  <a:lnTo>
                    <a:pt x="762" y="509"/>
                  </a:lnTo>
                  <a:lnTo>
                    <a:pt x="758" y="509"/>
                  </a:lnTo>
                  <a:lnTo>
                    <a:pt x="754" y="507"/>
                  </a:lnTo>
                  <a:lnTo>
                    <a:pt x="750" y="505"/>
                  </a:lnTo>
                  <a:lnTo>
                    <a:pt x="747" y="505"/>
                  </a:lnTo>
                  <a:lnTo>
                    <a:pt x="743" y="505"/>
                  </a:lnTo>
                  <a:lnTo>
                    <a:pt x="739" y="503"/>
                  </a:lnTo>
                  <a:lnTo>
                    <a:pt x="735" y="503"/>
                  </a:lnTo>
                  <a:lnTo>
                    <a:pt x="732" y="501"/>
                  </a:lnTo>
                  <a:lnTo>
                    <a:pt x="728" y="501"/>
                  </a:lnTo>
                  <a:lnTo>
                    <a:pt x="724" y="499"/>
                  </a:lnTo>
                  <a:lnTo>
                    <a:pt x="720" y="498"/>
                  </a:lnTo>
                  <a:lnTo>
                    <a:pt x="715" y="498"/>
                  </a:lnTo>
                  <a:lnTo>
                    <a:pt x="711" y="498"/>
                  </a:lnTo>
                  <a:lnTo>
                    <a:pt x="707" y="498"/>
                  </a:lnTo>
                  <a:lnTo>
                    <a:pt x="704" y="496"/>
                  </a:lnTo>
                  <a:lnTo>
                    <a:pt x="700" y="496"/>
                  </a:lnTo>
                  <a:lnTo>
                    <a:pt x="696" y="494"/>
                  </a:lnTo>
                  <a:lnTo>
                    <a:pt x="692" y="492"/>
                  </a:lnTo>
                  <a:lnTo>
                    <a:pt x="689" y="490"/>
                  </a:lnTo>
                  <a:lnTo>
                    <a:pt x="687" y="490"/>
                  </a:lnTo>
                  <a:lnTo>
                    <a:pt x="685" y="490"/>
                  </a:lnTo>
                  <a:lnTo>
                    <a:pt x="681" y="490"/>
                  </a:lnTo>
                  <a:lnTo>
                    <a:pt x="675" y="492"/>
                  </a:lnTo>
                  <a:lnTo>
                    <a:pt x="672" y="492"/>
                  </a:lnTo>
                  <a:lnTo>
                    <a:pt x="668" y="490"/>
                  </a:lnTo>
                  <a:lnTo>
                    <a:pt x="664" y="490"/>
                  </a:lnTo>
                  <a:lnTo>
                    <a:pt x="664" y="484"/>
                  </a:lnTo>
                  <a:lnTo>
                    <a:pt x="664" y="481"/>
                  </a:lnTo>
                  <a:lnTo>
                    <a:pt x="666" y="477"/>
                  </a:lnTo>
                  <a:lnTo>
                    <a:pt x="666" y="473"/>
                  </a:lnTo>
                  <a:lnTo>
                    <a:pt x="664" y="469"/>
                  </a:lnTo>
                  <a:lnTo>
                    <a:pt x="662" y="466"/>
                  </a:lnTo>
                  <a:lnTo>
                    <a:pt x="659" y="464"/>
                  </a:lnTo>
                  <a:lnTo>
                    <a:pt x="655" y="464"/>
                  </a:lnTo>
                  <a:lnTo>
                    <a:pt x="649" y="466"/>
                  </a:lnTo>
                  <a:lnTo>
                    <a:pt x="647" y="468"/>
                  </a:lnTo>
                  <a:lnTo>
                    <a:pt x="642" y="469"/>
                  </a:lnTo>
                  <a:lnTo>
                    <a:pt x="638" y="469"/>
                  </a:lnTo>
                  <a:lnTo>
                    <a:pt x="634" y="468"/>
                  </a:lnTo>
                  <a:lnTo>
                    <a:pt x="632" y="464"/>
                  </a:lnTo>
                  <a:lnTo>
                    <a:pt x="629" y="462"/>
                  </a:lnTo>
                  <a:lnTo>
                    <a:pt x="625" y="464"/>
                  </a:lnTo>
                  <a:lnTo>
                    <a:pt x="621" y="466"/>
                  </a:lnTo>
                  <a:lnTo>
                    <a:pt x="615" y="468"/>
                  </a:lnTo>
                  <a:lnTo>
                    <a:pt x="612" y="466"/>
                  </a:lnTo>
                  <a:lnTo>
                    <a:pt x="608" y="464"/>
                  </a:lnTo>
                  <a:lnTo>
                    <a:pt x="606" y="462"/>
                  </a:lnTo>
                  <a:lnTo>
                    <a:pt x="602" y="460"/>
                  </a:lnTo>
                  <a:lnTo>
                    <a:pt x="599" y="458"/>
                  </a:lnTo>
                  <a:lnTo>
                    <a:pt x="595" y="456"/>
                  </a:lnTo>
                  <a:lnTo>
                    <a:pt x="593" y="454"/>
                  </a:lnTo>
                  <a:lnTo>
                    <a:pt x="589" y="453"/>
                  </a:lnTo>
                  <a:lnTo>
                    <a:pt x="585" y="451"/>
                  </a:lnTo>
                  <a:lnTo>
                    <a:pt x="584" y="447"/>
                  </a:lnTo>
                  <a:lnTo>
                    <a:pt x="585" y="443"/>
                  </a:lnTo>
                  <a:lnTo>
                    <a:pt x="585" y="439"/>
                  </a:lnTo>
                  <a:lnTo>
                    <a:pt x="587" y="436"/>
                  </a:lnTo>
                  <a:lnTo>
                    <a:pt x="585" y="432"/>
                  </a:lnTo>
                  <a:lnTo>
                    <a:pt x="585" y="426"/>
                  </a:lnTo>
                  <a:lnTo>
                    <a:pt x="584" y="424"/>
                  </a:lnTo>
                  <a:lnTo>
                    <a:pt x="584" y="423"/>
                  </a:lnTo>
                  <a:lnTo>
                    <a:pt x="580" y="421"/>
                  </a:lnTo>
                  <a:lnTo>
                    <a:pt x="576" y="419"/>
                  </a:lnTo>
                  <a:lnTo>
                    <a:pt x="572" y="419"/>
                  </a:lnTo>
                  <a:lnTo>
                    <a:pt x="567" y="419"/>
                  </a:lnTo>
                  <a:lnTo>
                    <a:pt x="563" y="421"/>
                  </a:lnTo>
                  <a:lnTo>
                    <a:pt x="559" y="423"/>
                  </a:lnTo>
                  <a:lnTo>
                    <a:pt x="554" y="424"/>
                  </a:lnTo>
                  <a:lnTo>
                    <a:pt x="550" y="424"/>
                  </a:lnTo>
                  <a:lnTo>
                    <a:pt x="546" y="424"/>
                  </a:lnTo>
                  <a:lnTo>
                    <a:pt x="542" y="423"/>
                  </a:lnTo>
                  <a:lnTo>
                    <a:pt x="539" y="421"/>
                  </a:lnTo>
                  <a:lnTo>
                    <a:pt x="535" y="419"/>
                  </a:lnTo>
                  <a:lnTo>
                    <a:pt x="531" y="417"/>
                  </a:lnTo>
                  <a:lnTo>
                    <a:pt x="529" y="415"/>
                  </a:lnTo>
                  <a:lnTo>
                    <a:pt x="525" y="413"/>
                  </a:lnTo>
                  <a:lnTo>
                    <a:pt x="522" y="411"/>
                  </a:lnTo>
                  <a:lnTo>
                    <a:pt x="518" y="409"/>
                  </a:lnTo>
                  <a:lnTo>
                    <a:pt x="516" y="408"/>
                  </a:lnTo>
                  <a:lnTo>
                    <a:pt x="512" y="406"/>
                  </a:lnTo>
                  <a:lnTo>
                    <a:pt x="509" y="404"/>
                  </a:lnTo>
                  <a:lnTo>
                    <a:pt x="505" y="402"/>
                  </a:lnTo>
                  <a:lnTo>
                    <a:pt x="503" y="400"/>
                  </a:lnTo>
                  <a:lnTo>
                    <a:pt x="499" y="398"/>
                  </a:lnTo>
                  <a:lnTo>
                    <a:pt x="497" y="394"/>
                  </a:lnTo>
                  <a:lnTo>
                    <a:pt x="495" y="391"/>
                  </a:lnTo>
                  <a:lnTo>
                    <a:pt x="494" y="387"/>
                  </a:lnTo>
                  <a:lnTo>
                    <a:pt x="492" y="383"/>
                  </a:lnTo>
                  <a:lnTo>
                    <a:pt x="490" y="379"/>
                  </a:lnTo>
                  <a:lnTo>
                    <a:pt x="486" y="378"/>
                  </a:lnTo>
                  <a:lnTo>
                    <a:pt x="484" y="376"/>
                  </a:lnTo>
                  <a:lnTo>
                    <a:pt x="480" y="374"/>
                  </a:lnTo>
                  <a:lnTo>
                    <a:pt x="475" y="374"/>
                  </a:lnTo>
                  <a:lnTo>
                    <a:pt x="471" y="374"/>
                  </a:lnTo>
                  <a:lnTo>
                    <a:pt x="465" y="374"/>
                  </a:lnTo>
                  <a:lnTo>
                    <a:pt x="462" y="374"/>
                  </a:lnTo>
                  <a:lnTo>
                    <a:pt x="458" y="372"/>
                  </a:lnTo>
                  <a:lnTo>
                    <a:pt x="454" y="372"/>
                  </a:lnTo>
                  <a:lnTo>
                    <a:pt x="450" y="370"/>
                  </a:lnTo>
                  <a:lnTo>
                    <a:pt x="447" y="368"/>
                  </a:lnTo>
                  <a:lnTo>
                    <a:pt x="445" y="366"/>
                  </a:lnTo>
                  <a:lnTo>
                    <a:pt x="441" y="364"/>
                  </a:lnTo>
                  <a:lnTo>
                    <a:pt x="439" y="359"/>
                  </a:lnTo>
                  <a:lnTo>
                    <a:pt x="439" y="355"/>
                  </a:lnTo>
                  <a:lnTo>
                    <a:pt x="439" y="351"/>
                  </a:lnTo>
                  <a:lnTo>
                    <a:pt x="437" y="349"/>
                  </a:lnTo>
                  <a:lnTo>
                    <a:pt x="434" y="347"/>
                  </a:lnTo>
                  <a:lnTo>
                    <a:pt x="430" y="346"/>
                  </a:lnTo>
                  <a:lnTo>
                    <a:pt x="426" y="344"/>
                  </a:lnTo>
                  <a:lnTo>
                    <a:pt x="424" y="340"/>
                  </a:lnTo>
                  <a:lnTo>
                    <a:pt x="424" y="336"/>
                  </a:lnTo>
                  <a:lnTo>
                    <a:pt x="420" y="332"/>
                  </a:lnTo>
                  <a:lnTo>
                    <a:pt x="417" y="332"/>
                  </a:lnTo>
                  <a:lnTo>
                    <a:pt x="413" y="332"/>
                  </a:lnTo>
                  <a:lnTo>
                    <a:pt x="409" y="331"/>
                  </a:lnTo>
                  <a:lnTo>
                    <a:pt x="403" y="331"/>
                  </a:lnTo>
                  <a:lnTo>
                    <a:pt x="400" y="331"/>
                  </a:lnTo>
                  <a:lnTo>
                    <a:pt x="396" y="331"/>
                  </a:lnTo>
                  <a:lnTo>
                    <a:pt x="392" y="329"/>
                  </a:lnTo>
                  <a:lnTo>
                    <a:pt x="388" y="329"/>
                  </a:lnTo>
                  <a:lnTo>
                    <a:pt x="385" y="327"/>
                  </a:lnTo>
                  <a:lnTo>
                    <a:pt x="381" y="325"/>
                  </a:lnTo>
                  <a:lnTo>
                    <a:pt x="377" y="323"/>
                  </a:lnTo>
                  <a:lnTo>
                    <a:pt x="373" y="321"/>
                  </a:lnTo>
                  <a:lnTo>
                    <a:pt x="372" y="319"/>
                  </a:lnTo>
                  <a:lnTo>
                    <a:pt x="368" y="319"/>
                  </a:lnTo>
                  <a:lnTo>
                    <a:pt x="364" y="316"/>
                  </a:lnTo>
                  <a:lnTo>
                    <a:pt x="362" y="312"/>
                  </a:lnTo>
                  <a:lnTo>
                    <a:pt x="364" y="308"/>
                  </a:lnTo>
                  <a:lnTo>
                    <a:pt x="366" y="304"/>
                  </a:lnTo>
                  <a:lnTo>
                    <a:pt x="366" y="302"/>
                  </a:lnTo>
                  <a:lnTo>
                    <a:pt x="366" y="299"/>
                  </a:lnTo>
                  <a:lnTo>
                    <a:pt x="362" y="297"/>
                  </a:lnTo>
                  <a:lnTo>
                    <a:pt x="357" y="297"/>
                  </a:lnTo>
                  <a:lnTo>
                    <a:pt x="355" y="299"/>
                  </a:lnTo>
                  <a:lnTo>
                    <a:pt x="349" y="301"/>
                  </a:lnTo>
                  <a:lnTo>
                    <a:pt x="345" y="299"/>
                  </a:lnTo>
                  <a:lnTo>
                    <a:pt x="342" y="297"/>
                  </a:lnTo>
                  <a:lnTo>
                    <a:pt x="338" y="297"/>
                  </a:lnTo>
                  <a:lnTo>
                    <a:pt x="334" y="299"/>
                  </a:lnTo>
                  <a:lnTo>
                    <a:pt x="332" y="299"/>
                  </a:lnTo>
                  <a:lnTo>
                    <a:pt x="330" y="301"/>
                  </a:lnTo>
                  <a:lnTo>
                    <a:pt x="327" y="302"/>
                  </a:lnTo>
                  <a:lnTo>
                    <a:pt x="323" y="304"/>
                  </a:lnTo>
                  <a:lnTo>
                    <a:pt x="321" y="308"/>
                  </a:lnTo>
                  <a:lnTo>
                    <a:pt x="317" y="310"/>
                  </a:lnTo>
                  <a:lnTo>
                    <a:pt x="315" y="312"/>
                  </a:lnTo>
                  <a:lnTo>
                    <a:pt x="313" y="316"/>
                  </a:lnTo>
                  <a:lnTo>
                    <a:pt x="312" y="319"/>
                  </a:lnTo>
                  <a:lnTo>
                    <a:pt x="312" y="323"/>
                  </a:lnTo>
                  <a:lnTo>
                    <a:pt x="313" y="327"/>
                  </a:lnTo>
                  <a:lnTo>
                    <a:pt x="315" y="332"/>
                  </a:lnTo>
                  <a:lnTo>
                    <a:pt x="315" y="336"/>
                  </a:lnTo>
                  <a:lnTo>
                    <a:pt x="317" y="342"/>
                  </a:lnTo>
                  <a:lnTo>
                    <a:pt x="317" y="346"/>
                  </a:lnTo>
                  <a:lnTo>
                    <a:pt x="319" y="351"/>
                  </a:lnTo>
                  <a:lnTo>
                    <a:pt x="321" y="355"/>
                  </a:lnTo>
                  <a:lnTo>
                    <a:pt x="321" y="361"/>
                  </a:lnTo>
                  <a:lnTo>
                    <a:pt x="323" y="364"/>
                  </a:lnTo>
                  <a:lnTo>
                    <a:pt x="323" y="368"/>
                  </a:lnTo>
                  <a:lnTo>
                    <a:pt x="323" y="372"/>
                  </a:lnTo>
                  <a:lnTo>
                    <a:pt x="321" y="376"/>
                  </a:lnTo>
                  <a:lnTo>
                    <a:pt x="319" y="378"/>
                  </a:lnTo>
                  <a:lnTo>
                    <a:pt x="315" y="378"/>
                  </a:lnTo>
                  <a:lnTo>
                    <a:pt x="312" y="378"/>
                  </a:lnTo>
                  <a:lnTo>
                    <a:pt x="310" y="374"/>
                  </a:lnTo>
                  <a:lnTo>
                    <a:pt x="308" y="374"/>
                  </a:lnTo>
                  <a:lnTo>
                    <a:pt x="306" y="372"/>
                  </a:lnTo>
                  <a:lnTo>
                    <a:pt x="302" y="370"/>
                  </a:lnTo>
                  <a:lnTo>
                    <a:pt x="298" y="368"/>
                  </a:lnTo>
                  <a:lnTo>
                    <a:pt x="297" y="366"/>
                  </a:lnTo>
                  <a:lnTo>
                    <a:pt x="293" y="364"/>
                  </a:lnTo>
                  <a:lnTo>
                    <a:pt x="289" y="363"/>
                  </a:lnTo>
                  <a:lnTo>
                    <a:pt x="287" y="359"/>
                  </a:lnTo>
                  <a:lnTo>
                    <a:pt x="285" y="355"/>
                  </a:lnTo>
                  <a:lnTo>
                    <a:pt x="283" y="351"/>
                  </a:lnTo>
                  <a:lnTo>
                    <a:pt x="283" y="347"/>
                  </a:lnTo>
                  <a:lnTo>
                    <a:pt x="280" y="344"/>
                  </a:lnTo>
                  <a:lnTo>
                    <a:pt x="278" y="342"/>
                  </a:lnTo>
                  <a:lnTo>
                    <a:pt x="274" y="340"/>
                  </a:lnTo>
                  <a:lnTo>
                    <a:pt x="270" y="338"/>
                  </a:lnTo>
                  <a:lnTo>
                    <a:pt x="268" y="336"/>
                  </a:lnTo>
                  <a:lnTo>
                    <a:pt x="265" y="334"/>
                  </a:lnTo>
                  <a:lnTo>
                    <a:pt x="261" y="332"/>
                  </a:lnTo>
                  <a:lnTo>
                    <a:pt x="255" y="332"/>
                  </a:lnTo>
                  <a:lnTo>
                    <a:pt x="252" y="332"/>
                  </a:lnTo>
                  <a:lnTo>
                    <a:pt x="246" y="334"/>
                  </a:lnTo>
                  <a:lnTo>
                    <a:pt x="242" y="336"/>
                  </a:lnTo>
                  <a:lnTo>
                    <a:pt x="237" y="336"/>
                  </a:lnTo>
                  <a:lnTo>
                    <a:pt x="231" y="338"/>
                  </a:lnTo>
                  <a:lnTo>
                    <a:pt x="227" y="338"/>
                  </a:lnTo>
                  <a:lnTo>
                    <a:pt x="222" y="338"/>
                  </a:lnTo>
                  <a:lnTo>
                    <a:pt x="218" y="338"/>
                  </a:lnTo>
                  <a:lnTo>
                    <a:pt x="214" y="336"/>
                  </a:lnTo>
                  <a:lnTo>
                    <a:pt x="210" y="334"/>
                  </a:lnTo>
                  <a:lnTo>
                    <a:pt x="208" y="332"/>
                  </a:lnTo>
                  <a:lnTo>
                    <a:pt x="205" y="329"/>
                  </a:lnTo>
                  <a:lnTo>
                    <a:pt x="203" y="327"/>
                  </a:lnTo>
                  <a:lnTo>
                    <a:pt x="201" y="323"/>
                  </a:lnTo>
                  <a:lnTo>
                    <a:pt x="199" y="319"/>
                  </a:lnTo>
                  <a:lnTo>
                    <a:pt x="197" y="316"/>
                  </a:lnTo>
                  <a:lnTo>
                    <a:pt x="195" y="312"/>
                  </a:lnTo>
                  <a:lnTo>
                    <a:pt x="193" y="308"/>
                  </a:lnTo>
                  <a:lnTo>
                    <a:pt x="190" y="306"/>
                  </a:lnTo>
                  <a:lnTo>
                    <a:pt x="188" y="302"/>
                  </a:lnTo>
                  <a:lnTo>
                    <a:pt x="186" y="299"/>
                  </a:lnTo>
                  <a:lnTo>
                    <a:pt x="184" y="295"/>
                  </a:lnTo>
                  <a:lnTo>
                    <a:pt x="182" y="291"/>
                  </a:lnTo>
                  <a:lnTo>
                    <a:pt x="180" y="287"/>
                  </a:lnTo>
                  <a:lnTo>
                    <a:pt x="177" y="287"/>
                  </a:lnTo>
                  <a:lnTo>
                    <a:pt x="173" y="286"/>
                  </a:lnTo>
                  <a:lnTo>
                    <a:pt x="169" y="284"/>
                  </a:lnTo>
                  <a:lnTo>
                    <a:pt x="165" y="282"/>
                  </a:lnTo>
                  <a:lnTo>
                    <a:pt x="162" y="282"/>
                  </a:lnTo>
                  <a:lnTo>
                    <a:pt x="158" y="280"/>
                  </a:lnTo>
                  <a:lnTo>
                    <a:pt x="154" y="280"/>
                  </a:lnTo>
                  <a:lnTo>
                    <a:pt x="150" y="278"/>
                  </a:lnTo>
                  <a:lnTo>
                    <a:pt x="147" y="276"/>
                  </a:lnTo>
                  <a:lnTo>
                    <a:pt x="145" y="272"/>
                  </a:lnTo>
                  <a:lnTo>
                    <a:pt x="143" y="269"/>
                  </a:lnTo>
                  <a:lnTo>
                    <a:pt x="141" y="263"/>
                  </a:lnTo>
                  <a:lnTo>
                    <a:pt x="141" y="259"/>
                  </a:lnTo>
                  <a:lnTo>
                    <a:pt x="139" y="256"/>
                  </a:lnTo>
                  <a:lnTo>
                    <a:pt x="137" y="254"/>
                  </a:lnTo>
                  <a:lnTo>
                    <a:pt x="133" y="252"/>
                  </a:lnTo>
                  <a:lnTo>
                    <a:pt x="130" y="250"/>
                  </a:lnTo>
                  <a:lnTo>
                    <a:pt x="126" y="250"/>
                  </a:lnTo>
                  <a:lnTo>
                    <a:pt x="120" y="250"/>
                  </a:lnTo>
                  <a:lnTo>
                    <a:pt x="117" y="250"/>
                  </a:lnTo>
                  <a:lnTo>
                    <a:pt x="111" y="250"/>
                  </a:lnTo>
                  <a:lnTo>
                    <a:pt x="107" y="250"/>
                  </a:lnTo>
                  <a:lnTo>
                    <a:pt x="103" y="250"/>
                  </a:lnTo>
                  <a:lnTo>
                    <a:pt x="100" y="248"/>
                  </a:lnTo>
                  <a:lnTo>
                    <a:pt x="96" y="246"/>
                  </a:lnTo>
                  <a:lnTo>
                    <a:pt x="92" y="246"/>
                  </a:lnTo>
                  <a:lnTo>
                    <a:pt x="88" y="244"/>
                  </a:lnTo>
                  <a:lnTo>
                    <a:pt x="85" y="242"/>
                  </a:lnTo>
                  <a:lnTo>
                    <a:pt x="83" y="241"/>
                  </a:lnTo>
                  <a:lnTo>
                    <a:pt x="79" y="237"/>
                  </a:lnTo>
                  <a:lnTo>
                    <a:pt x="77" y="235"/>
                  </a:lnTo>
                  <a:lnTo>
                    <a:pt x="73" y="231"/>
                  </a:lnTo>
                  <a:lnTo>
                    <a:pt x="72" y="227"/>
                  </a:lnTo>
                  <a:lnTo>
                    <a:pt x="70" y="226"/>
                  </a:lnTo>
                  <a:lnTo>
                    <a:pt x="68" y="222"/>
                  </a:lnTo>
                  <a:lnTo>
                    <a:pt x="66" y="218"/>
                  </a:lnTo>
                  <a:lnTo>
                    <a:pt x="62" y="216"/>
                  </a:lnTo>
                  <a:lnTo>
                    <a:pt x="60" y="212"/>
                  </a:lnTo>
                  <a:lnTo>
                    <a:pt x="56" y="211"/>
                  </a:lnTo>
                  <a:lnTo>
                    <a:pt x="55" y="207"/>
                  </a:lnTo>
                  <a:lnTo>
                    <a:pt x="51" y="207"/>
                  </a:lnTo>
                  <a:lnTo>
                    <a:pt x="47" y="205"/>
                  </a:lnTo>
                  <a:lnTo>
                    <a:pt x="45" y="203"/>
                  </a:lnTo>
                  <a:lnTo>
                    <a:pt x="43" y="203"/>
                  </a:lnTo>
                  <a:lnTo>
                    <a:pt x="40" y="203"/>
                  </a:lnTo>
                  <a:lnTo>
                    <a:pt x="36" y="203"/>
                  </a:lnTo>
                  <a:lnTo>
                    <a:pt x="32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3" y="201"/>
                  </a:lnTo>
                  <a:lnTo>
                    <a:pt x="10" y="199"/>
                  </a:lnTo>
                  <a:lnTo>
                    <a:pt x="6" y="197"/>
                  </a:lnTo>
                  <a:lnTo>
                    <a:pt x="4" y="196"/>
                  </a:lnTo>
                  <a:lnTo>
                    <a:pt x="2" y="192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4" y="181"/>
                  </a:lnTo>
                  <a:lnTo>
                    <a:pt x="4" y="177"/>
                  </a:lnTo>
                  <a:lnTo>
                    <a:pt x="4" y="173"/>
                  </a:lnTo>
                  <a:lnTo>
                    <a:pt x="2" y="169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0" y="151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0" y="139"/>
                  </a:lnTo>
                  <a:lnTo>
                    <a:pt x="2" y="136"/>
                  </a:lnTo>
                  <a:lnTo>
                    <a:pt x="2" y="134"/>
                  </a:lnTo>
                  <a:lnTo>
                    <a:pt x="4" y="130"/>
                  </a:lnTo>
                  <a:lnTo>
                    <a:pt x="4" y="126"/>
                  </a:lnTo>
                  <a:lnTo>
                    <a:pt x="6" y="122"/>
                  </a:lnTo>
                  <a:lnTo>
                    <a:pt x="8" y="121"/>
                  </a:lnTo>
                  <a:lnTo>
                    <a:pt x="10" y="117"/>
                  </a:lnTo>
                  <a:lnTo>
                    <a:pt x="11" y="115"/>
                  </a:lnTo>
                  <a:lnTo>
                    <a:pt x="15" y="111"/>
                  </a:lnTo>
                  <a:lnTo>
                    <a:pt x="17" y="109"/>
                  </a:lnTo>
                  <a:lnTo>
                    <a:pt x="21" y="107"/>
                  </a:lnTo>
                  <a:lnTo>
                    <a:pt x="25" y="106"/>
                  </a:lnTo>
                  <a:lnTo>
                    <a:pt x="28" y="104"/>
                  </a:lnTo>
                  <a:lnTo>
                    <a:pt x="32" y="100"/>
                  </a:lnTo>
                  <a:lnTo>
                    <a:pt x="36" y="100"/>
                  </a:lnTo>
                  <a:lnTo>
                    <a:pt x="38" y="98"/>
                  </a:lnTo>
                  <a:lnTo>
                    <a:pt x="40" y="98"/>
                  </a:lnTo>
                  <a:lnTo>
                    <a:pt x="45" y="96"/>
                  </a:lnTo>
                  <a:lnTo>
                    <a:pt x="47" y="94"/>
                  </a:lnTo>
                  <a:lnTo>
                    <a:pt x="49" y="91"/>
                  </a:lnTo>
                  <a:lnTo>
                    <a:pt x="51" y="87"/>
                  </a:lnTo>
                  <a:lnTo>
                    <a:pt x="53" y="83"/>
                  </a:lnTo>
                  <a:lnTo>
                    <a:pt x="55" y="81"/>
                  </a:lnTo>
                  <a:lnTo>
                    <a:pt x="55" y="79"/>
                  </a:lnTo>
                  <a:lnTo>
                    <a:pt x="55" y="77"/>
                  </a:lnTo>
                  <a:lnTo>
                    <a:pt x="53" y="72"/>
                  </a:lnTo>
                  <a:lnTo>
                    <a:pt x="53" y="68"/>
                  </a:lnTo>
                  <a:lnTo>
                    <a:pt x="49" y="66"/>
                  </a:lnTo>
                  <a:lnTo>
                    <a:pt x="47" y="62"/>
                  </a:lnTo>
                  <a:lnTo>
                    <a:pt x="45" y="59"/>
                  </a:lnTo>
                  <a:lnTo>
                    <a:pt x="47" y="55"/>
                  </a:lnTo>
                  <a:lnTo>
                    <a:pt x="49" y="51"/>
                  </a:lnTo>
                  <a:lnTo>
                    <a:pt x="51" y="47"/>
                  </a:lnTo>
                  <a:lnTo>
                    <a:pt x="53" y="45"/>
                  </a:lnTo>
                  <a:lnTo>
                    <a:pt x="53" y="42"/>
                  </a:lnTo>
                  <a:lnTo>
                    <a:pt x="56" y="40"/>
                  </a:lnTo>
                  <a:lnTo>
                    <a:pt x="58" y="36"/>
                  </a:lnTo>
                  <a:lnTo>
                    <a:pt x="60" y="34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3"/>
                  </a:lnTo>
                  <a:lnTo>
                    <a:pt x="64" y="19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8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68" y="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11" y="1650"/>
              <a:ext cx="1652" cy="679"/>
            </a:xfrm>
            <a:custGeom>
              <a:avLst/>
              <a:gdLst>
                <a:gd name="T0" fmla="*/ 35 w 1652"/>
                <a:gd name="T1" fmla="*/ 27 h 679"/>
                <a:gd name="T2" fmla="*/ 65 w 1652"/>
                <a:gd name="T3" fmla="*/ 42 h 679"/>
                <a:gd name="T4" fmla="*/ 97 w 1652"/>
                <a:gd name="T5" fmla="*/ 38 h 679"/>
                <a:gd name="T6" fmla="*/ 133 w 1652"/>
                <a:gd name="T7" fmla="*/ 38 h 679"/>
                <a:gd name="T8" fmla="*/ 169 w 1652"/>
                <a:gd name="T9" fmla="*/ 47 h 679"/>
                <a:gd name="T10" fmla="*/ 200 w 1652"/>
                <a:gd name="T11" fmla="*/ 53 h 679"/>
                <a:gd name="T12" fmla="*/ 223 w 1652"/>
                <a:gd name="T13" fmla="*/ 62 h 679"/>
                <a:gd name="T14" fmla="*/ 236 w 1652"/>
                <a:gd name="T15" fmla="*/ 81 h 679"/>
                <a:gd name="T16" fmla="*/ 264 w 1652"/>
                <a:gd name="T17" fmla="*/ 66 h 679"/>
                <a:gd name="T18" fmla="*/ 257 w 1652"/>
                <a:gd name="T19" fmla="*/ 36 h 679"/>
                <a:gd name="T20" fmla="*/ 287 w 1652"/>
                <a:gd name="T21" fmla="*/ 23 h 679"/>
                <a:gd name="T22" fmla="*/ 313 w 1652"/>
                <a:gd name="T23" fmla="*/ 28 h 679"/>
                <a:gd name="T24" fmla="*/ 332 w 1652"/>
                <a:gd name="T25" fmla="*/ 45 h 679"/>
                <a:gd name="T26" fmla="*/ 352 w 1652"/>
                <a:gd name="T27" fmla="*/ 62 h 679"/>
                <a:gd name="T28" fmla="*/ 379 w 1652"/>
                <a:gd name="T29" fmla="*/ 68 h 679"/>
                <a:gd name="T30" fmla="*/ 409 w 1652"/>
                <a:gd name="T31" fmla="*/ 70 h 679"/>
                <a:gd name="T32" fmla="*/ 422 w 1652"/>
                <a:gd name="T33" fmla="*/ 85 h 679"/>
                <a:gd name="T34" fmla="*/ 448 w 1652"/>
                <a:gd name="T35" fmla="*/ 94 h 679"/>
                <a:gd name="T36" fmla="*/ 456 w 1652"/>
                <a:gd name="T37" fmla="*/ 119 h 679"/>
                <a:gd name="T38" fmla="*/ 476 w 1652"/>
                <a:gd name="T39" fmla="*/ 113 h 679"/>
                <a:gd name="T40" fmla="*/ 489 w 1652"/>
                <a:gd name="T41" fmla="*/ 92 h 679"/>
                <a:gd name="T42" fmla="*/ 508 w 1652"/>
                <a:gd name="T43" fmla="*/ 107 h 679"/>
                <a:gd name="T44" fmla="*/ 519 w 1652"/>
                <a:gd name="T45" fmla="*/ 120 h 679"/>
                <a:gd name="T46" fmla="*/ 542 w 1652"/>
                <a:gd name="T47" fmla="*/ 117 h 679"/>
                <a:gd name="T48" fmla="*/ 566 w 1652"/>
                <a:gd name="T49" fmla="*/ 117 h 679"/>
                <a:gd name="T50" fmla="*/ 598 w 1652"/>
                <a:gd name="T51" fmla="*/ 132 h 679"/>
                <a:gd name="T52" fmla="*/ 621 w 1652"/>
                <a:gd name="T53" fmla="*/ 160 h 679"/>
                <a:gd name="T54" fmla="*/ 647 w 1652"/>
                <a:gd name="T55" fmla="*/ 175 h 679"/>
                <a:gd name="T56" fmla="*/ 675 w 1652"/>
                <a:gd name="T57" fmla="*/ 180 h 679"/>
                <a:gd name="T58" fmla="*/ 694 w 1652"/>
                <a:gd name="T59" fmla="*/ 182 h 679"/>
                <a:gd name="T60" fmla="*/ 713 w 1652"/>
                <a:gd name="T61" fmla="*/ 199 h 679"/>
                <a:gd name="T62" fmla="*/ 724 w 1652"/>
                <a:gd name="T63" fmla="*/ 190 h 679"/>
                <a:gd name="T64" fmla="*/ 733 w 1652"/>
                <a:gd name="T65" fmla="*/ 184 h 679"/>
                <a:gd name="T66" fmla="*/ 754 w 1652"/>
                <a:gd name="T67" fmla="*/ 212 h 679"/>
                <a:gd name="T68" fmla="*/ 759 w 1652"/>
                <a:gd name="T69" fmla="*/ 240 h 679"/>
                <a:gd name="T70" fmla="*/ 774 w 1652"/>
                <a:gd name="T71" fmla="*/ 269 h 679"/>
                <a:gd name="T72" fmla="*/ 784 w 1652"/>
                <a:gd name="T73" fmla="*/ 300 h 679"/>
                <a:gd name="T74" fmla="*/ 808 w 1652"/>
                <a:gd name="T75" fmla="*/ 329 h 679"/>
                <a:gd name="T76" fmla="*/ 842 w 1652"/>
                <a:gd name="T77" fmla="*/ 340 h 679"/>
                <a:gd name="T78" fmla="*/ 874 w 1652"/>
                <a:gd name="T79" fmla="*/ 357 h 679"/>
                <a:gd name="T80" fmla="*/ 894 w 1652"/>
                <a:gd name="T81" fmla="*/ 383 h 679"/>
                <a:gd name="T82" fmla="*/ 924 w 1652"/>
                <a:gd name="T83" fmla="*/ 398 h 679"/>
                <a:gd name="T84" fmla="*/ 956 w 1652"/>
                <a:gd name="T85" fmla="*/ 419 h 679"/>
                <a:gd name="T86" fmla="*/ 986 w 1652"/>
                <a:gd name="T87" fmla="*/ 439 h 679"/>
                <a:gd name="T88" fmla="*/ 1024 w 1652"/>
                <a:gd name="T89" fmla="*/ 466 h 679"/>
                <a:gd name="T90" fmla="*/ 1060 w 1652"/>
                <a:gd name="T91" fmla="*/ 482 h 679"/>
                <a:gd name="T92" fmla="*/ 1091 w 1652"/>
                <a:gd name="T93" fmla="*/ 507 h 679"/>
                <a:gd name="T94" fmla="*/ 1105 w 1652"/>
                <a:gd name="T95" fmla="*/ 541 h 679"/>
                <a:gd name="T96" fmla="*/ 1153 w 1652"/>
                <a:gd name="T97" fmla="*/ 574 h 679"/>
                <a:gd name="T98" fmla="*/ 1225 w 1652"/>
                <a:gd name="T99" fmla="*/ 617 h 679"/>
                <a:gd name="T100" fmla="*/ 1279 w 1652"/>
                <a:gd name="T101" fmla="*/ 659 h 679"/>
                <a:gd name="T102" fmla="*/ 1298 w 1652"/>
                <a:gd name="T103" fmla="*/ 625 h 679"/>
                <a:gd name="T104" fmla="*/ 1346 w 1652"/>
                <a:gd name="T105" fmla="*/ 591 h 679"/>
                <a:gd name="T106" fmla="*/ 1405 w 1652"/>
                <a:gd name="T107" fmla="*/ 595 h 679"/>
                <a:gd name="T108" fmla="*/ 1457 w 1652"/>
                <a:gd name="T109" fmla="*/ 599 h 679"/>
                <a:gd name="T110" fmla="*/ 1498 w 1652"/>
                <a:gd name="T111" fmla="*/ 614 h 679"/>
                <a:gd name="T112" fmla="*/ 1551 w 1652"/>
                <a:gd name="T113" fmla="*/ 636 h 679"/>
                <a:gd name="T114" fmla="*/ 1570 w 1652"/>
                <a:gd name="T115" fmla="*/ 663 h 679"/>
                <a:gd name="T116" fmla="*/ 1607 w 1652"/>
                <a:gd name="T117" fmla="*/ 666 h 679"/>
                <a:gd name="T118" fmla="*/ 1635 w 1652"/>
                <a:gd name="T119" fmla="*/ 67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52" h="679">
                  <a:moveTo>
                    <a:pt x="0" y="0"/>
                  </a:moveTo>
                  <a:lnTo>
                    <a:pt x="15" y="6"/>
                  </a:lnTo>
                  <a:lnTo>
                    <a:pt x="17" y="6"/>
                  </a:lnTo>
                  <a:lnTo>
                    <a:pt x="19" y="8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3"/>
                  </a:lnTo>
                  <a:lnTo>
                    <a:pt x="26" y="15"/>
                  </a:lnTo>
                  <a:lnTo>
                    <a:pt x="26" y="17"/>
                  </a:lnTo>
                  <a:lnTo>
                    <a:pt x="28" y="17"/>
                  </a:lnTo>
                  <a:lnTo>
                    <a:pt x="28" y="19"/>
                  </a:lnTo>
                  <a:lnTo>
                    <a:pt x="30" y="21"/>
                  </a:lnTo>
                  <a:lnTo>
                    <a:pt x="32" y="23"/>
                  </a:lnTo>
                  <a:lnTo>
                    <a:pt x="34" y="25"/>
                  </a:lnTo>
                  <a:lnTo>
                    <a:pt x="35" y="25"/>
                  </a:lnTo>
                  <a:lnTo>
                    <a:pt x="35" y="27"/>
                  </a:lnTo>
                  <a:lnTo>
                    <a:pt x="37" y="27"/>
                  </a:lnTo>
                  <a:lnTo>
                    <a:pt x="37" y="28"/>
                  </a:lnTo>
                  <a:lnTo>
                    <a:pt x="39" y="30"/>
                  </a:lnTo>
                  <a:lnTo>
                    <a:pt x="41" y="32"/>
                  </a:lnTo>
                  <a:lnTo>
                    <a:pt x="43" y="34"/>
                  </a:lnTo>
                  <a:lnTo>
                    <a:pt x="45" y="36"/>
                  </a:lnTo>
                  <a:lnTo>
                    <a:pt x="47" y="36"/>
                  </a:lnTo>
                  <a:lnTo>
                    <a:pt x="49" y="38"/>
                  </a:lnTo>
                  <a:lnTo>
                    <a:pt x="50" y="42"/>
                  </a:lnTo>
                  <a:lnTo>
                    <a:pt x="52" y="43"/>
                  </a:lnTo>
                  <a:lnTo>
                    <a:pt x="54" y="45"/>
                  </a:lnTo>
                  <a:lnTo>
                    <a:pt x="56" y="45"/>
                  </a:lnTo>
                  <a:lnTo>
                    <a:pt x="58" y="43"/>
                  </a:lnTo>
                  <a:lnTo>
                    <a:pt x="60" y="43"/>
                  </a:lnTo>
                  <a:lnTo>
                    <a:pt x="62" y="42"/>
                  </a:lnTo>
                  <a:lnTo>
                    <a:pt x="64" y="42"/>
                  </a:lnTo>
                  <a:lnTo>
                    <a:pt x="65" y="42"/>
                  </a:lnTo>
                  <a:lnTo>
                    <a:pt x="67" y="40"/>
                  </a:lnTo>
                  <a:lnTo>
                    <a:pt x="69" y="40"/>
                  </a:lnTo>
                  <a:lnTo>
                    <a:pt x="71" y="40"/>
                  </a:lnTo>
                  <a:lnTo>
                    <a:pt x="75" y="40"/>
                  </a:lnTo>
                  <a:lnTo>
                    <a:pt x="77" y="40"/>
                  </a:lnTo>
                  <a:lnTo>
                    <a:pt x="79" y="42"/>
                  </a:lnTo>
                  <a:lnTo>
                    <a:pt x="80" y="42"/>
                  </a:lnTo>
                  <a:lnTo>
                    <a:pt x="82" y="42"/>
                  </a:lnTo>
                  <a:lnTo>
                    <a:pt x="84" y="43"/>
                  </a:lnTo>
                  <a:lnTo>
                    <a:pt x="86" y="43"/>
                  </a:lnTo>
                  <a:lnTo>
                    <a:pt x="86" y="42"/>
                  </a:lnTo>
                  <a:lnTo>
                    <a:pt x="88" y="42"/>
                  </a:lnTo>
                  <a:lnTo>
                    <a:pt x="90" y="40"/>
                  </a:lnTo>
                  <a:lnTo>
                    <a:pt x="92" y="40"/>
                  </a:lnTo>
                  <a:lnTo>
                    <a:pt x="94" y="38"/>
                  </a:lnTo>
                  <a:lnTo>
                    <a:pt x="95" y="38"/>
                  </a:lnTo>
                  <a:lnTo>
                    <a:pt x="97" y="38"/>
                  </a:lnTo>
                  <a:lnTo>
                    <a:pt x="99" y="38"/>
                  </a:lnTo>
                  <a:lnTo>
                    <a:pt x="101" y="36"/>
                  </a:lnTo>
                  <a:lnTo>
                    <a:pt x="103" y="36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6"/>
                  </a:lnTo>
                  <a:lnTo>
                    <a:pt x="110" y="38"/>
                  </a:lnTo>
                  <a:lnTo>
                    <a:pt x="112" y="38"/>
                  </a:lnTo>
                  <a:lnTo>
                    <a:pt x="116" y="38"/>
                  </a:lnTo>
                  <a:lnTo>
                    <a:pt x="118" y="40"/>
                  </a:lnTo>
                  <a:lnTo>
                    <a:pt x="120" y="42"/>
                  </a:lnTo>
                  <a:lnTo>
                    <a:pt x="122" y="42"/>
                  </a:lnTo>
                  <a:lnTo>
                    <a:pt x="125" y="40"/>
                  </a:lnTo>
                  <a:lnTo>
                    <a:pt x="127" y="40"/>
                  </a:lnTo>
                  <a:lnTo>
                    <a:pt x="129" y="40"/>
                  </a:lnTo>
                  <a:lnTo>
                    <a:pt x="131" y="38"/>
                  </a:lnTo>
                  <a:lnTo>
                    <a:pt x="133" y="38"/>
                  </a:lnTo>
                  <a:lnTo>
                    <a:pt x="135" y="40"/>
                  </a:lnTo>
                  <a:lnTo>
                    <a:pt x="139" y="42"/>
                  </a:lnTo>
                  <a:lnTo>
                    <a:pt x="142" y="43"/>
                  </a:lnTo>
                  <a:lnTo>
                    <a:pt x="146" y="43"/>
                  </a:lnTo>
                  <a:lnTo>
                    <a:pt x="148" y="45"/>
                  </a:lnTo>
                  <a:lnTo>
                    <a:pt x="150" y="45"/>
                  </a:lnTo>
                  <a:lnTo>
                    <a:pt x="152" y="45"/>
                  </a:lnTo>
                  <a:lnTo>
                    <a:pt x="154" y="45"/>
                  </a:lnTo>
                  <a:lnTo>
                    <a:pt x="155" y="45"/>
                  </a:lnTo>
                  <a:lnTo>
                    <a:pt x="157" y="45"/>
                  </a:lnTo>
                  <a:lnTo>
                    <a:pt x="159" y="45"/>
                  </a:lnTo>
                  <a:lnTo>
                    <a:pt x="161" y="43"/>
                  </a:lnTo>
                  <a:lnTo>
                    <a:pt x="163" y="43"/>
                  </a:lnTo>
                  <a:lnTo>
                    <a:pt x="165" y="45"/>
                  </a:lnTo>
                  <a:lnTo>
                    <a:pt x="167" y="45"/>
                  </a:lnTo>
                  <a:lnTo>
                    <a:pt x="167" y="47"/>
                  </a:lnTo>
                  <a:lnTo>
                    <a:pt x="169" y="47"/>
                  </a:lnTo>
                  <a:lnTo>
                    <a:pt x="170" y="49"/>
                  </a:lnTo>
                  <a:lnTo>
                    <a:pt x="172" y="49"/>
                  </a:lnTo>
                  <a:lnTo>
                    <a:pt x="174" y="49"/>
                  </a:lnTo>
                  <a:lnTo>
                    <a:pt x="176" y="51"/>
                  </a:lnTo>
                  <a:lnTo>
                    <a:pt x="178" y="51"/>
                  </a:lnTo>
                  <a:lnTo>
                    <a:pt x="180" y="53"/>
                  </a:lnTo>
                  <a:lnTo>
                    <a:pt x="182" y="55"/>
                  </a:lnTo>
                  <a:lnTo>
                    <a:pt x="184" y="55"/>
                  </a:lnTo>
                  <a:lnTo>
                    <a:pt x="185" y="57"/>
                  </a:lnTo>
                  <a:lnTo>
                    <a:pt x="187" y="58"/>
                  </a:lnTo>
                  <a:lnTo>
                    <a:pt x="191" y="58"/>
                  </a:lnTo>
                  <a:lnTo>
                    <a:pt x="193" y="58"/>
                  </a:lnTo>
                  <a:lnTo>
                    <a:pt x="193" y="57"/>
                  </a:lnTo>
                  <a:lnTo>
                    <a:pt x="197" y="57"/>
                  </a:lnTo>
                  <a:lnTo>
                    <a:pt x="199" y="57"/>
                  </a:lnTo>
                  <a:lnTo>
                    <a:pt x="200" y="55"/>
                  </a:lnTo>
                  <a:lnTo>
                    <a:pt x="200" y="53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6" y="51"/>
                  </a:lnTo>
                  <a:lnTo>
                    <a:pt x="208" y="51"/>
                  </a:lnTo>
                  <a:lnTo>
                    <a:pt x="210" y="51"/>
                  </a:lnTo>
                  <a:lnTo>
                    <a:pt x="212" y="51"/>
                  </a:lnTo>
                  <a:lnTo>
                    <a:pt x="214" y="51"/>
                  </a:lnTo>
                  <a:lnTo>
                    <a:pt x="215" y="53"/>
                  </a:lnTo>
                  <a:lnTo>
                    <a:pt x="215" y="55"/>
                  </a:lnTo>
                  <a:lnTo>
                    <a:pt x="217" y="55"/>
                  </a:lnTo>
                  <a:lnTo>
                    <a:pt x="219" y="55"/>
                  </a:lnTo>
                  <a:lnTo>
                    <a:pt x="219" y="57"/>
                  </a:lnTo>
                  <a:lnTo>
                    <a:pt x="221" y="57"/>
                  </a:lnTo>
                  <a:lnTo>
                    <a:pt x="221" y="58"/>
                  </a:lnTo>
                  <a:lnTo>
                    <a:pt x="221" y="60"/>
                  </a:lnTo>
                  <a:lnTo>
                    <a:pt x="221" y="62"/>
                  </a:lnTo>
                  <a:lnTo>
                    <a:pt x="223" y="62"/>
                  </a:lnTo>
                  <a:lnTo>
                    <a:pt x="225" y="62"/>
                  </a:lnTo>
                  <a:lnTo>
                    <a:pt x="225" y="64"/>
                  </a:lnTo>
                  <a:lnTo>
                    <a:pt x="227" y="64"/>
                  </a:lnTo>
                  <a:lnTo>
                    <a:pt x="227" y="66"/>
                  </a:lnTo>
                  <a:lnTo>
                    <a:pt x="225" y="66"/>
                  </a:lnTo>
                  <a:lnTo>
                    <a:pt x="225" y="68"/>
                  </a:lnTo>
                  <a:lnTo>
                    <a:pt x="225" y="70"/>
                  </a:lnTo>
                  <a:lnTo>
                    <a:pt x="225" y="72"/>
                  </a:lnTo>
                  <a:lnTo>
                    <a:pt x="223" y="74"/>
                  </a:lnTo>
                  <a:lnTo>
                    <a:pt x="223" y="75"/>
                  </a:lnTo>
                  <a:lnTo>
                    <a:pt x="225" y="77"/>
                  </a:lnTo>
                  <a:lnTo>
                    <a:pt x="227" y="79"/>
                  </a:lnTo>
                  <a:lnTo>
                    <a:pt x="229" y="79"/>
                  </a:lnTo>
                  <a:lnTo>
                    <a:pt x="230" y="79"/>
                  </a:lnTo>
                  <a:lnTo>
                    <a:pt x="232" y="81"/>
                  </a:lnTo>
                  <a:lnTo>
                    <a:pt x="234" y="81"/>
                  </a:lnTo>
                  <a:lnTo>
                    <a:pt x="236" y="81"/>
                  </a:lnTo>
                  <a:lnTo>
                    <a:pt x="238" y="81"/>
                  </a:lnTo>
                  <a:lnTo>
                    <a:pt x="240" y="81"/>
                  </a:lnTo>
                  <a:lnTo>
                    <a:pt x="242" y="81"/>
                  </a:lnTo>
                  <a:lnTo>
                    <a:pt x="244" y="81"/>
                  </a:lnTo>
                  <a:lnTo>
                    <a:pt x="244" y="79"/>
                  </a:lnTo>
                  <a:lnTo>
                    <a:pt x="245" y="79"/>
                  </a:lnTo>
                  <a:lnTo>
                    <a:pt x="247" y="79"/>
                  </a:lnTo>
                  <a:lnTo>
                    <a:pt x="249" y="79"/>
                  </a:lnTo>
                  <a:lnTo>
                    <a:pt x="251" y="79"/>
                  </a:lnTo>
                  <a:lnTo>
                    <a:pt x="253" y="77"/>
                  </a:lnTo>
                  <a:lnTo>
                    <a:pt x="255" y="77"/>
                  </a:lnTo>
                  <a:lnTo>
                    <a:pt x="255" y="75"/>
                  </a:lnTo>
                  <a:lnTo>
                    <a:pt x="257" y="74"/>
                  </a:lnTo>
                  <a:lnTo>
                    <a:pt x="260" y="72"/>
                  </a:lnTo>
                  <a:lnTo>
                    <a:pt x="262" y="70"/>
                  </a:lnTo>
                  <a:lnTo>
                    <a:pt x="264" y="68"/>
                  </a:lnTo>
                  <a:lnTo>
                    <a:pt x="264" y="66"/>
                  </a:lnTo>
                  <a:lnTo>
                    <a:pt x="266" y="66"/>
                  </a:lnTo>
                  <a:lnTo>
                    <a:pt x="266" y="62"/>
                  </a:lnTo>
                  <a:lnTo>
                    <a:pt x="266" y="60"/>
                  </a:lnTo>
                  <a:lnTo>
                    <a:pt x="264" y="58"/>
                  </a:lnTo>
                  <a:lnTo>
                    <a:pt x="264" y="57"/>
                  </a:lnTo>
                  <a:lnTo>
                    <a:pt x="262" y="55"/>
                  </a:lnTo>
                  <a:lnTo>
                    <a:pt x="262" y="53"/>
                  </a:lnTo>
                  <a:lnTo>
                    <a:pt x="260" y="53"/>
                  </a:lnTo>
                  <a:lnTo>
                    <a:pt x="260" y="51"/>
                  </a:lnTo>
                  <a:lnTo>
                    <a:pt x="259" y="49"/>
                  </a:lnTo>
                  <a:lnTo>
                    <a:pt x="259" y="47"/>
                  </a:lnTo>
                  <a:lnTo>
                    <a:pt x="259" y="45"/>
                  </a:lnTo>
                  <a:lnTo>
                    <a:pt x="259" y="43"/>
                  </a:lnTo>
                  <a:lnTo>
                    <a:pt x="259" y="42"/>
                  </a:lnTo>
                  <a:lnTo>
                    <a:pt x="259" y="40"/>
                  </a:lnTo>
                  <a:lnTo>
                    <a:pt x="257" y="38"/>
                  </a:lnTo>
                  <a:lnTo>
                    <a:pt x="257" y="36"/>
                  </a:lnTo>
                  <a:lnTo>
                    <a:pt x="257" y="34"/>
                  </a:lnTo>
                  <a:lnTo>
                    <a:pt x="259" y="32"/>
                  </a:lnTo>
                  <a:lnTo>
                    <a:pt x="260" y="30"/>
                  </a:lnTo>
                  <a:lnTo>
                    <a:pt x="262" y="30"/>
                  </a:lnTo>
                  <a:lnTo>
                    <a:pt x="264" y="28"/>
                  </a:lnTo>
                  <a:lnTo>
                    <a:pt x="266" y="28"/>
                  </a:lnTo>
                  <a:lnTo>
                    <a:pt x="268" y="28"/>
                  </a:lnTo>
                  <a:lnTo>
                    <a:pt x="270" y="28"/>
                  </a:lnTo>
                  <a:lnTo>
                    <a:pt x="272" y="28"/>
                  </a:lnTo>
                  <a:lnTo>
                    <a:pt x="274" y="27"/>
                  </a:lnTo>
                  <a:lnTo>
                    <a:pt x="275" y="27"/>
                  </a:lnTo>
                  <a:lnTo>
                    <a:pt x="277" y="27"/>
                  </a:lnTo>
                  <a:lnTo>
                    <a:pt x="279" y="27"/>
                  </a:lnTo>
                  <a:lnTo>
                    <a:pt x="281" y="27"/>
                  </a:lnTo>
                  <a:lnTo>
                    <a:pt x="283" y="25"/>
                  </a:lnTo>
                  <a:lnTo>
                    <a:pt x="285" y="23"/>
                  </a:lnTo>
                  <a:lnTo>
                    <a:pt x="287" y="23"/>
                  </a:lnTo>
                  <a:lnTo>
                    <a:pt x="289" y="23"/>
                  </a:lnTo>
                  <a:lnTo>
                    <a:pt x="290" y="23"/>
                  </a:lnTo>
                  <a:lnTo>
                    <a:pt x="292" y="23"/>
                  </a:lnTo>
                  <a:lnTo>
                    <a:pt x="294" y="23"/>
                  </a:lnTo>
                  <a:lnTo>
                    <a:pt x="296" y="23"/>
                  </a:lnTo>
                  <a:lnTo>
                    <a:pt x="298" y="23"/>
                  </a:lnTo>
                  <a:lnTo>
                    <a:pt x="300" y="23"/>
                  </a:lnTo>
                  <a:lnTo>
                    <a:pt x="300" y="25"/>
                  </a:lnTo>
                  <a:lnTo>
                    <a:pt x="302" y="25"/>
                  </a:lnTo>
                  <a:lnTo>
                    <a:pt x="304" y="25"/>
                  </a:lnTo>
                  <a:lnTo>
                    <a:pt x="305" y="25"/>
                  </a:lnTo>
                  <a:lnTo>
                    <a:pt x="305" y="27"/>
                  </a:lnTo>
                  <a:lnTo>
                    <a:pt x="307" y="27"/>
                  </a:lnTo>
                  <a:lnTo>
                    <a:pt x="309" y="27"/>
                  </a:lnTo>
                  <a:lnTo>
                    <a:pt x="311" y="27"/>
                  </a:lnTo>
                  <a:lnTo>
                    <a:pt x="311" y="28"/>
                  </a:lnTo>
                  <a:lnTo>
                    <a:pt x="313" y="28"/>
                  </a:lnTo>
                  <a:lnTo>
                    <a:pt x="313" y="30"/>
                  </a:lnTo>
                  <a:lnTo>
                    <a:pt x="313" y="32"/>
                  </a:lnTo>
                  <a:lnTo>
                    <a:pt x="315" y="32"/>
                  </a:lnTo>
                  <a:lnTo>
                    <a:pt x="317" y="32"/>
                  </a:lnTo>
                  <a:lnTo>
                    <a:pt x="317" y="34"/>
                  </a:lnTo>
                  <a:lnTo>
                    <a:pt x="319" y="34"/>
                  </a:lnTo>
                  <a:lnTo>
                    <a:pt x="320" y="34"/>
                  </a:lnTo>
                  <a:lnTo>
                    <a:pt x="322" y="34"/>
                  </a:lnTo>
                  <a:lnTo>
                    <a:pt x="322" y="36"/>
                  </a:lnTo>
                  <a:lnTo>
                    <a:pt x="324" y="36"/>
                  </a:lnTo>
                  <a:lnTo>
                    <a:pt x="324" y="38"/>
                  </a:lnTo>
                  <a:lnTo>
                    <a:pt x="326" y="38"/>
                  </a:lnTo>
                  <a:lnTo>
                    <a:pt x="326" y="40"/>
                  </a:lnTo>
                  <a:lnTo>
                    <a:pt x="328" y="40"/>
                  </a:lnTo>
                  <a:lnTo>
                    <a:pt x="328" y="42"/>
                  </a:lnTo>
                  <a:lnTo>
                    <a:pt x="330" y="43"/>
                  </a:lnTo>
                  <a:lnTo>
                    <a:pt x="332" y="45"/>
                  </a:lnTo>
                  <a:lnTo>
                    <a:pt x="334" y="47"/>
                  </a:lnTo>
                  <a:lnTo>
                    <a:pt x="334" y="49"/>
                  </a:lnTo>
                  <a:lnTo>
                    <a:pt x="335" y="49"/>
                  </a:lnTo>
                  <a:lnTo>
                    <a:pt x="335" y="51"/>
                  </a:lnTo>
                  <a:lnTo>
                    <a:pt x="335" y="53"/>
                  </a:lnTo>
                  <a:lnTo>
                    <a:pt x="337" y="53"/>
                  </a:lnTo>
                  <a:lnTo>
                    <a:pt x="337" y="55"/>
                  </a:lnTo>
                  <a:lnTo>
                    <a:pt x="339" y="55"/>
                  </a:lnTo>
                  <a:lnTo>
                    <a:pt x="341" y="57"/>
                  </a:lnTo>
                  <a:lnTo>
                    <a:pt x="343" y="57"/>
                  </a:lnTo>
                  <a:lnTo>
                    <a:pt x="343" y="58"/>
                  </a:lnTo>
                  <a:lnTo>
                    <a:pt x="345" y="58"/>
                  </a:lnTo>
                  <a:lnTo>
                    <a:pt x="347" y="58"/>
                  </a:lnTo>
                  <a:lnTo>
                    <a:pt x="347" y="60"/>
                  </a:lnTo>
                  <a:lnTo>
                    <a:pt x="349" y="60"/>
                  </a:lnTo>
                  <a:lnTo>
                    <a:pt x="350" y="60"/>
                  </a:lnTo>
                  <a:lnTo>
                    <a:pt x="352" y="62"/>
                  </a:lnTo>
                  <a:lnTo>
                    <a:pt x="354" y="62"/>
                  </a:lnTo>
                  <a:lnTo>
                    <a:pt x="356" y="64"/>
                  </a:lnTo>
                  <a:lnTo>
                    <a:pt x="358" y="64"/>
                  </a:lnTo>
                  <a:lnTo>
                    <a:pt x="360" y="64"/>
                  </a:lnTo>
                  <a:lnTo>
                    <a:pt x="362" y="62"/>
                  </a:lnTo>
                  <a:lnTo>
                    <a:pt x="364" y="62"/>
                  </a:lnTo>
                  <a:lnTo>
                    <a:pt x="364" y="64"/>
                  </a:lnTo>
                  <a:lnTo>
                    <a:pt x="366" y="64"/>
                  </a:lnTo>
                  <a:lnTo>
                    <a:pt x="366" y="66"/>
                  </a:lnTo>
                  <a:lnTo>
                    <a:pt x="367" y="66"/>
                  </a:lnTo>
                  <a:lnTo>
                    <a:pt x="369" y="66"/>
                  </a:lnTo>
                  <a:lnTo>
                    <a:pt x="371" y="66"/>
                  </a:lnTo>
                  <a:lnTo>
                    <a:pt x="373" y="66"/>
                  </a:lnTo>
                  <a:lnTo>
                    <a:pt x="375" y="66"/>
                  </a:lnTo>
                  <a:lnTo>
                    <a:pt x="377" y="66"/>
                  </a:lnTo>
                  <a:lnTo>
                    <a:pt x="377" y="68"/>
                  </a:lnTo>
                  <a:lnTo>
                    <a:pt x="379" y="68"/>
                  </a:lnTo>
                  <a:lnTo>
                    <a:pt x="381" y="70"/>
                  </a:lnTo>
                  <a:lnTo>
                    <a:pt x="382" y="70"/>
                  </a:lnTo>
                  <a:lnTo>
                    <a:pt x="384" y="70"/>
                  </a:lnTo>
                  <a:lnTo>
                    <a:pt x="386" y="70"/>
                  </a:lnTo>
                  <a:lnTo>
                    <a:pt x="388" y="70"/>
                  </a:lnTo>
                  <a:lnTo>
                    <a:pt x="390" y="70"/>
                  </a:lnTo>
                  <a:lnTo>
                    <a:pt x="392" y="70"/>
                  </a:lnTo>
                  <a:lnTo>
                    <a:pt x="394" y="70"/>
                  </a:lnTo>
                  <a:lnTo>
                    <a:pt x="394" y="72"/>
                  </a:lnTo>
                  <a:lnTo>
                    <a:pt x="396" y="72"/>
                  </a:lnTo>
                  <a:lnTo>
                    <a:pt x="397" y="72"/>
                  </a:lnTo>
                  <a:lnTo>
                    <a:pt x="399" y="70"/>
                  </a:lnTo>
                  <a:lnTo>
                    <a:pt x="401" y="70"/>
                  </a:lnTo>
                  <a:lnTo>
                    <a:pt x="403" y="70"/>
                  </a:lnTo>
                  <a:lnTo>
                    <a:pt x="405" y="70"/>
                  </a:lnTo>
                  <a:lnTo>
                    <a:pt x="407" y="70"/>
                  </a:lnTo>
                  <a:lnTo>
                    <a:pt x="409" y="70"/>
                  </a:lnTo>
                  <a:lnTo>
                    <a:pt x="411" y="70"/>
                  </a:lnTo>
                  <a:lnTo>
                    <a:pt x="411" y="72"/>
                  </a:lnTo>
                  <a:lnTo>
                    <a:pt x="412" y="72"/>
                  </a:lnTo>
                  <a:lnTo>
                    <a:pt x="414" y="72"/>
                  </a:lnTo>
                  <a:lnTo>
                    <a:pt x="414" y="74"/>
                  </a:lnTo>
                  <a:lnTo>
                    <a:pt x="416" y="74"/>
                  </a:lnTo>
                  <a:lnTo>
                    <a:pt x="416" y="75"/>
                  </a:lnTo>
                  <a:lnTo>
                    <a:pt x="418" y="75"/>
                  </a:lnTo>
                  <a:lnTo>
                    <a:pt x="420" y="75"/>
                  </a:lnTo>
                  <a:lnTo>
                    <a:pt x="420" y="77"/>
                  </a:lnTo>
                  <a:lnTo>
                    <a:pt x="422" y="77"/>
                  </a:lnTo>
                  <a:lnTo>
                    <a:pt x="424" y="77"/>
                  </a:lnTo>
                  <a:lnTo>
                    <a:pt x="424" y="79"/>
                  </a:lnTo>
                  <a:lnTo>
                    <a:pt x="424" y="81"/>
                  </a:lnTo>
                  <a:lnTo>
                    <a:pt x="422" y="81"/>
                  </a:lnTo>
                  <a:lnTo>
                    <a:pt x="422" y="83"/>
                  </a:lnTo>
                  <a:lnTo>
                    <a:pt x="422" y="85"/>
                  </a:lnTo>
                  <a:lnTo>
                    <a:pt x="422" y="87"/>
                  </a:lnTo>
                  <a:lnTo>
                    <a:pt x="424" y="87"/>
                  </a:lnTo>
                  <a:lnTo>
                    <a:pt x="426" y="87"/>
                  </a:lnTo>
                  <a:lnTo>
                    <a:pt x="427" y="89"/>
                  </a:lnTo>
                  <a:lnTo>
                    <a:pt x="429" y="89"/>
                  </a:lnTo>
                  <a:lnTo>
                    <a:pt x="431" y="89"/>
                  </a:lnTo>
                  <a:lnTo>
                    <a:pt x="433" y="89"/>
                  </a:lnTo>
                  <a:lnTo>
                    <a:pt x="435" y="89"/>
                  </a:lnTo>
                  <a:lnTo>
                    <a:pt x="437" y="89"/>
                  </a:lnTo>
                  <a:lnTo>
                    <a:pt x="439" y="89"/>
                  </a:lnTo>
                  <a:lnTo>
                    <a:pt x="439" y="90"/>
                  </a:lnTo>
                  <a:lnTo>
                    <a:pt x="441" y="90"/>
                  </a:lnTo>
                  <a:lnTo>
                    <a:pt x="442" y="90"/>
                  </a:lnTo>
                  <a:lnTo>
                    <a:pt x="442" y="92"/>
                  </a:lnTo>
                  <a:lnTo>
                    <a:pt x="444" y="92"/>
                  </a:lnTo>
                  <a:lnTo>
                    <a:pt x="446" y="94"/>
                  </a:lnTo>
                  <a:lnTo>
                    <a:pt x="448" y="94"/>
                  </a:lnTo>
                  <a:lnTo>
                    <a:pt x="450" y="96"/>
                  </a:lnTo>
                  <a:lnTo>
                    <a:pt x="452" y="98"/>
                  </a:lnTo>
                  <a:lnTo>
                    <a:pt x="452" y="100"/>
                  </a:lnTo>
                  <a:lnTo>
                    <a:pt x="454" y="100"/>
                  </a:lnTo>
                  <a:lnTo>
                    <a:pt x="454" y="102"/>
                  </a:lnTo>
                  <a:lnTo>
                    <a:pt x="454" y="104"/>
                  </a:lnTo>
                  <a:lnTo>
                    <a:pt x="452" y="104"/>
                  </a:lnTo>
                  <a:lnTo>
                    <a:pt x="452" y="105"/>
                  </a:lnTo>
                  <a:lnTo>
                    <a:pt x="454" y="105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9"/>
                  </a:lnTo>
                  <a:lnTo>
                    <a:pt x="456" y="111"/>
                  </a:lnTo>
                  <a:lnTo>
                    <a:pt x="456" y="113"/>
                  </a:lnTo>
                  <a:lnTo>
                    <a:pt x="456" y="115"/>
                  </a:lnTo>
                  <a:lnTo>
                    <a:pt x="456" y="117"/>
                  </a:lnTo>
                  <a:lnTo>
                    <a:pt x="456" y="119"/>
                  </a:lnTo>
                  <a:lnTo>
                    <a:pt x="457" y="119"/>
                  </a:lnTo>
                  <a:lnTo>
                    <a:pt x="459" y="120"/>
                  </a:lnTo>
                  <a:lnTo>
                    <a:pt x="461" y="120"/>
                  </a:lnTo>
                  <a:lnTo>
                    <a:pt x="461" y="122"/>
                  </a:lnTo>
                  <a:lnTo>
                    <a:pt x="463" y="124"/>
                  </a:lnTo>
                  <a:lnTo>
                    <a:pt x="465" y="126"/>
                  </a:lnTo>
                  <a:lnTo>
                    <a:pt x="467" y="126"/>
                  </a:lnTo>
                  <a:lnTo>
                    <a:pt x="469" y="126"/>
                  </a:lnTo>
                  <a:lnTo>
                    <a:pt x="469" y="124"/>
                  </a:lnTo>
                  <a:lnTo>
                    <a:pt x="471" y="122"/>
                  </a:lnTo>
                  <a:lnTo>
                    <a:pt x="471" y="120"/>
                  </a:lnTo>
                  <a:lnTo>
                    <a:pt x="472" y="119"/>
                  </a:lnTo>
                  <a:lnTo>
                    <a:pt x="472" y="117"/>
                  </a:lnTo>
                  <a:lnTo>
                    <a:pt x="474" y="117"/>
                  </a:lnTo>
                  <a:lnTo>
                    <a:pt x="474" y="115"/>
                  </a:lnTo>
                  <a:lnTo>
                    <a:pt x="476" y="115"/>
                  </a:lnTo>
                  <a:lnTo>
                    <a:pt x="476" y="113"/>
                  </a:lnTo>
                  <a:lnTo>
                    <a:pt x="476" y="111"/>
                  </a:lnTo>
                  <a:lnTo>
                    <a:pt x="476" y="109"/>
                  </a:lnTo>
                  <a:lnTo>
                    <a:pt x="476" y="107"/>
                  </a:lnTo>
                  <a:lnTo>
                    <a:pt x="478" y="107"/>
                  </a:lnTo>
                  <a:lnTo>
                    <a:pt x="478" y="105"/>
                  </a:lnTo>
                  <a:lnTo>
                    <a:pt x="478" y="104"/>
                  </a:lnTo>
                  <a:lnTo>
                    <a:pt x="480" y="104"/>
                  </a:lnTo>
                  <a:lnTo>
                    <a:pt x="480" y="102"/>
                  </a:lnTo>
                  <a:lnTo>
                    <a:pt x="480" y="100"/>
                  </a:lnTo>
                  <a:lnTo>
                    <a:pt x="482" y="100"/>
                  </a:lnTo>
                  <a:lnTo>
                    <a:pt x="482" y="98"/>
                  </a:lnTo>
                  <a:lnTo>
                    <a:pt x="484" y="96"/>
                  </a:lnTo>
                  <a:lnTo>
                    <a:pt x="484" y="94"/>
                  </a:lnTo>
                  <a:lnTo>
                    <a:pt x="486" y="94"/>
                  </a:lnTo>
                  <a:lnTo>
                    <a:pt x="487" y="94"/>
                  </a:lnTo>
                  <a:lnTo>
                    <a:pt x="487" y="92"/>
                  </a:lnTo>
                  <a:lnTo>
                    <a:pt x="489" y="92"/>
                  </a:lnTo>
                  <a:lnTo>
                    <a:pt x="489" y="94"/>
                  </a:lnTo>
                  <a:lnTo>
                    <a:pt x="491" y="94"/>
                  </a:lnTo>
                  <a:lnTo>
                    <a:pt x="493" y="94"/>
                  </a:lnTo>
                  <a:lnTo>
                    <a:pt x="493" y="96"/>
                  </a:lnTo>
                  <a:lnTo>
                    <a:pt x="495" y="98"/>
                  </a:lnTo>
                  <a:lnTo>
                    <a:pt x="497" y="98"/>
                  </a:lnTo>
                  <a:lnTo>
                    <a:pt x="499" y="98"/>
                  </a:lnTo>
                  <a:lnTo>
                    <a:pt x="501" y="98"/>
                  </a:lnTo>
                  <a:lnTo>
                    <a:pt x="501" y="100"/>
                  </a:lnTo>
                  <a:lnTo>
                    <a:pt x="502" y="100"/>
                  </a:lnTo>
                  <a:lnTo>
                    <a:pt x="504" y="100"/>
                  </a:lnTo>
                  <a:lnTo>
                    <a:pt x="506" y="100"/>
                  </a:lnTo>
                  <a:lnTo>
                    <a:pt x="506" y="102"/>
                  </a:lnTo>
                  <a:lnTo>
                    <a:pt x="508" y="102"/>
                  </a:lnTo>
                  <a:lnTo>
                    <a:pt x="508" y="104"/>
                  </a:lnTo>
                  <a:lnTo>
                    <a:pt x="510" y="105"/>
                  </a:lnTo>
                  <a:lnTo>
                    <a:pt x="508" y="107"/>
                  </a:lnTo>
                  <a:lnTo>
                    <a:pt x="508" y="109"/>
                  </a:lnTo>
                  <a:lnTo>
                    <a:pt x="506" y="111"/>
                  </a:lnTo>
                  <a:lnTo>
                    <a:pt x="506" y="113"/>
                  </a:lnTo>
                  <a:lnTo>
                    <a:pt x="506" y="115"/>
                  </a:lnTo>
                  <a:lnTo>
                    <a:pt x="506" y="117"/>
                  </a:lnTo>
                  <a:lnTo>
                    <a:pt x="506" y="119"/>
                  </a:lnTo>
                  <a:lnTo>
                    <a:pt x="508" y="119"/>
                  </a:lnTo>
                  <a:lnTo>
                    <a:pt x="510" y="119"/>
                  </a:lnTo>
                  <a:lnTo>
                    <a:pt x="512" y="120"/>
                  </a:lnTo>
                  <a:lnTo>
                    <a:pt x="514" y="120"/>
                  </a:lnTo>
                  <a:lnTo>
                    <a:pt x="516" y="122"/>
                  </a:lnTo>
                  <a:lnTo>
                    <a:pt x="516" y="120"/>
                  </a:lnTo>
                  <a:lnTo>
                    <a:pt x="517" y="120"/>
                  </a:lnTo>
                  <a:lnTo>
                    <a:pt x="516" y="119"/>
                  </a:lnTo>
                  <a:lnTo>
                    <a:pt x="517" y="119"/>
                  </a:lnTo>
                  <a:lnTo>
                    <a:pt x="519" y="119"/>
                  </a:lnTo>
                  <a:lnTo>
                    <a:pt x="519" y="120"/>
                  </a:lnTo>
                  <a:lnTo>
                    <a:pt x="521" y="120"/>
                  </a:lnTo>
                  <a:lnTo>
                    <a:pt x="521" y="119"/>
                  </a:lnTo>
                  <a:lnTo>
                    <a:pt x="523" y="119"/>
                  </a:lnTo>
                  <a:lnTo>
                    <a:pt x="525" y="119"/>
                  </a:lnTo>
                  <a:lnTo>
                    <a:pt x="525" y="120"/>
                  </a:lnTo>
                  <a:lnTo>
                    <a:pt x="525" y="122"/>
                  </a:lnTo>
                  <a:lnTo>
                    <a:pt x="527" y="122"/>
                  </a:lnTo>
                  <a:lnTo>
                    <a:pt x="529" y="122"/>
                  </a:lnTo>
                  <a:lnTo>
                    <a:pt x="531" y="122"/>
                  </a:lnTo>
                  <a:lnTo>
                    <a:pt x="531" y="120"/>
                  </a:lnTo>
                  <a:lnTo>
                    <a:pt x="532" y="119"/>
                  </a:lnTo>
                  <a:lnTo>
                    <a:pt x="534" y="119"/>
                  </a:lnTo>
                  <a:lnTo>
                    <a:pt x="534" y="117"/>
                  </a:lnTo>
                  <a:lnTo>
                    <a:pt x="536" y="117"/>
                  </a:lnTo>
                  <a:lnTo>
                    <a:pt x="538" y="117"/>
                  </a:lnTo>
                  <a:lnTo>
                    <a:pt x="540" y="117"/>
                  </a:lnTo>
                  <a:lnTo>
                    <a:pt x="542" y="117"/>
                  </a:lnTo>
                  <a:lnTo>
                    <a:pt x="544" y="117"/>
                  </a:lnTo>
                  <a:lnTo>
                    <a:pt x="546" y="117"/>
                  </a:lnTo>
                  <a:lnTo>
                    <a:pt x="546" y="119"/>
                  </a:lnTo>
                  <a:lnTo>
                    <a:pt x="547" y="119"/>
                  </a:lnTo>
                  <a:lnTo>
                    <a:pt x="549" y="119"/>
                  </a:lnTo>
                  <a:lnTo>
                    <a:pt x="549" y="120"/>
                  </a:lnTo>
                  <a:lnTo>
                    <a:pt x="551" y="120"/>
                  </a:lnTo>
                  <a:lnTo>
                    <a:pt x="553" y="120"/>
                  </a:lnTo>
                  <a:lnTo>
                    <a:pt x="553" y="122"/>
                  </a:lnTo>
                  <a:lnTo>
                    <a:pt x="555" y="122"/>
                  </a:lnTo>
                  <a:lnTo>
                    <a:pt x="557" y="122"/>
                  </a:lnTo>
                  <a:lnTo>
                    <a:pt x="559" y="120"/>
                  </a:lnTo>
                  <a:lnTo>
                    <a:pt x="561" y="120"/>
                  </a:lnTo>
                  <a:lnTo>
                    <a:pt x="562" y="120"/>
                  </a:lnTo>
                  <a:lnTo>
                    <a:pt x="562" y="119"/>
                  </a:lnTo>
                  <a:lnTo>
                    <a:pt x="564" y="119"/>
                  </a:lnTo>
                  <a:lnTo>
                    <a:pt x="566" y="117"/>
                  </a:lnTo>
                  <a:lnTo>
                    <a:pt x="568" y="117"/>
                  </a:lnTo>
                  <a:lnTo>
                    <a:pt x="570" y="119"/>
                  </a:lnTo>
                  <a:lnTo>
                    <a:pt x="572" y="120"/>
                  </a:lnTo>
                  <a:lnTo>
                    <a:pt x="574" y="120"/>
                  </a:lnTo>
                  <a:lnTo>
                    <a:pt x="576" y="120"/>
                  </a:lnTo>
                  <a:lnTo>
                    <a:pt x="577" y="122"/>
                  </a:lnTo>
                  <a:lnTo>
                    <a:pt x="579" y="124"/>
                  </a:lnTo>
                  <a:lnTo>
                    <a:pt x="581" y="124"/>
                  </a:lnTo>
                  <a:lnTo>
                    <a:pt x="583" y="126"/>
                  </a:lnTo>
                  <a:lnTo>
                    <a:pt x="585" y="126"/>
                  </a:lnTo>
                  <a:lnTo>
                    <a:pt x="587" y="126"/>
                  </a:lnTo>
                  <a:lnTo>
                    <a:pt x="591" y="128"/>
                  </a:lnTo>
                  <a:lnTo>
                    <a:pt x="592" y="128"/>
                  </a:lnTo>
                  <a:lnTo>
                    <a:pt x="592" y="130"/>
                  </a:lnTo>
                  <a:lnTo>
                    <a:pt x="594" y="130"/>
                  </a:lnTo>
                  <a:lnTo>
                    <a:pt x="596" y="132"/>
                  </a:lnTo>
                  <a:lnTo>
                    <a:pt x="598" y="132"/>
                  </a:lnTo>
                  <a:lnTo>
                    <a:pt x="600" y="132"/>
                  </a:lnTo>
                  <a:lnTo>
                    <a:pt x="602" y="134"/>
                  </a:lnTo>
                  <a:lnTo>
                    <a:pt x="602" y="135"/>
                  </a:lnTo>
                  <a:lnTo>
                    <a:pt x="604" y="137"/>
                  </a:lnTo>
                  <a:lnTo>
                    <a:pt x="606" y="139"/>
                  </a:lnTo>
                  <a:lnTo>
                    <a:pt x="606" y="141"/>
                  </a:lnTo>
                  <a:lnTo>
                    <a:pt x="607" y="141"/>
                  </a:lnTo>
                  <a:lnTo>
                    <a:pt x="607" y="143"/>
                  </a:lnTo>
                  <a:lnTo>
                    <a:pt x="609" y="145"/>
                  </a:lnTo>
                  <a:lnTo>
                    <a:pt x="609" y="147"/>
                  </a:lnTo>
                  <a:lnTo>
                    <a:pt x="613" y="150"/>
                  </a:lnTo>
                  <a:lnTo>
                    <a:pt x="613" y="152"/>
                  </a:lnTo>
                  <a:lnTo>
                    <a:pt x="615" y="152"/>
                  </a:lnTo>
                  <a:lnTo>
                    <a:pt x="615" y="154"/>
                  </a:lnTo>
                  <a:lnTo>
                    <a:pt x="617" y="156"/>
                  </a:lnTo>
                  <a:lnTo>
                    <a:pt x="619" y="158"/>
                  </a:lnTo>
                  <a:lnTo>
                    <a:pt x="621" y="160"/>
                  </a:lnTo>
                  <a:lnTo>
                    <a:pt x="621" y="162"/>
                  </a:lnTo>
                  <a:lnTo>
                    <a:pt x="622" y="164"/>
                  </a:lnTo>
                  <a:lnTo>
                    <a:pt x="624" y="164"/>
                  </a:lnTo>
                  <a:lnTo>
                    <a:pt x="624" y="165"/>
                  </a:lnTo>
                  <a:lnTo>
                    <a:pt x="628" y="165"/>
                  </a:lnTo>
                  <a:lnTo>
                    <a:pt x="630" y="165"/>
                  </a:lnTo>
                  <a:lnTo>
                    <a:pt x="632" y="165"/>
                  </a:lnTo>
                  <a:lnTo>
                    <a:pt x="634" y="165"/>
                  </a:lnTo>
                  <a:lnTo>
                    <a:pt x="636" y="164"/>
                  </a:lnTo>
                  <a:lnTo>
                    <a:pt x="637" y="165"/>
                  </a:lnTo>
                  <a:lnTo>
                    <a:pt x="637" y="167"/>
                  </a:lnTo>
                  <a:lnTo>
                    <a:pt x="637" y="169"/>
                  </a:lnTo>
                  <a:lnTo>
                    <a:pt x="639" y="171"/>
                  </a:lnTo>
                  <a:lnTo>
                    <a:pt x="641" y="173"/>
                  </a:lnTo>
                  <a:lnTo>
                    <a:pt x="643" y="173"/>
                  </a:lnTo>
                  <a:lnTo>
                    <a:pt x="645" y="173"/>
                  </a:lnTo>
                  <a:lnTo>
                    <a:pt x="647" y="175"/>
                  </a:lnTo>
                  <a:lnTo>
                    <a:pt x="649" y="177"/>
                  </a:lnTo>
                  <a:lnTo>
                    <a:pt x="651" y="177"/>
                  </a:lnTo>
                  <a:lnTo>
                    <a:pt x="652" y="179"/>
                  </a:lnTo>
                  <a:lnTo>
                    <a:pt x="654" y="182"/>
                  </a:lnTo>
                  <a:lnTo>
                    <a:pt x="656" y="182"/>
                  </a:lnTo>
                  <a:lnTo>
                    <a:pt x="656" y="184"/>
                  </a:lnTo>
                  <a:lnTo>
                    <a:pt x="658" y="184"/>
                  </a:lnTo>
                  <a:lnTo>
                    <a:pt x="660" y="184"/>
                  </a:lnTo>
                  <a:lnTo>
                    <a:pt x="662" y="184"/>
                  </a:lnTo>
                  <a:lnTo>
                    <a:pt x="664" y="184"/>
                  </a:lnTo>
                  <a:lnTo>
                    <a:pt x="666" y="182"/>
                  </a:lnTo>
                  <a:lnTo>
                    <a:pt x="667" y="182"/>
                  </a:lnTo>
                  <a:lnTo>
                    <a:pt x="669" y="182"/>
                  </a:lnTo>
                  <a:lnTo>
                    <a:pt x="671" y="182"/>
                  </a:lnTo>
                  <a:lnTo>
                    <a:pt x="673" y="182"/>
                  </a:lnTo>
                  <a:lnTo>
                    <a:pt x="673" y="180"/>
                  </a:lnTo>
                  <a:lnTo>
                    <a:pt x="675" y="180"/>
                  </a:lnTo>
                  <a:lnTo>
                    <a:pt x="675" y="179"/>
                  </a:lnTo>
                  <a:lnTo>
                    <a:pt x="675" y="177"/>
                  </a:lnTo>
                  <a:lnTo>
                    <a:pt x="677" y="175"/>
                  </a:lnTo>
                  <a:lnTo>
                    <a:pt x="677" y="173"/>
                  </a:lnTo>
                  <a:lnTo>
                    <a:pt x="677" y="171"/>
                  </a:lnTo>
                  <a:lnTo>
                    <a:pt x="679" y="171"/>
                  </a:lnTo>
                  <a:lnTo>
                    <a:pt x="681" y="169"/>
                  </a:lnTo>
                  <a:lnTo>
                    <a:pt x="682" y="167"/>
                  </a:lnTo>
                  <a:lnTo>
                    <a:pt x="684" y="167"/>
                  </a:lnTo>
                  <a:lnTo>
                    <a:pt x="686" y="167"/>
                  </a:lnTo>
                  <a:lnTo>
                    <a:pt x="688" y="169"/>
                  </a:lnTo>
                  <a:lnTo>
                    <a:pt x="688" y="171"/>
                  </a:lnTo>
                  <a:lnTo>
                    <a:pt x="688" y="173"/>
                  </a:lnTo>
                  <a:lnTo>
                    <a:pt x="690" y="177"/>
                  </a:lnTo>
                  <a:lnTo>
                    <a:pt x="692" y="179"/>
                  </a:lnTo>
                  <a:lnTo>
                    <a:pt x="692" y="180"/>
                  </a:lnTo>
                  <a:lnTo>
                    <a:pt x="694" y="182"/>
                  </a:lnTo>
                  <a:lnTo>
                    <a:pt x="694" y="184"/>
                  </a:lnTo>
                  <a:lnTo>
                    <a:pt x="696" y="186"/>
                  </a:lnTo>
                  <a:lnTo>
                    <a:pt x="696" y="188"/>
                  </a:lnTo>
                  <a:lnTo>
                    <a:pt x="696" y="190"/>
                  </a:lnTo>
                  <a:lnTo>
                    <a:pt x="696" y="192"/>
                  </a:lnTo>
                  <a:lnTo>
                    <a:pt x="694" y="194"/>
                  </a:lnTo>
                  <a:lnTo>
                    <a:pt x="696" y="194"/>
                  </a:lnTo>
                  <a:lnTo>
                    <a:pt x="696" y="195"/>
                  </a:lnTo>
                  <a:lnTo>
                    <a:pt x="699" y="195"/>
                  </a:lnTo>
                  <a:lnTo>
                    <a:pt x="701" y="194"/>
                  </a:lnTo>
                  <a:lnTo>
                    <a:pt x="703" y="194"/>
                  </a:lnTo>
                  <a:lnTo>
                    <a:pt x="703" y="192"/>
                  </a:lnTo>
                  <a:lnTo>
                    <a:pt x="707" y="192"/>
                  </a:lnTo>
                  <a:lnTo>
                    <a:pt x="709" y="194"/>
                  </a:lnTo>
                  <a:lnTo>
                    <a:pt x="711" y="197"/>
                  </a:lnTo>
                  <a:lnTo>
                    <a:pt x="713" y="197"/>
                  </a:lnTo>
                  <a:lnTo>
                    <a:pt x="713" y="199"/>
                  </a:lnTo>
                  <a:lnTo>
                    <a:pt x="714" y="199"/>
                  </a:lnTo>
                  <a:lnTo>
                    <a:pt x="716" y="199"/>
                  </a:lnTo>
                  <a:lnTo>
                    <a:pt x="718" y="199"/>
                  </a:lnTo>
                  <a:lnTo>
                    <a:pt x="720" y="201"/>
                  </a:lnTo>
                  <a:lnTo>
                    <a:pt x="722" y="201"/>
                  </a:lnTo>
                  <a:lnTo>
                    <a:pt x="724" y="203"/>
                  </a:lnTo>
                  <a:lnTo>
                    <a:pt x="726" y="203"/>
                  </a:lnTo>
                  <a:lnTo>
                    <a:pt x="728" y="205"/>
                  </a:lnTo>
                  <a:lnTo>
                    <a:pt x="729" y="203"/>
                  </a:lnTo>
                  <a:lnTo>
                    <a:pt x="731" y="203"/>
                  </a:lnTo>
                  <a:lnTo>
                    <a:pt x="731" y="201"/>
                  </a:lnTo>
                  <a:lnTo>
                    <a:pt x="729" y="199"/>
                  </a:lnTo>
                  <a:lnTo>
                    <a:pt x="728" y="197"/>
                  </a:lnTo>
                  <a:lnTo>
                    <a:pt x="726" y="195"/>
                  </a:lnTo>
                  <a:lnTo>
                    <a:pt x="724" y="194"/>
                  </a:lnTo>
                  <a:lnTo>
                    <a:pt x="724" y="192"/>
                  </a:lnTo>
                  <a:lnTo>
                    <a:pt x="724" y="190"/>
                  </a:lnTo>
                  <a:lnTo>
                    <a:pt x="724" y="188"/>
                  </a:lnTo>
                  <a:lnTo>
                    <a:pt x="724" y="186"/>
                  </a:lnTo>
                  <a:lnTo>
                    <a:pt x="724" y="184"/>
                  </a:lnTo>
                  <a:lnTo>
                    <a:pt x="726" y="182"/>
                  </a:lnTo>
                  <a:lnTo>
                    <a:pt x="726" y="180"/>
                  </a:lnTo>
                  <a:lnTo>
                    <a:pt x="726" y="179"/>
                  </a:lnTo>
                  <a:lnTo>
                    <a:pt x="726" y="177"/>
                  </a:lnTo>
                  <a:lnTo>
                    <a:pt x="726" y="175"/>
                  </a:lnTo>
                  <a:lnTo>
                    <a:pt x="728" y="175"/>
                  </a:lnTo>
                  <a:lnTo>
                    <a:pt x="728" y="173"/>
                  </a:lnTo>
                  <a:lnTo>
                    <a:pt x="729" y="175"/>
                  </a:lnTo>
                  <a:lnTo>
                    <a:pt x="731" y="175"/>
                  </a:lnTo>
                  <a:lnTo>
                    <a:pt x="731" y="177"/>
                  </a:lnTo>
                  <a:lnTo>
                    <a:pt x="731" y="179"/>
                  </a:lnTo>
                  <a:lnTo>
                    <a:pt x="731" y="180"/>
                  </a:lnTo>
                  <a:lnTo>
                    <a:pt x="731" y="182"/>
                  </a:lnTo>
                  <a:lnTo>
                    <a:pt x="733" y="184"/>
                  </a:lnTo>
                  <a:lnTo>
                    <a:pt x="733" y="186"/>
                  </a:lnTo>
                  <a:lnTo>
                    <a:pt x="735" y="186"/>
                  </a:lnTo>
                  <a:lnTo>
                    <a:pt x="737" y="188"/>
                  </a:lnTo>
                  <a:lnTo>
                    <a:pt x="739" y="188"/>
                  </a:lnTo>
                  <a:lnTo>
                    <a:pt x="741" y="190"/>
                  </a:lnTo>
                  <a:lnTo>
                    <a:pt x="743" y="190"/>
                  </a:lnTo>
                  <a:lnTo>
                    <a:pt x="744" y="192"/>
                  </a:lnTo>
                  <a:lnTo>
                    <a:pt x="746" y="194"/>
                  </a:lnTo>
                  <a:lnTo>
                    <a:pt x="748" y="195"/>
                  </a:lnTo>
                  <a:lnTo>
                    <a:pt x="748" y="197"/>
                  </a:lnTo>
                  <a:lnTo>
                    <a:pt x="748" y="203"/>
                  </a:lnTo>
                  <a:lnTo>
                    <a:pt x="748" y="205"/>
                  </a:lnTo>
                  <a:lnTo>
                    <a:pt x="750" y="207"/>
                  </a:lnTo>
                  <a:lnTo>
                    <a:pt x="752" y="207"/>
                  </a:lnTo>
                  <a:lnTo>
                    <a:pt x="754" y="209"/>
                  </a:lnTo>
                  <a:lnTo>
                    <a:pt x="754" y="210"/>
                  </a:lnTo>
                  <a:lnTo>
                    <a:pt x="754" y="212"/>
                  </a:lnTo>
                  <a:lnTo>
                    <a:pt x="754" y="214"/>
                  </a:lnTo>
                  <a:lnTo>
                    <a:pt x="752" y="214"/>
                  </a:lnTo>
                  <a:lnTo>
                    <a:pt x="750" y="216"/>
                  </a:lnTo>
                  <a:lnTo>
                    <a:pt x="748" y="216"/>
                  </a:lnTo>
                  <a:lnTo>
                    <a:pt x="746" y="218"/>
                  </a:lnTo>
                  <a:lnTo>
                    <a:pt x="746" y="220"/>
                  </a:lnTo>
                  <a:lnTo>
                    <a:pt x="748" y="224"/>
                  </a:lnTo>
                  <a:lnTo>
                    <a:pt x="752" y="225"/>
                  </a:lnTo>
                  <a:lnTo>
                    <a:pt x="754" y="225"/>
                  </a:lnTo>
                  <a:lnTo>
                    <a:pt x="754" y="227"/>
                  </a:lnTo>
                  <a:lnTo>
                    <a:pt x="756" y="227"/>
                  </a:lnTo>
                  <a:lnTo>
                    <a:pt x="758" y="231"/>
                  </a:lnTo>
                  <a:lnTo>
                    <a:pt x="759" y="233"/>
                  </a:lnTo>
                  <a:lnTo>
                    <a:pt x="759" y="235"/>
                  </a:lnTo>
                  <a:lnTo>
                    <a:pt x="759" y="237"/>
                  </a:lnTo>
                  <a:lnTo>
                    <a:pt x="759" y="239"/>
                  </a:lnTo>
                  <a:lnTo>
                    <a:pt x="759" y="240"/>
                  </a:lnTo>
                  <a:lnTo>
                    <a:pt x="759" y="242"/>
                  </a:lnTo>
                  <a:lnTo>
                    <a:pt x="761" y="244"/>
                  </a:lnTo>
                  <a:lnTo>
                    <a:pt x="761" y="246"/>
                  </a:lnTo>
                  <a:lnTo>
                    <a:pt x="763" y="248"/>
                  </a:lnTo>
                  <a:lnTo>
                    <a:pt x="765" y="250"/>
                  </a:lnTo>
                  <a:lnTo>
                    <a:pt x="767" y="252"/>
                  </a:lnTo>
                  <a:lnTo>
                    <a:pt x="767" y="254"/>
                  </a:lnTo>
                  <a:lnTo>
                    <a:pt x="767" y="255"/>
                  </a:lnTo>
                  <a:lnTo>
                    <a:pt x="767" y="257"/>
                  </a:lnTo>
                  <a:lnTo>
                    <a:pt x="765" y="259"/>
                  </a:lnTo>
                  <a:lnTo>
                    <a:pt x="765" y="261"/>
                  </a:lnTo>
                  <a:lnTo>
                    <a:pt x="763" y="263"/>
                  </a:lnTo>
                  <a:lnTo>
                    <a:pt x="765" y="263"/>
                  </a:lnTo>
                  <a:lnTo>
                    <a:pt x="767" y="265"/>
                  </a:lnTo>
                  <a:lnTo>
                    <a:pt x="771" y="267"/>
                  </a:lnTo>
                  <a:lnTo>
                    <a:pt x="773" y="267"/>
                  </a:lnTo>
                  <a:lnTo>
                    <a:pt x="774" y="269"/>
                  </a:lnTo>
                  <a:lnTo>
                    <a:pt x="774" y="270"/>
                  </a:lnTo>
                  <a:lnTo>
                    <a:pt x="774" y="272"/>
                  </a:lnTo>
                  <a:lnTo>
                    <a:pt x="774" y="276"/>
                  </a:lnTo>
                  <a:lnTo>
                    <a:pt x="773" y="278"/>
                  </a:lnTo>
                  <a:lnTo>
                    <a:pt x="773" y="280"/>
                  </a:lnTo>
                  <a:lnTo>
                    <a:pt x="773" y="282"/>
                  </a:lnTo>
                  <a:lnTo>
                    <a:pt x="774" y="284"/>
                  </a:lnTo>
                  <a:lnTo>
                    <a:pt x="776" y="285"/>
                  </a:lnTo>
                  <a:lnTo>
                    <a:pt x="778" y="287"/>
                  </a:lnTo>
                  <a:lnTo>
                    <a:pt x="780" y="287"/>
                  </a:lnTo>
                  <a:lnTo>
                    <a:pt x="780" y="289"/>
                  </a:lnTo>
                  <a:lnTo>
                    <a:pt x="782" y="291"/>
                  </a:lnTo>
                  <a:lnTo>
                    <a:pt x="782" y="293"/>
                  </a:lnTo>
                  <a:lnTo>
                    <a:pt x="782" y="295"/>
                  </a:lnTo>
                  <a:lnTo>
                    <a:pt x="784" y="297"/>
                  </a:lnTo>
                  <a:lnTo>
                    <a:pt x="784" y="299"/>
                  </a:lnTo>
                  <a:lnTo>
                    <a:pt x="784" y="300"/>
                  </a:lnTo>
                  <a:lnTo>
                    <a:pt x="786" y="304"/>
                  </a:lnTo>
                  <a:lnTo>
                    <a:pt x="789" y="308"/>
                  </a:lnTo>
                  <a:lnTo>
                    <a:pt x="791" y="308"/>
                  </a:lnTo>
                  <a:lnTo>
                    <a:pt x="791" y="310"/>
                  </a:lnTo>
                  <a:lnTo>
                    <a:pt x="793" y="310"/>
                  </a:lnTo>
                  <a:lnTo>
                    <a:pt x="795" y="312"/>
                  </a:lnTo>
                  <a:lnTo>
                    <a:pt x="797" y="314"/>
                  </a:lnTo>
                  <a:lnTo>
                    <a:pt x="799" y="315"/>
                  </a:lnTo>
                  <a:lnTo>
                    <a:pt x="801" y="317"/>
                  </a:lnTo>
                  <a:lnTo>
                    <a:pt x="803" y="319"/>
                  </a:lnTo>
                  <a:lnTo>
                    <a:pt x="803" y="321"/>
                  </a:lnTo>
                  <a:lnTo>
                    <a:pt x="804" y="321"/>
                  </a:lnTo>
                  <a:lnTo>
                    <a:pt x="804" y="323"/>
                  </a:lnTo>
                  <a:lnTo>
                    <a:pt x="804" y="325"/>
                  </a:lnTo>
                  <a:lnTo>
                    <a:pt x="806" y="325"/>
                  </a:lnTo>
                  <a:lnTo>
                    <a:pt x="806" y="327"/>
                  </a:lnTo>
                  <a:lnTo>
                    <a:pt x="808" y="329"/>
                  </a:lnTo>
                  <a:lnTo>
                    <a:pt x="810" y="329"/>
                  </a:lnTo>
                  <a:lnTo>
                    <a:pt x="812" y="330"/>
                  </a:lnTo>
                  <a:lnTo>
                    <a:pt x="814" y="330"/>
                  </a:lnTo>
                  <a:lnTo>
                    <a:pt x="818" y="332"/>
                  </a:lnTo>
                  <a:lnTo>
                    <a:pt x="819" y="332"/>
                  </a:lnTo>
                  <a:lnTo>
                    <a:pt x="821" y="332"/>
                  </a:lnTo>
                  <a:lnTo>
                    <a:pt x="823" y="334"/>
                  </a:lnTo>
                  <a:lnTo>
                    <a:pt x="825" y="334"/>
                  </a:lnTo>
                  <a:lnTo>
                    <a:pt x="827" y="336"/>
                  </a:lnTo>
                  <a:lnTo>
                    <a:pt x="829" y="336"/>
                  </a:lnTo>
                  <a:lnTo>
                    <a:pt x="831" y="336"/>
                  </a:lnTo>
                  <a:lnTo>
                    <a:pt x="833" y="338"/>
                  </a:lnTo>
                  <a:lnTo>
                    <a:pt x="834" y="338"/>
                  </a:lnTo>
                  <a:lnTo>
                    <a:pt x="836" y="338"/>
                  </a:lnTo>
                  <a:lnTo>
                    <a:pt x="838" y="338"/>
                  </a:lnTo>
                  <a:lnTo>
                    <a:pt x="840" y="340"/>
                  </a:lnTo>
                  <a:lnTo>
                    <a:pt x="842" y="340"/>
                  </a:lnTo>
                  <a:lnTo>
                    <a:pt x="844" y="340"/>
                  </a:lnTo>
                  <a:lnTo>
                    <a:pt x="844" y="342"/>
                  </a:lnTo>
                  <a:lnTo>
                    <a:pt x="846" y="344"/>
                  </a:lnTo>
                  <a:lnTo>
                    <a:pt x="848" y="344"/>
                  </a:lnTo>
                  <a:lnTo>
                    <a:pt x="849" y="345"/>
                  </a:lnTo>
                  <a:lnTo>
                    <a:pt x="851" y="345"/>
                  </a:lnTo>
                  <a:lnTo>
                    <a:pt x="855" y="347"/>
                  </a:lnTo>
                  <a:lnTo>
                    <a:pt x="857" y="347"/>
                  </a:lnTo>
                  <a:lnTo>
                    <a:pt x="859" y="349"/>
                  </a:lnTo>
                  <a:lnTo>
                    <a:pt x="861" y="349"/>
                  </a:lnTo>
                  <a:lnTo>
                    <a:pt x="863" y="351"/>
                  </a:lnTo>
                  <a:lnTo>
                    <a:pt x="864" y="351"/>
                  </a:lnTo>
                  <a:lnTo>
                    <a:pt x="866" y="353"/>
                  </a:lnTo>
                  <a:lnTo>
                    <a:pt x="868" y="355"/>
                  </a:lnTo>
                  <a:lnTo>
                    <a:pt x="870" y="355"/>
                  </a:lnTo>
                  <a:lnTo>
                    <a:pt x="872" y="357"/>
                  </a:lnTo>
                  <a:lnTo>
                    <a:pt x="874" y="357"/>
                  </a:lnTo>
                  <a:lnTo>
                    <a:pt x="876" y="357"/>
                  </a:lnTo>
                  <a:lnTo>
                    <a:pt x="878" y="359"/>
                  </a:lnTo>
                  <a:lnTo>
                    <a:pt x="879" y="361"/>
                  </a:lnTo>
                  <a:lnTo>
                    <a:pt x="881" y="362"/>
                  </a:lnTo>
                  <a:lnTo>
                    <a:pt x="881" y="364"/>
                  </a:lnTo>
                  <a:lnTo>
                    <a:pt x="881" y="366"/>
                  </a:lnTo>
                  <a:lnTo>
                    <a:pt x="881" y="368"/>
                  </a:lnTo>
                  <a:lnTo>
                    <a:pt x="883" y="368"/>
                  </a:lnTo>
                  <a:lnTo>
                    <a:pt x="885" y="370"/>
                  </a:lnTo>
                  <a:lnTo>
                    <a:pt x="885" y="372"/>
                  </a:lnTo>
                  <a:lnTo>
                    <a:pt x="887" y="374"/>
                  </a:lnTo>
                  <a:lnTo>
                    <a:pt x="887" y="376"/>
                  </a:lnTo>
                  <a:lnTo>
                    <a:pt x="889" y="377"/>
                  </a:lnTo>
                  <a:lnTo>
                    <a:pt x="891" y="379"/>
                  </a:lnTo>
                  <a:lnTo>
                    <a:pt x="891" y="381"/>
                  </a:lnTo>
                  <a:lnTo>
                    <a:pt x="893" y="383"/>
                  </a:lnTo>
                  <a:lnTo>
                    <a:pt x="894" y="383"/>
                  </a:lnTo>
                  <a:lnTo>
                    <a:pt x="896" y="385"/>
                  </a:lnTo>
                  <a:lnTo>
                    <a:pt x="898" y="385"/>
                  </a:lnTo>
                  <a:lnTo>
                    <a:pt x="900" y="385"/>
                  </a:lnTo>
                  <a:lnTo>
                    <a:pt x="904" y="387"/>
                  </a:lnTo>
                  <a:lnTo>
                    <a:pt x="906" y="385"/>
                  </a:lnTo>
                  <a:lnTo>
                    <a:pt x="908" y="387"/>
                  </a:lnTo>
                  <a:lnTo>
                    <a:pt x="909" y="387"/>
                  </a:lnTo>
                  <a:lnTo>
                    <a:pt x="911" y="387"/>
                  </a:lnTo>
                  <a:lnTo>
                    <a:pt x="911" y="389"/>
                  </a:lnTo>
                  <a:lnTo>
                    <a:pt x="913" y="391"/>
                  </a:lnTo>
                  <a:lnTo>
                    <a:pt x="915" y="392"/>
                  </a:lnTo>
                  <a:lnTo>
                    <a:pt x="917" y="394"/>
                  </a:lnTo>
                  <a:lnTo>
                    <a:pt x="919" y="394"/>
                  </a:lnTo>
                  <a:lnTo>
                    <a:pt x="919" y="396"/>
                  </a:lnTo>
                  <a:lnTo>
                    <a:pt x="921" y="396"/>
                  </a:lnTo>
                  <a:lnTo>
                    <a:pt x="923" y="396"/>
                  </a:lnTo>
                  <a:lnTo>
                    <a:pt x="924" y="398"/>
                  </a:lnTo>
                  <a:lnTo>
                    <a:pt x="926" y="398"/>
                  </a:lnTo>
                  <a:lnTo>
                    <a:pt x="928" y="400"/>
                  </a:lnTo>
                  <a:lnTo>
                    <a:pt x="930" y="400"/>
                  </a:lnTo>
                  <a:lnTo>
                    <a:pt x="930" y="402"/>
                  </a:lnTo>
                  <a:lnTo>
                    <a:pt x="932" y="402"/>
                  </a:lnTo>
                  <a:lnTo>
                    <a:pt x="934" y="402"/>
                  </a:lnTo>
                  <a:lnTo>
                    <a:pt x="938" y="404"/>
                  </a:lnTo>
                  <a:lnTo>
                    <a:pt x="938" y="406"/>
                  </a:lnTo>
                  <a:lnTo>
                    <a:pt x="939" y="407"/>
                  </a:lnTo>
                  <a:lnTo>
                    <a:pt x="941" y="409"/>
                  </a:lnTo>
                  <a:lnTo>
                    <a:pt x="943" y="411"/>
                  </a:lnTo>
                  <a:lnTo>
                    <a:pt x="945" y="413"/>
                  </a:lnTo>
                  <a:lnTo>
                    <a:pt x="947" y="415"/>
                  </a:lnTo>
                  <a:lnTo>
                    <a:pt x="951" y="415"/>
                  </a:lnTo>
                  <a:lnTo>
                    <a:pt x="953" y="417"/>
                  </a:lnTo>
                  <a:lnTo>
                    <a:pt x="954" y="419"/>
                  </a:lnTo>
                  <a:lnTo>
                    <a:pt x="956" y="419"/>
                  </a:lnTo>
                  <a:lnTo>
                    <a:pt x="958" y="421"/>
                  </a:lnTo>
                  <a:lnTo>
                    <a:pt x="958" y="422"/>
                  </a:lnTo>
                  <a:lnTo>
                    <a:pt x="960" y="426"/>
                  </a:lnTo>
                  <a:lnTo>
                    <a:pt x="962" y="426"/>
                  </a:lnTo>
                  <a:lnTo>
                    <a:pt x="964" y="426"/>
                  </a:lnTo>
                  <a:lnTo>
                    <a:pt x="966" y="426"/>
                  </a:lnTo>
                  <a:lnTo>
                    <a:pt x="968" y="426"/>
                  </a:lnTo>
                  <a:lnTo>
                    <a:pt x="969" y="426"/>
                  </a:lnTo>
                  <a:lnTo>
                    <a:pt x="971" y="428"/>
                  </a:lnTo>
                  <a:lnTo>
                    <a:pt x="973" y="430"/>
                  </a:lnTo>
                  <a:lnTo>
                    <a:pt x="975" y="430"/>
                  </a:lnTo>
                  <a:lnTo>
                    <a:pt x="977" y="432"/>
                  </a:lnTo>
                  <a:lnTo>
                    <a:pt x="979" y="434"/>
                  </a:lnTo>
                  <a:lnTo>
                    <a:pt x="981" y="436"/>
                  </a:lnTo>
                  <a:lnTo>
                    <a:pt x="983" y="437"/>
                  </a:lnTo>
                  <a:lnTo>
                    <a:pt x="984" y="439"/>
                  </a:lnTo>
                  <a:lnTo>
                    <a:pt x="986" y="439"/>
                  </a:lnTo>
                  <a:lnTo>
                    <a:pt x="988" y="441"/>
                  </a:lnTo>
                  <a:lnTo>
                    <a:pt x="992" y="445"/>
                  </a:lnTo>
                  <a:lnTo>
                    <a:pt x="996" y="445"/>
                  </a:lnTo>
                  <a:lnTo>
                    <a:pt x="998" y="447"/>
                  </a:lnTo>
                  <a:lnTo>
                    <a:pt x="999" y="449"/>
                  </a:lnTo>
                  <a:lnTo>
                    <a:pt x="1001" y="449"/>
                  </a:lnTo>
                  <a:lnTo>
                    <a:pt x="1003" y="451"/>
                  </a:lnTo>
                  <a:lnTo>
                    <a:pt x="1005" y="452"/>
                  </a:lnTo>
                  <a:lnTo>
                    <a:pt x="1007" y="454"/>
                  </a:lnTo>
                  <a:lnTo>
                    <a:pt x="1009" y="454"/>
                  </a:lnTo>
                  <a:lnTo>
                    <a:pt x="1011" y="456"/>
                  </a:lnTo>
                  <a:lnTo>
                    <a:pt x="1014" y="456"/>
                  </a:lnTo>
                  <a:lnTo>
                    <a:pt x="1014" y="458"/>
                  </a:lnTo>
                  <a:lnTo>
                    <a:pt x="1016" y="460"/>
                  </a:lnTo>
                  <a:lnTo>
                    <a:pt x="1018" y="462"/>
                  </a:lnTo>
                  <a:lnTo>
                    <a:pt x="1022" y="464"/>
                  </a:lnTo>
                  <a:lnTo>
                    <a:pt x="1024" y="466"/>
                  </a:lnTo>
                  <a:lnTo>
                    <a:pt x="1024" y="467"/>
                  </a:lnTo>
                  <a:lnTo>
                    <a:pt x="1026" y="469"/>
                  </a:lnTo>
                  <a:lnTo>
                    <a:pt x="1028" y="469"/>
                  </a:lnTo>
                  <a:lnTo>
                    <a:pt x="1029" y="471"/>
                  </a:lnTo>
                  <a:lnTo>
                    <a:pt x="1031" y="471"/>
                  </a:lnTo>
                  <a:lnTo>
                    <a:pt x="1033" y="473"/>
                  </a:lnTo>
                  <a:lnTo>
                    <a:pt x="1035" y="475"/>
                  </a:lnTo>
                  <a:lnTo>
                    <a:pt x="1037" y="475"/>
                  </a:lnTo>
                  <a:lnTo>
                    <a:pt x="1039" y="477"/>
                  </a:lnTo>
                  <a:lnTo>
                    <a:pt x="1041" y="477"/>
                  </a:lnTo>
                  <a:lnTo>
                    <a:pt x="1043" y="479"/>
                  </a:lnTo>
                  <a:lnTo>
                    <a:pt x="1048" y="482"/>
                  </a:lnTo>
                  <a:lnTo>
                    <a:pt x="1052" y="482"/>
                  </a:lnTo>
                  <a:lnTo>
                    <a:pt x="1054" y="481"/>
                  </a:lnTo>
                  <a:lnTo>
                    <a:pt x="1056" y="481"/>
                  </a:lnTo>
                  <a:lnTo>
                    <a:pt x="1058" y="481"/>
                  </a:lnTo>
                  <a:lnTo>
                    <a:pt x="1060" y="482"/>
                  </a:lnTo>
                  <a:lnTo>
                    <a:pt x="1060" y="484"/>
                  </a:lnTo>
                  <a:lnTo>
                    <a:pt x="1061" y="484"/>
                  </a:lnTo>
                  <a:lnTo>
                    <a:pt x="1063" y="486"/>
                  </a:lnTo>
                  <a:lnTo>
                    <a:pt x="1065" y="488"/>
                  </a:lnTo>
                  <a:lnTo>
                    <a:pt x="1067" y="490"/>
                  </a:lnTo>
                  <a:lnTo>
                    <a:pt x="1069" y="494"/>
                  </a:lnTo>
                  <a:lnTo>
                    <a:pt x="1071" y="494"/>
                  </a:lnTo>
                  <a:lnTo>
                    <a:pt x="1073" y="496"/>
                  </a:lnTo>
                  <a:lnTo>
                    <a:pt x="1075" y="497"/>
                  </a:lnTo>
                  <a:lnTo>
                    <a:pt x="1076" y="497"/>
                  </a:lnTo>
                  <a:lnTo>
                    <a:pt x="1078" y="499"/>
                  </a:lnTo>
                  <a:lnTo>
                    <a:pt x="1080" y="501"/>
                  </a:lnTo>
                  <a:lnTo>
                    <a:pt x="1084" y="503"/>
                  </a:lnTo>
                  <a:lnTo>
                    <a:pt x="1086" y="503"/>
                  </a:lnTo>
                  <a:lnTo>
                    <a:pt x="1088" y="503"/>
                  </a:lnTo>
                  <a:lnTo>
                    <a:pt x="1090" y="505"/>
                  </a:lnTo>
                  <a:lnTo>
                    <a:pt x="1091" y="507"/>
                  </a:lnTo>
                  <a:lnTo>
                    <a:pt x="1093" y="507"/>
                  </a:lnTo>
                  <a:lnTo>
                    <a:pt x="1095" y="507"/>
                  </a:lnTo>
                  <a:lnTo>
                    <a:pt x="1097" y="507"/>
                  </a:lnTo>
                  <a:lnTo>
                    <a:pt x="1103" y="509"/>
                  </a:lnTo>
                  <a:lnTo>
                    <a:pt x="1105" y="509"/>
                  </a:lnTo>
                  <a:lnTo>
                    <a:pt x="1106" y="511"/>
                  </a:lnTo>
                  <a:lnTo>
                    <a:pt x="1108" y="511"/>
                  </a:lnTo>
                  <a:lnTo>
                    <a:pt x="1110" y="511"/>
                  </a:lnTo>
                  <a:lnTo>
                    <a:pt x="1112" y="512"/>
                  </a:lnTo>
                  <a:lnTo>
                    <a:pt x="1114" y="512"/>
                  </a:lnTo>
                  <a:lnTo>
                    <a:pt x="1118" y="512"/>
                  </a:lnTo>
                  <a:lnTo>
                    <a:pt x="1110" y="524"/>
                  </a:lnTo>
                  <a:lnTo>
                    <a:pt x="1110" y="529"/>
                  </a:lnTo>
                  <a:lnTo>
                    <a:pt x="1108" y="533"/>
                  </a:lnTo>
                  <a:lnTo>
                    <a:pt x="1106" y="537"/>
                  </a:lnTo>
                  <a:lnTo>
                    <a:pt x="1106" y="539"/>
                  </a:lnTo>
                  <a:lnTo>
                    <a:pt x="1105" y="541"/>
                  </a:lnTo>
                  <a:lnTo>
                    <a:pt x="1105" y="542"/>
                  </a:lnTo>
                  <a:lnTo>
                    <a:pt x="1105" y="544"/>
                  </a:lnTo>
                  <a:lnTo>
                    <a:pt x="1103" y="546"/>
                  </a:lnTo>
                  <a:lnTo>
                    <a:pt x="1103" y="550"/>
                  </a:lnTo>
                  <a:lnTo>
                    <a:pt x="1108" y="554"/>
                  </a:lnTo>
                  <a:lnTo>
                    <a:pt x="1112" y="554"/>
                  </a:lnTo>
                  <a:lnTo>
                    <a:pt x="1114" y="554"/>
                  </a:lnTo>
                  <a:lnTo>
                    <a:pt x="1118" y="557"/>
                  </a:lnTo>
                  <a:lnTo>
                    <a:pt x="1123" y="559"/>
                  </a:lnTo>
                  <a:lnTo>
                    <a:pt x="1129" y="565"/>
                  </a:lnTo>
                  <a:lnTo>
                    <a:pt x="1133" y="569"/>
                  </a:lnTo>
                  <a:lnTo>
                    <a:pt x="1136" y="574"/>
                  </a:lnTo>
                  <a:lnTo>
                    <a:pt x="1138" y="574"/>
                  </a:lnTo>
                  <a:lnTo>
                    <a:pt x="1140" y="572"/>
                  </a:lnTo>
                  <a:lnTo>
                    <a:pt x="1144" y="572"/>
                  </a:lnTo>
                  <a:lnTo>
                    <a:pt x="1148" y="572"/>
                  </a:lnTo>
                  <a:lnTo>
                    <a:pt x="1153" y="574"/>
                  </a:lnTo>
                  <a:lnTo>
                    <a:pt x="1161" y="576"/>
                  </a:lnTo>
                  <a:lnTo>
                    <a:pt x="1166" y="578"/>
                  </a:lnTo>
                  <a:lnTo>
                    <a:pt x="1172" y="584"/>
                  </a:lnTo>
                  <a:lnTo>
                    <a:pt x="1178" y="587"/>
                  </a:lnTo>
                  <a:lnTo>
                    <a:pt x="1183" y="593"/>
                  </a:lnTo>
                  <a:lnTo>
                    <a:pt x="1183" y="597"/>
                  </a:lnTo>
                  <a:lnTo>
                    <a:pt x="1183" y="601"/>
                  </a:lnTo>
                  <a:lnTo>
                    <a:pt x="1187" y="601"/>
                  </a:lnTo>
                  <a:lnTo>
                    <a:pt x="1191" y="602"/>
                  </a:lnTo>
                  <a:lnTo>
                    <a:pt x="1193" y="601"/>
                  </a:lnTo>
                  <a:lnTo>
                    <a:pt x="1195" y="601"/>
                  </a:lnTo>
                  <a:lnTo>
                    <a:pt x="1198" y="601"/>
                  </a:lnTo>
                  <a:lnTo>
                    <a:pt x="1204" y="604"/>
                  </a:lnTo>
                  <a:lnTo>
                    <a:pt x="1210" y="606"/>
                  </a:lnTo>
                  <a:lnTo>
                    <a:pt x="1215" y="608"/>
                  </a:lnTo>
                  <a:lnTo>
                    <a:pt x="1221" y="610"/>
                  </a:lnTo>
                  <a:lnTo>
                    <a:pt x="1225" y="617"/>
                  </a:lnTo>
                  <a:lnTo>
                    <a:pt x="1226" y="621"/>
                  </a:lnTo>
                  <a:lnTo>
                    <a:pt x="1232" y="623"/>
                  </a:lnTo>
                  <a:lnTo>
                    <a:pt x="1234" y="627"/>
                  </a:lnTo>
                  <a:lnTo>
                    <a:pt x="1238" y="629"/>
                  </a:lnTo>
                  <a:lnTo>
                    <a:pt x="1243" y="632"/>
                  </a:lnTo>
                  <a:lnTo>
                    <a:pt x="1249" y="632"/>
                  </a:lnTo>
                  <a:lnTo>
                    <a:pt x="1253" y="636"/>
                  </a:lnTo>
                  <a:lnTo>
                    <a:pt x="1255" y="638"/>
                  </a:lnTo>
                  <a:lnTo>
                    <a:pt x="1258" y="640"/>
                  </a:lnTo>
                  <a:lnTo>
                    <a:pt x="1262" y="642"/>
                  </a:lnTo>
                  <a:lnTo>
                    <a:pt x="1264" y="644"/>
                  </a:lnTo>
                  <a:lnTo>
                    <a:pt x="1268" y="646"/>
                  </a:lnTo>
                  <a:lnTo>
                    <a:pt x="1270" y="647"/>
                  </a:lnTo>
                  <a:lnTo>
                    <a:pt x="1271" y="651"/>
                  </a:lnTo>
                  <a:lnTo>
                    <a:pt x="1275" y="653"/>
                  </a:lnTo>
                  <a:lnTo>
                    <a:pt x="1277" y="655"/>
                  </a:lnTo>
                  <a:lnTo>
                    <a:pt x="1279" y="659"/>
                  </a:lnTo>
                  <a:lnTo>
                    <a:pt x="1283" y="659"/>
                  </a:lnTo>
                  <a:lnTo>
                    <a:pt x="1286" y="659"/>
                  </a:lnTo>
                  <a:lnTo>
                    <a:pt x="1288" y="657"/>
                  </a:lnTo>
                  <a:lnTo>
                    <a:pt x="1288" y="655"/>
                  </a:lnTo>
                  <a:lnTo>
                    <a:pt x="1288" y="653"/>
                  </a:lnTo>
                  <a:lnTo>
                    <a:pt x="1290" y="649"/>
                  </a:lnTo>
                  <a:lnTo>
                    <a:pt x="1292" y="646"/>
                  </a:lnTo>
                  <a:lnTo>
                    <a:pt x="1292" y="644"/>
                  </a:lnTo>
                  <a:lnTo>
                    <a:pt x="1294" y="640"/>
                  </a:lnTo>
                  <a:lnTo>
                    <a:pt x="1294" y="638"/>
                  </a:lnTo>
                  <a:lnTo>
                    <a:pt x="1294" y="636"/>
                  </a:lnTo>
                  <a:lnTo>
                    <a:pt x="1294" y="634"/>
                  </a:lnTo>
                  <a:lnTo>
                    <a:pt x="1294" y="632"/>
                  </a:lnTo>
                  <a:lnTo>
                    <a:pt x="1296" y="631"/>
                  </a:lnTo>
                  <a:lnTo>
                    <a:pt x="1296" y="629"/>
                  </a:lnTo>
                  <a:lnTo>
                    <a:pt x="1296" y="627"/>
                  </a:lnTo>
                  <a:lnTo>
                    <a:pt x="1298" y="625"/>
                  </a:lnTo>
                  <a:lnTo>
                    <a:pt x="1298" y="623"/>
                  </a:lnTo>
                  <a:lnTo>
                    <a:pt x="1300" y="621"/>
                  </a:lnTo>
                  <a:lnTo>
                    <a:pt x="1301" y="619"/>
                  </a:lnTo>
                  <a:lnTo>
                    <a:pt x="1305" y="617"/>
                  </a:lnTo>
                  <a:lnTo>
                    <a:pt x="1305" y="614"/>
                  </a:lnTo>
                  <a:lnTo>
                    <a:pt x="1309" y="608"/>
                  </a:lnTo>
                  <a:lnTo>
                    <a:pt x="1311" y="604"/>
                  </a:lnTo>
                  <a:lnTo>
                    <a:pt x="1313" y="602"/>
                  </a:lnTo>
                  <a:lnTo>
                    <a:pt x="1315" y="601"/>
                  </a:lnTo>
                  <a:lnTo>
                    <a:pt x="1320" y="601"/>
                  </a:lnTo>
                  <a:lnTo>
                    <a:pt x="1324" y="601"/>
                  </a:lnTo>
                  <a:lnTo>
                    <a:pt x="1328" y="601"/>
                  </a:lnTo>
                  <a:lnTo>
                    <a:pt x="1331" y="599"/>
                  </a:lnTo>
                  <a:lnTo>
                    <a:pt x="1335" y="597"/>
                  </a:lnTo>
                  <a:lnTo>
                    <a:pt x="1339" y="593"/>
                  </a:lnTo>
                  <a:lnTo>
                    <a:pt x="1343" y="591"/>
                  </a:lnTo>
                  <a:lnTo>
                    <a:pt x="1346" y="591"/>
                  </a:lnTo>
                  <a:lnTo>
                    <a:pt x="1348" y="591"/>
                  </a:lnTo>
                  <a:lnTo>
                    <a:pt x="1350" y="591"/>
                  </a:lnTo>
                  <a:lnTo>
                    <a:pt x="1354" y="593"/>
                  </a:lnTo>
                  <a:lnTo>
                    <a:pt x="1358" y="593"/>
                  </a:lnTo>
                  <a:lnTo>
                    <a:pt x="1361" y="593"/>
                  </a:lnTo>
                  <a:lnTo>
                    <a:pt x="1363" y="593"/>
                  </a:lnTo>
                  <a:lnTo>
                    <a:pt x="1367" y="593"/>
                  </a:lnTo>
                  <a:lnTo>
                    <a:pt x="1369" y="593"/>
                  </a:lnTo>
                  <a:lnTo>
                    <a:pt x="1371" y="595"/>
                  </a:lnTo>
                  <a:lnTo>
                    <a:pt x="1375" y="597"/>
                  </a:lnTo>
                  <a:lnTo>
                    <a:pt x="1378" y="601"/>
                  </a:lnTo>
                  <a:lnTo>
                    <a:pt x="1384" y="601"/>
                  </a:lnTo>
                  <a:lnTo>
                    <a:pt x="1388" y="599"/>
                  </a:lnTo>
                  <a:lnTo>
                    <a:pt x="1391" y="597"/>
                  </a:lnTo>
                  <a:lnTo>
                    <a:pt x="1395" y="595"/>
                  </a:lnTo>
                  <a:lnTo>
                    <a:pt x="1399" y="593"/>
                  </a:lnTo>
                  <a:lnTo>
                    <a:pt x="1405" y="595"/>
                  </a:lnTo>
                  <a:lnTo>
                    <a:pt x="1408" y="595"/>
                  </a:lnTo>
                  <a:lnTo>
                    <a:pt x="1410" y="595"/>
                  </a:lnTo>
                  <a:lnTo>
                    <a:pt x="1414" y="597"/>
                  </a:lnTo>
                  <a:lnTo>
                    <a:pt x="1416" y="599"/>
                  </a:lnTo>
                  <a:lnTo>
                    <a:pt x="1422" y="597"/>
                  </a:lnTo>
                  <a:lnTo>
                    <a:pt x="1425" y="595"/>
                  </a:lnTo>
                  <a:lnTo>
                    <a:pt x="1429" y="595"/>
                  </a:lnTo>
                  <a:lnTo>
                    <a:pt x="1431" y="595"/>
                  </a:lnTo>
                  <a:lnTo>
                    <a:pt x="1433" y="595"/>
                  </a:lnTo>
                  <a:lnTo>
                    <a:pt x="1435" y="597"/>
                  </a:lnTo>
                  <a:lnTo>
                    <a:pt x="1438" y="599"/>
                  </a:lnTo>
                  <a:lnTo>
                    <a:pt x="1442" y="601"/>
                  </a:lnTo>
                  <a:lnTo>
                    <a:pt x="1446" y="602"/>
                  </a:lnTo>
                  <a:lnTo>
                    <a:pt x="1450" y="602"/>
                  </a:lnTo>
                  <a:lnTo>
                    <a:pt x="1453" y="602"/>
                  </a:lnTo>
                  <a:lnTo>
                    <a:pt x="1455" y="601"/>
                  </a:lnTo>
                  <a:lnTo>
                    <a:pt x="1457" y="599"/>
                  </a:lnTo>
                  <a:lnTo>
                    <a:pt x="1461" y="599"/>
                  </a:lnTo>
                  <a:lnTo>
                    <a:pt x="1467" y="597"/>
                  </a:lnTo>
                  <a:lnTo>
                    <a:pt x="1470" y="597"/>
                  </a:lnTo>
                  <a:lnTo>
                    <a:pt x="1474" y="597"/>
                  </a:lnTo>
                  <a:lnTo>
                    <a:pt x="1476" y="597"/>
                  </a:lnTo>
                  <a:lnTo>
                    <a:pt x="1480" y="597"/>
                  </a:lnTo>
                  <a:lnTo>
                    <a:pt x="1483" y="597"/>
                  </a:lnTo>
                  <a:lnTo>
                    <a:pt x="1485" y="597"/>
                  </a:lnTo>
                  <a:lnTo>
                    <a:pt x="1489" y="597"/>
                  </a:lnTo>
                  <a:lnTo>
                    <a:pt x="1491" y="595"/>
                  </a:lnTo>
                  <a:lnTo>
                    <a:pt x="1495" y="597"/>
                  </a:lnTo>
                  <a:lnTo>
                    <a:pt x="1495" y="599"/>
                  </a:lnTo>
                  <a:lnTo>
                    <a:pt x="1495" y="601"/>
                  </a:lnTo>
                  <a:lnTo>
                    <a:pt x="1495" y="604"/>
                  </a:lnTo>
                  <a:lnTo>
                    <a:pt x="1495" y="610"/>
                  </a:lnTo>
                  <a:lnTo>
                    <a:pt x="1497" y="614"/>
                  </a:lnTo>
                  <a:lnTo>
                    <a:pt x="1498" y="614"/>
                  </a:lnTo>
                  <a:lnTo>
                    <a:pt x="1498" y="616"/>
                  </a:lnTo>
                  <a:lnTo>
                    <a:pt x="1502" y="617"/>
                  </a:lnTo>
                  <a:lnTo>
                    <a:pt x="1506" y="619"/>
                  </a:lnTo>
                  <a:lnTo>
                    <a:pt x="1510" y="621"/>
                  </a:lnTo>
                  <a:lnTo>
                    <a:pt x="1513" y="623"/>
                  </a:lnTo>
                  <a:lnTo>
                    <a:pt x="1519" y="623"/>
                  </a:lnTo>
                  <a:lnTo>
                    <a:pt x="1523" y="625"/>
                  </a:lnTo>
                  <a:lnTo>
                    <a:pt x="1527" y="629"/>
                  </a:lnTo>
                  <a:lnTo>
                    <a:pt x="1530" y="631"/>
                  </a:lnTo>
                  <a:lnTo>
                    <a:pt x="1534" y="634"/>
                  </a:lnTo>
                  <a:lnTo>
                    <a:pt x="1536" y="636"/>
                  </a:lnTo>
                  <a:lnTo>
                    <a:pt x="1540" y="638"/>
                  </a:lnTo>
                  <a:lnTo>
                    <a:pt x="1545" y="638"/>
                  </a:lnTo>
                  <a:lnTo>
                    <a:pt x="1547" y="638"/>
                  </a:lnTo>
                  <a:lnTo>
                    <a:pt x="1549" y="636"/>
                  </a:lnTo>
                  <a:lnTo>
                    <a:pt x="1549" y="634"/>
                  </a:lnTo>
                  <a:lnTo>
                    <a:pt x="1551" y="636"/>
                  </a:lnTo>
                  <a:lnTo>
                    <a:pt x="1551" y="638"/>
                  </a:lnTo>
                  <a:lnTo>
                    <a:pt x="1551" y="640"/>
                  </a:lnTo>
                  <a:lnTo>
                    <a:pt x="1553" y="640"/>
                  </a:lnTo>
                  <a:lnTo>
                    <a:pt x="1553" y="642"/>
                  </a:lnTo>
                  <a:lnTo>
                    <a:pt x="1553" y="644"/>
                  </a:lnTo>
                  <a:lnTo>
                    <a:pt x="1553" y="646"/>
                  </a:lnTo>
                  <a:lnTo>
                    <a:pt x="1555" y="646"/>
                  </a:lnTo>
                  <a:lnTo>
                    <a:pt x="1558" y="651"/>
                  </a:lnTo>
                  <a:lnTo>
                    <a:pt x="1560" y="653"/>
                  </a:lnTo>
                  <a:lnTo>
                    <a:pt x="1562" y="655"/>
                  </a:lnTo>
                  <a:lnTo>
                    <a:pt x="1564" y="657"/>
                  </a:lnTo>
                  <a:lnTo>
                    <a:pt x="1568" y="659"/>
                  </a:lnTo>
                  <a:lnTo>
                    <a:pt x="1572" y="659"/>
                  </a:lnTo>
                  <a:lnTo>
                    <a:pt x="1573" y="659"/>
                  </a:lnTo>
                  <a:lnTo>
                    <a:pt x="1573" y="661"/>
                  </a:lnTo>
                  <a:lnTo>
                    <a:pt x="1572" y="661"/>
                  </a:lnTo>
                  <a:lnTo>
                    <a:pt x="1570" y="663"/>
                  </a:lnTo>
                  <a:lnTo>
                    <a:pt x="1570" y="666"/>
                  </a:lnTo>
                  <a:lnTo>
                    <a:pt x="1570" y="668"/>
                  </a:lnTo>
                  <a:lnTo>
                    <a:pt x="1573" y="670"/>
                  </a:lnTo>
                  <a:lnTo>
                    <a:pt x="1577" y="672"/>
                  </a:lnTo>
                  <a:lnTo>
                    <a:pt x="1581" y="676"/>
                  </a:lnTo>
                  <a:lnTo>
                    <a:pt x="1585" y="678"/>
                  </a:lnTo>
                  <a:lnTo>
                    <a:pt x="1588" y="679"/>
                  </a:lnTo>
                  <a:lnTo>
                    <a:pt x="1592" y="679"/>
                  </a:lnTo>
                  <a:lnTo>
                    <a:pt x="1594" y="678"/>
                  </a:lnTo>
                  <a:lnTo>
                    <a:pt x="1594" y="676"/>
                  </a:lnTo>
                  <a:lnTo>
                    <a:pt x="1594" y="674"/>
                  </a:lnTo>
                  <a:lnTo>
                    <a:pt x="1596" y="670"/>
                  </a:lnTo>
                  <a:lnTo>
                    <a:pt x="1598" y="668"/>
                  </a:lnTo>
                  <a:lnTo>
                    <a:pt x="1600" y="668"/>
                  </a:lnTo>
                  <a:lnTo>
                    <a:pt x="1602" y="668"/>
                  </a:lnTo>
                  <a:lnTo>
                    <a:pt x="1603" y="666"/>
                  </a:lnTo>
                  <a:lnTo>
                    <a:pt x="1607" y="666"/>
                  </a:lnTo>
                  <a:lnTo>
                    <a:pt x="1609" y="668"/>
                  </a:lnTo>
                  <a:lnTo>
                    <a:pt x="1613" y="670"/>
                  </a:lnTo>
                  <a:lnTo>
                    <a:pt x="1613" y="674"/>
                  </a:lnTo>
                  <a:lnTo>
                    <a:pt x="1613" y="676"/>
                  </a:lnTo>
                  <a:lnTo>
                    <a:pt x="1615" y="678"/>
                  </a:lnTo>
                  <a:lnTo>
                    <a:pt x="1617" y="676"/>
                  </a:lnTo>
                  <a:lnTo>
                    <a:pt x="1624" y="670"/>
                  </a:lnTo>
                  <a:lnTo>
                    <a:pt x="1626" y="666"/>
                  </a:lnTo>
                  <a:lnTo>
                    <a:pt x="1630" y="664"/>
                  </a:lnTo>
                  <a:lnTo>
                    <a:pt x="1632" y="661"/>
                  </a:lnTo>
                  <a:lnTo>
                    <a:pt x="1633" y="659"/>
                  </a:lnTo>
                  <a:lnTo>
                    <a:pt x="1633" y="657"/>
                  </a:lnTo>
                  <a:lnTo>
                    <a:pt x="1637" y="659"/>
                  </a:lnTo>
                  <a:lnTo>
                    <a:pt x="1639" y="663"/>
                  </a:lnTo>
                  <a:lnTo>
                    <a:pt x="1637" y="664"/>
                  </a:lnTo>
                  <a:lnTo>
                    <a:pt x="1637" y="668"/>
                  </a:lnTo>
                  <a:lnTo>
                    <a:pt x="1635" y="670"/>
                  </a:lnTo>
                  <a:lnTo>
                    <a:pt x="1639" y="672"/>
                  </a:lnTo>
                  <a:lnTo>
                    <a:pt x="1643" y="670"/>
                  </a:lnTo>
                  <a:lnTo>
                    <a:pt x="1647" y="668"/>
                  </a:lnTo>
                  <a:lnTo>
                    <a:pt x="1652" y="66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763" y="2316"/>
              <a:ext cx="1981" cy="659"/>
            </a:xfrm>
            <a:custGeom>
              <a:avLst/>
              <a:gdLst>
                <a:gd name="T0" fmla="*/ 36 w 1981"/>
                <a:gd name="T1" fmla="*/ 30 h 659"/>
                <a:gd name="T2" fmla="*/ 81 w 1981"/>
                <a:gd name="T3" fmla="*/ 58 h 659"/>
                <a:gd name="T4" fmla="*/ 124 w 1981"/>
                <a:gd name="T5" fmla="*/ 70 h 659"/>
                <a:gd name="T6" fmla="*/ 137 w 1981"/>
                <a:gd name="T7" fmla="*/ 107 h 659"/>
                <a:gd name="T8" fmla="*/ 152 w 1981"/>
                <a:gd name="T9" fmla="*/ 139 h 659"/>
                <a:gd name="T10" fmla="*/ 173 w 1981"/>
                <a:gd name="T11" fmla="*/ 180 h 659"/>
                <a:gd name="T12" fmla="*/ 180 w 1981"/>
                <a:gd name="T13" fmla="*/ 197 h 659"/>
                <a:gd name="T14" fmla="*/ 147 w 1981"/>
                <a:gd name="T15" fmla="*/ 222 h 659"/>
                <a:gd name="T16" fmla="*/ 184 w 1981"/>
                <a:gd name="T17" fmla="*/ 242 h 659"/>
                <a:gd name="T18" fmla="*/ 255 w 1981"/>
                <a:gd name="T19" fmla="*/ 248 h 659"/>
                <a:gd name="T20" fmla="*/ 325 w 1981"/>
                <a:gd name="T21" fmla="*/ 240 h 659"/>
                <a:gd name="T22" fmla="*/ 370 w 1981"/>
                <a:gd name="T23" fmla="*/ 216 h 659"/>
                <a:gd name="T24" fmla="*/ 428 w 1981"/>
                <a:gd name="T25" fmla="*/ 238 h 659"/>
                <a:gd name="T26" fmla="*/ 494 w 1981"/>
                <a:gd name="T27" fmla="*/ 250 h 659"/>
                <a:gd name="T28" fmla="*/ 548 w 1981"/>
                <a:gd name="T29" fmla="*/ 265 h 659"/>
                <a:gd name="T30" fmla="*/ 617 w 1981"/>
                <a:gd name="T31" fmla="*/ 283 h 659"/>
                <a:gd name="T32" fmla="*/ 711 w 1981"/>
                <a:gd name="T33" fmla="*/ 302 h 659"/>
                <a:gd name="T34" fmla="*/ 773 w 1981"/>
                <a:gd name="T35" fmla="*/ 308 h 659"/>
                <a:gd name="T36" fmla="*/ 820 w 1981"/>
                <a:gd name="T37" fmla="*/ 321 h 659"/>
                <a:gd name="T38" fmla="*/ 886 w 1981"/>
                <a:gd name="T39" fmla="*/ 300 h 659"/>
                <a:gd name="T40" fmla="*/ 936 w 1981"/>
                <a:gd name="T41" fmla="*/ 289 h 659"/>
                <a:gd name="T42" fmla="*/ 977 w 1981"/>
                <a:gd name="T43" fmla="*/ 278 h 659"/>
                <a:gd name="T44" fmla="*/ 1024 w 1981"/>
                <a:gd name="T45" fmla="*/ 229 h 659"/>
                <a:gd name="T46" fmla="*/ 1041 w 1981"/>
                <a:gd name="T47" fmla="*/ 203 h 659"/>
                <a:gd name="T48" fmla="*/ 1067 w 1981"/>
                <a:gd name="T49" fmla="*/ 192 h 659"/>
                <a:gd name="T50" fmla="*/ 1096 w 1981"/>
                <a:gd name="T51" fmla="*/ 199 h 659"/>
                <a:gd name="T52" fmla="*/ 1116 w 1981"/>
                <a:gd name="T53" fmla="*/ 207 h 659"/>
                <a:gd name="T54" fmla="*/ 1144 w 1981"/>
                <a:gd name="T55" fmla="*/ 208 h 659"/>
                <a:gd name="T56" fmla="*/ 1169 w 1981"/>
                <a:gd name="T57" fmla="*/ 210 h 659"/>
                <a:gd name="T58" fmla="*/ 1201 w 1981"/>
                <a:gd name="T59" fmla="*/ 216 h 659"/>
                <a:gd name="T60" fmla="*/ 1218 w 1981"/>
                <a:gd name="T61" fmla="*/ 238 h 659"/>
                <a:gd name="T62" fmla="*/ 1234 w 1981"/>
                <a:gd name="T63" fmla="*/ 272 h 659"/>
                <a:gd name="T64" fmla="*/ 1264 w 1981"/>
                <a:gd name="T65" fmla="*/ 257 h 659"/>
                <a:gd name="T66" fmla="*/ 1300 w 1981"/>
                <a:gd name="T67" fmla="*/ 270 h 659"/>
                <a:gd name="T68" fmla="*/ 1323 w 1981"/>
                <a:gd name="T69" fmla="*/ 267 h 659"/>
                <a:gd name="T70" fmla="*/ 1315 w 1981"/>
                <a:gd name="T71" fmla="*/ 253 h 659"/>
                <a:gd name="T72" fmla="*/ 1326 w 1981"/>
                <a:gd name="T73" fmla="*/ 227 h 659"/>
                <a:gd name="T74" fmla="*/ 1368 w 1981"/>
                <a:gd name="T75" fmla="*/ 229 h 659"/>
                <a:gd name="T76" fmla="*/ 1401 w 1981"/>
                <a:gd name="T77" fmla="*/ 199 h 659"/>
                <a:gd name="T78" fmla="*/ 1441 w 1981"/>
                <a:gd name="T79" fmla="*/ 188 h 659"/>
                <a:gd name="T80" fmla="*/ 1471 w 1981"/>
                <a:gd name="T81" fmla="*/ 223 h 659"/>
                <a:gd name="T82" fmla="*/ 1473 w 1981"/>
                <a:gd name="T83" fmla="*/ 253 h 659"/>
                <a:gd name="T84" fmla="*/ 1476 w 1981"/>
                <a:gd name="T85" fmla="*/ 287 h 659"/>
                <a:gd name="T86" fmla="*/ 1527 w 1981"/>
                <a:gd name="T87" fmla="*/ 287 h 659"/>
                <a:gd name="T88" fmla="*/ 1555 w 1981"/>
                <a:gd name="T89" fmla="*/ 317 h 659"/>
                <a:gd name="T90" fmla="*/ 1527 w 1981"/>
                <a:gd name="T91" fmla="*/ 344 h 659"/>
                <a:gd name="T92" fmla="*/ 1512 w 1981"/>
                <a:gd name="T93" fmla="*/ 359 h 659"/>
                <a:gd name="T94" fmla="*/ 1506 w 1981"/>
                <a:gd name="T95" fmla="*/ 398 h 659"/>
                <a:gd name="T96" fmla="*/ 1482 w 1981"/>
                <a:gd name="T97" fmla="*/ 424 h 659"/>
                <a:gd name="T98" fmla="*/ 1488 w 1981"/>
                <a:gd name="T99" fmla="*/ 473 h 659"/>
                <a:gd name="T100" fmla="*/ 1529 w 1981"/>
                <a:gd name="T101" fmla="*/ 490 h 659"/>
                <a:gd name="T102" fmla="*/ 1581 w 1981"/>
                <a:gd name="T103" fmla="*/ 505 h 659"/>
                <a:gd name="T104" fmla="*/ 1636 w 1981"/>
                <a:gd name="T105" fmla="*/ 535 h 659"/>
                <a:gd name="T106" fmla="*/ 1686 w 1981"/>
                <a:gd name="T107" fmla="*/ 546 h 659"/>
                <a:gd name="T108" fmla="*/ 1722 w 1981"/>
                <a:gd name="T109" fmla="*/ 546 h 659"/>
                <a:gd name="T110" fmla="*/ 1767 w 1981"/>
                <a:gd name="T111" fmla="*/ 559 h 659"/>
                <a:gd name="T112" fmla="*/ 1801 w 1981"/>
                <a:gd name="T113" fmla="*/ 601 h 659"/>
                <a:gd name="T114" fmla="*/ 1846 w 1981"/>
                <a:gd name="T115" fmla="*/ 623 h 659"/>
                <a:gd name="T116" fmla="*/ 1910 w 1981"/>
                <a:gd name="T117" fmla="*/ 634 h 659"/>
                <a:gd name="T118" fmla="*/ 1975 w 1981"/>
                <a:gd name="T119" fmla="*/ 651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81" h="659">
                  <a:moveTo>
                    <a:pt x="0" y="2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3" y="8"/>
                  </a:lnTo>
                  <a:lnTo>
                    <a:pt x="13" y="10"/>
                  </a:lnTo>
                  <a:lnTo>
                    <a:pt x="15" y="13"/>
                  </a:lnTo>
                  <a:lnTo>
                    <a:pt x="15" y="15"/>
                  </a:lnTo>
                  <a:lnTo>
                    <a:pt x="15" y="17"/>
                  </a:lnTo>
                  <a:lnTo>
                    <a:pt x="17" y="19"/>
                  </a:lnTo>
                  <a:lnTo>
                    <a:pt x="19" y="21"/>
                  </a:lnTo>
                  <a:lnTo>
                    <a:pt x="23" y="23"/>
                  </a:lnTo>
                  <a:lnTo>
                    <a:pt x="26" y="25"/>
                  </a:lnTo>
                  <a:lnTo>
                    <a:pt x="30" y="27"/>
                  </a:lnTo>
                  <a:lnTo>
                    <a:pt x="32" y="28"/>
                  </a:lnTo>
                  <a:lnTo>
                    <a:pt x="36" y="30"/>
                  </a:lnTo>
                  <a:lnTo>
                    <a:pt x="38" y="34"/>
                  </a:lnTo>
                  <a:lnTo>
                    <a:pt x="41" y="36"/>
                  </a:lnTo>
                  <a:lnTo>
                    <a:pt x="45" y="36"/>
                  </a:lnTo>
                  <a:lnTo>
                    <a:pt x="47" y="36"/>
                  </a:lnTo>
                  <a:lnTo>
                    <a:pt x="49" y="38"/>
                  </a:lnTo>
                  <a:lnTo>
                    <a:pt x="51" y="40"/>
                  </a:lnTo>
                  <a:lnTo>
                    <a:pt x="53" y="42"/>
                  </a:lnTo>
                  <a:lnTo>
                    <a:pt x="55" y="45"/>
                  </a:lnTo>
                  <a:lnTo>
                    <a:pt x="58" y="49"/>
                  </a:lnTo>
                  <a:lnTo>
                    <a:pt x="58" y="51"/>
                  </a:lnTo>
                  <a:lnTo>
                    <a:pt x="58" y="53"/>
                  </a:lnTo>
                  <a:lnTo>
                    <a:pt x="64" y="55"/>
                  </a:lnTo>
                  <a:lnTo>
                    <a:pt x="66" y="55"/>
                  </a:lnTo>
                  <a:lnTo>
                    <a:pt x="70" y="55"/>
                  </a:lnTo>
                  <a:lnTo>
                    <a:pt x="75" y="57"/>
                  </a:lnTo>
                  <a:lnTo>
                    <a:pt x="77" y="58"/>
                  </a:lnTo>
                  <a:lnTo>
                    <a:pt x="81" y="58"/>
                  </a:lnTo>
                  <a:lnTo>
                    <a:pt x="83" y="58"/>
                  </a:lnTo>
                  <a:lnTo>
                    <a:pt x="85" y="60"/>
                  </a:lnTo>
                  <a:lnTo>
                    <a:pt x="88" y="60"/>
                  </a:lnTo>
                  <a:lnTo>
                    <a:pt x="90" y="62"/>
                  </a:lnTo>
                  <a:lnTo>
                    <a:pt x="94" y="64"/>
                  </a:lnTo>
                  <a:lnTo>
                    <a:pt x="98" y="64"/>
                  </a:lnTo>
                  <a:lnTo>
                    <a:pt x="100" y="66"/>
                  </a:lnTo>
                  <a:lnTo>
                    <a:pt x="103" y="66"/>
                  </a:lnTo>
                  <a:lnTo>
                    <a:pt x="105" y="66"/>
                  </a:lnTo>
                  <a:lnTo>
                    <a:pt x="109" y="66"/>
                  </a:lnTo>
                  <a:lnTo>
                    <a:pt x="113" y="66"/>
                  </a:lnTo>
                  <a:lnTo>
                    <a:pt x="115" y="66"/>
                  </a:lnTo>
                  <a:lnTo>
                    <a:pt x="118" y="66"/>
                  </a:lnTo>
                  <a:lnTo>
                    <a:pt x="120" y="68"/>
                  </a:lnTo>
                  <a:lnTo>
                    <a:pt x="122" y="68"/>
                  </a:lnTo>
                  <a:lnTo>
                    <a:pt x="124" y="68"/>
                  </a:lnTo>
                  <a:lnTo>
                    <a:pt x="124" y="70"/>
                  </a:lnTo>
                  <a:lnTo>
                    <a:pt x="122" y="70"/>
                  </a:lnTo>
                  <a:lnTo>
                    <a:pt x="120" y="72"/>
                  </a:lnTo>
                  <a:lnTo>
                    <a:pt x="118" y="73"/>
                  </a:lnTo>
                  <a:lnTo>
                    <a:pt x="117" y="75"/>
                  </a:lnTo>
                  <a:lnTo>
                    <a:pt x="113" y="77"/>
                  </a:lnTo>
                  <a:lnTo>
                    <a:pt x="111" y="79"/>
                  </a:lnTo>
                  <a:lnTo>
                    <a:pt x="109" y="81"/>
                  </a:lnTo>
                  <a:lnTo>
                    <a:pt x="107" y="88"/>
                  </a:lnTo>
                  <a:lnTo>
                    <a:pt x="109" y="92"/>
                  </a:lnTo>
                  <a:lnTo>
                    <a:pt x="113" y="96"/>
                  </a:lnTo>
                  <a:lnTo>
                    <a:pt x="118" y="98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32" y="100"/>
                  </a:lnTo>
                  <a:lnTo>
                    <a:pt x="133" y="100"/>
                  </a:lnTo>
                  <a:lnTo>
                    <a:pt x="135" y="103"/>
                  </a:lnTo>
                  <a:lnTo>
                    <a:pt x="137" y="107"/>
                  </a:lnTo>
                  <a:lnTo>
                    <a:pt x="139" y="109"/>
                  </a:lnTo>
                  <a:lnTo>
                    <a:pt x="141" y="113"/>
                  </a:lnTo>
                  <a:lnTo>
                    <a:pt x="145" y="115"/>
                  </a:lnTo>
                  <a:lnTo>
                    <a:pt x="147" y="117"/>
                  </a:lnTo>
                  <a:lnTo>
                    <a:pt x="150" y="117"/>
                  </a:lnTo>
                  <a:lnTo>
                    <a:pt x="156" y="117"/>
                  </a:lnTo>
                  <a:lnTo>
                    <a:pt x="158" y="115"/>
                  </a:lnTo>
                  <a:lnTo>
                    <a:pt x="162" y="115"/>
                  </a:lnTo>
                  <a:lnTo>
                    <a:pt x="163" y="115"/>
                  </a:lnTo>
                  <a:lnTo>
                    <a:pt x="163" y="118"/>
                  </a:lnTo>
                  <a:lnTo>
                    <a:pt x="160" y="122"/>
                  </a:lnTo>
                  <a:lnTo>
                    <a:pt x="158" y="126"/>
                  </a:lnTo>
                  <a:lnTo>
                    <a:pt x="156" y="130"/>
                  </a:lnTo>
                  <a:lnTo>
                    <a:pt x="152" y="133"/>
                  </a:lnTo>
                  <a:lnTo>
                    <a:pt x="150" y="135"/>
                  </a:lnTo>
                  <a:lnTo>
                    <a:pt x="148" y="139"/>
                  </a:lnTo>
                  <a:lnTo>
                    <a:pt x="152" y="139"/>
                  </a:lnTo>
                  <a:lnTo>
                    <a:pt x="154" y="141"/>
                  </a:lnTo>
                  <a:lnTo>
                    <a:pt x="154" y="143"/>
                  </a:lnTo>
                  <a:lnTo>
                    <a:pt x="158" y="145"/>
                  </a:lnTo>
                  <a:lnTo>
                    <a:pt x="160" y="147"/>
                  </a:lnTo>
                  <a:lnTo>
                    <a:pt x="162" y="150"/>
                  </a:lnTo>
                  <a:lnTo>
                    <a:pt x="163" y="152"/>
                  </a:lnTo>
                  <a:lnTo>
                    <a:pt x="165" y="156"/>
                  </a:lnTo>
                  <a:lnTo>
                    <a:pt x="167" y="158"/>
                  </a:lnTo>
                  <a:lnTo>
                    <a:pt x="169" y="158"/>
                  </a:lnTo>
                  <a:lnTo>
                    <a:pt x="171" y="162"/>
                  </a:lnTo>
                  <a:lnTo>
                    <a:pt x="173" y="163"/>
                  </a:lnTo>
                  <a:lnTo>
                    <a:pt x="173" y="167"/>
                  </a:lnTo>
                  <a:lnTo>
                    <a:pt x="173" y="169"/>
                  </a:lnTo>
                  <a:lnTo>
                    <a:pt x="175" y="173"/>
                  </a:lnTo>
                  <a:lnTo>
                    <a:pt x="175" y="175"/>
                  </a:lnTo>
                  <a:lnTo>
                    <a:pt x="175" y="177"/>
                  </a:lnTo>
                  <a:lnTo>
                    <a:pt x="173" y="180"/>
                  </a:lnTo>
                  <a:lnTo>
                    <a:pt x="175" y="182"/>
                  </a:lnTo>
                  <a:lnTo>
                    <a:pt x="178" y="184"/>
                  </a:lnTo>
                  <a:lnTo>
                    <a:pt x="180" y="184"/>
                  </a:lnTo>
                  <a:lnTo>
                    <a:pt x="182" y="184"/>
                  </a:lnTo>
                  <a:lnTo>
                    <a:pt x="184" y="186"/>
                  </a:lnTo>
                  <a:lnTo>
                    <a:pt x="184" y="188"/>
                  </a:lnTo>
                  <a:lnTo>
                    <a:pt x="186" y="190"/>
                  </a:lnTo>
                  <a:lnTo>
                    <a:pt x="186" y="192"/>
                  </a:lnTo>
                  <a:lnTo>
                    <a:pt x="184" y="192"/>
                  </a:lnTo>
                  <a:lnTo>
                    <a:pt x="182" y="193"/>
                  </a:lnTo>
                  <a:lnTo>
                    <a:pt x="178" y="193"/>
                  </a:lnTo>
                  <a:lnTo>
                    <a:pt x="177" y="193"/>
                  </a:lnTo>
                  <a:lnTo>
                    <a:pt x="175" y="193"/>
                  </a:lnTo>
                  <a:lnTo>
                    <a:pt x="175" y="195"/>
                  </a:lnTo>
                  <a:lnTo>
                    <a:pt x="177" y="197"/>
                  </a:lnTo>
                  <a:lnTo>
                    <a:pt x="178" y="197"/>
                  </a:lnTo>
                  <a:lnTo>
                    <a:pt x="180" y="197"/>
                  </a:lnTo>
                  <a:lnTo>
                    <a:pt x="182" y="199"/>
                  </a:lnTo>
                  <a:lnTo>
                    <a:pt x="184" y="199"/>
                  </a:lnTo>
                  <a:lnTo>
                    <a:pt x="182" y="201"/>
                  </a:lnTo>
                  <a:lnTo>
                    <a:pt x="180" y="201"/>
                  </a:lnTo>
                  <a:lnTo>
                    <a:pt x="178" y="201"/>
                  </a:lnTo>
                  <a:lnTo>
                    <a:pt x="175" y="201"/>
                  </a:lnTo>
                  <a:lnTo>
                    <a:pt x="173" y="203"/>
                  </a:lnTo>
                  <a:lnTo>
                    <a:pt x="171" y="205"/>
                  </a:lnTo>
                  <a:lnTo>
                    <a:pt x="171" y="207"/>
                  </a:lnTo>
                  <a:lnTo>
                    <a:pt x="167" y="208"/>
                  </a:lnTo>
                  <a:lnTo>
                    <a:pt x="165" y="210"/>
                  </a:lnTo>
                  <a:lnTo>
                    <a:pt x="162" y="210"/>
                  </a:lnTo>
                  <a:lnTo>
                    <a:pt x="158" y="212"/>
                  </a:lnTo>
                  <a:lnTo>
                    <a:pt x="152" y="214"/>
                  </a:lnTo>
                  <a:lnTo>
                    <a:pt x="150" y="216"/>
                  </a:lnTo>
                  <a:lnTo>
                    <a:pt x="148" y="218"/>
                  </a:lnTo>
                  <a:lnTo>
                    <a:pt x="147" y="222"/>
                  </a:lnTo>
                  <a:lnTo>
                    <a:pt x="147" y="223"/>
                  </a:lnTo>
                  <a:lnTo>
                    <a:pt x="147" y="225"/>
                  </a:lnTo>
                  <a:lnTo>
                    <a:pt x="148" y="229"/>
                  </a:lnTo>
                  <a:lnTo>
                    <a:pt x="150" y="231"/>
                  </a:lnTo>
                  <a:lnTo>
                    <a:pt x="154" y="231"/>
                  </a:lnTo>
                  <a:lnTo>
                    <a:pt x="158" y="233"/>
                  </a:lnTo>
                  <a:lnTo>
                    <a:pt x="160" y="235"/>
                  </a:lnTo>
                  <a:lnTo>
                    <a:pt x="163" y="237"/>
                  </a:lnTo>
                  <a:lnTo>
                    <a:pt x="165" y="238"/>
                  </a:lnTo>
                  <a:lnTo>
                    <a:pt x="169" y="240"/>
                  </a:lnTo>
                  <a:lnTo>
                    <a:pt x="171" y="242"/>
                  </a:lnTo>
                  <a:lnTo>
                    <a:pt x="171" y="238"/>
                  </a:lnTo>
                  <a:lnTo>
                    <a:pt x="173" y="237"/>
                  </a:lnTo>
                  <a:lnTo>
                    <a:pt x="175" y="237"/>
                  </a:lnTo>
                  <a:lnTo>
                    <a:pt x="177" y="238"/>
                  </a:lnTo>
                  <a:lnTo>
                    <a:pt x="178" y="242"/>
                  </a:lnTo>
                  <a:lnTo>
                    <a:pt x="184" y="242"/>
                  </a:lnTo>
                  <a:lnTo>
                    <a:pt x="188" y="242"/>
                  </a:lnTo>
                  <a:lnTo>
                    <a:pt x="192" y="242"/>
                  </a:lnTo>
                  <a:lnTo>
                    <a:pt x="193" y="244"/>
                  </a:lnTo>
                  <a:lnTo>
                    <a:pt x="199" y="244"/>
                  </a:lnTo>
                  <a:lnTo>
                    <a:pt x="205" y="244"/>
                  </a:lnTo>
                  <a:lnTo>
                    <a:pt x="210" y="244"/>
                  </a:lnTo>
                  <a:lnTo>
                    <a:pt x="216" y="244"/>
                  </a:lnTo>
                  <a:lnTo>
                    <a:pt x="220" y="244"/>
                  </a:lnTo>
                  <a:lnTo>
                    <a:pt x="225" y="244"/>
                  </a:lnTo>
                  <a:lnTo>
                    <a:pt x="229" y="244"/>
                  </a:lnTo>
                  <a:lnTo>
                    <a:pt x="233" y="244"/>
                  </a:lnTo>
                  <a:lnTo>
                    <a:pt x="235" y="244"/>
                  </a:lnTo>
                  <a:lnTo>
                    <a:pt x="237" y="244"/>
                  </a:lnTo>
                  <a:lnTo>
                    <a:pt x="242" y="244"/>
                  </a:lnTo>
                  <a:lnTo>
                    <a:pt x="246" y="244"/>
                  </a:lnTo>
                  <a:lnTo>
                    <a:pt x="250" y="246"/>
                  </a:lnTo>
                  <a:lnTo>
                    <a:pt x="255" y="248"/>
                  </a:lnTo>
                  <a:lnTo>
                    <a:pt x="257" y="248"/>
                  </a:lnTo>
                  <a:lnTo>
                    <a:pt x="263" y="250"/>
                  </a:lnTo>
                  <a:lnTo>
                    <a:pt x="267" y="250"/>
                  </a:lnTo>
                  <a:lnTo>
                    <a:pt x="272" y="252"/>
                  </a:lnTo>
                  <a:lnTo>
                    <a:pt x="276" y="250"/>
                  </a:lnTo>
                  <a:lnTo>
                    <a:pt x="280" y="248"/>
                  </a:lnTo>
                  <a:lnTo>
                    <a:pt x="283" y="246"/>
                  </a:lnTo>
                  <a:lnTo>
                    <a:pt x="289" y="244"/>
                  </a:lnTo>
                  <a:lnTo>
                    <a:pt x="295" y="244"/>
                  </a:lnTo>
                  <a:lnTo>
                    <a:pt x="298" y="244"/>
                  </a:lnTo>
                  <a:lnTo>
                    <a:pt x="304" y="244"/>
                  </a:lnTo>
                  <a:lnTo>
                    <a:pt x="306" y="244"/>
                  </a:lnTo>
                  <a:lnTo>
                    <a:pt x="312" y="242"/>
                  </a:lnTo>
                  <a:lnTo>
                    <a:pt x="315" y="242"/>
                  </a:lnTo>
                  <a:lnTo>
                    <a:pt x="317" y="242"/>
                  </a:lnTo>
                  <a:lnTo>
                    <a:pt x="321" y="242"/>
                  </a:lnTo>
                  <a:lnTo>
                    <a:pt x="325" y="240"/>
                  </a:lnTo>
                  <a:lnTo>
                    <a:pt x="327" y="237"/>
                  </a:lnTo>
                  <a:lnTo>
                    <a:pt x="328" y="235"/>
                  </a:lnTo>
                  <a:lnTo>
                    <a:pt x="330" y="231"/>
                  </a:lnTo>
                  <a:lnTo>
                    <a:pt x="332" y="229"/>
                  </a:lnTo>
                  <a:lnTo>
                    <a:pt x="332" y="225"/>
                  </a:lnTo>
                  <a:lnTo>
                    <a:pt x="334" y="223"/>
                  </a:lnTo>
                  <a:lnTo>
                    <a:pt x="334" y="220"/>
                  </a:lnTo>
                  <a:lnTo>
                    <a:pt x="338" y="218"/>
                  </a:lnTo>
                  <a:lnTo>
                    <a:pt x="342" y="218"/>
                  </a:lnTo>
                  <a:lnTo>
                    <a:pt x="345" y="220"/>
                  </a:lnTo>
                  <a:lnTo>
                    <a:pt x="349" y="220"/>
                  </a:lnTo>
                  <a:lnTo>
                    <a:pt x="353" y="220"/>
                  </a:lnTo>
                  <a:lnTo>
                    <a:pt x="357" y="220"/>
                  </a:lnTo>
                  <a:lnTo>
                    <a:pt x="358" y="218"/>
                  </a:lnTo>
                  <a:lnTo>
                    <a:pt x="362" y="218"/>
                  </a:lnTo>
                  <a:lnTo>
                    <a:pt x="368" y="216"/>
                  </a:lnTo>
                  <a:lnTo>
                    <a:pt x="370" y="216"/>
                  </a:lnTo>
                  <a:lnTo>
                    <a:pt x="372" y="216"/>
                  </a:lnTo>
                  <a:lnTo>
                    <a:pt x="375" y="218"/>
                  </a:lnTo>
                  <a:lnTo>
                    <a:pt x="381" y="220"/>
                  </a:lnTo>
                  <a:lnTo>
                    <a:pt x="383" y="220"/>
                  </a:lnTo>
                  <a:lnTo>
                    <a:pt x="387" y="218"/>
                  </a:lnTo>
                  <a:lnTo>
                    <a:pt x="390" y="222"/>
                  </a:lnTo>
                  <a:lnTo>
                    <a:pt x="392" y="223"/>
                  </a:lnTo>
                  <a:lnTo>
                    <a:pt x="394" y="227"/>
                  </a:lnTo>
                  <a:lnTo>
                    <a:pt x="396" y="227"/>
                  </a:lnTo>
                  <a:lnTo>
                    <a:pt x="402" y="227"/>
                  </a:lnTo>
                  <a:lnTo>
                    <a:pt x="407" y="227"/>
                  </a:lnTo>
                  <a:lnTo>
                    <a:pt x="411" y="229"/>
                  </a:lnTo>
                  <a:lnTo>
                    <a:pt x="415" y="229"/>
                  </a:lnTo>
                  <a:lnTo>
                    <a:pt x="420" y="231"/>
                  </a:lnTo>
                  <a:lnTo>
                    <a:pt x="424" y="233"/>
                  </a:lnTo>
                  <a:lnTo>
                    <a:pt x="426" y="235"/>
                  </a:lnTo>
                  <a:lnTo>
                    <a:pt x="428" y="238"/>
                  </a:lnTo>
                  <a:lnTo>
                    <a:pt x="432" y="242"/>
                  </a:lnTo>
                  <a:lnTo>
                    <a:pt x="433" y="246"/>
                  </a:lnTo>
                  <a:lnTo>
                    <a:pt x="437" y="250"/>
                  </a:lnTo>
                  <a:lnTo>
                    <a:pt x="443" y="252"/>
                  </a:lnTo>
                  <a:lnTo>
                    <a:pt x="450" y="252"/>
                  </a:lnTo>
                  <a:lnTo>
                    <a:pt x="454" y="252"/>
                  </a:lnTo>
                  <a:lnTo>
                    <a:pt x="460" y="250"/>
                  </a:lnTo>
                  <a:lnTo>
                    <a:pt x="462" y="250"/>
                  </a:lnTo>
                  <a:lnTo>
                    <a:pt x="464" y="250"/>
                  </a:lnTo>
                  <a:lnTo>
                    <a:pt x="467" y="250"/>
                  </a:lnTo>
                  <a:lnTo>
                    <a:pt x="473" y="248"/>
                  </a:lnTo>
                  <a:lnTo>
                    <a:pt x="475" y="248"/>
                  </a:lnTo>
                  <a:lnTo>
                    <a:pt x="480" y="248"/>
                  </a:lnTo>
                  <a:lnTo>
                    <a:pt x="484" y="248"/>
                  </a:lnTo>
                  <a:lnTo>
                    <a:pt x="488" y="248"/>
                  </a:lnTo>
                  <a:lnTo>
                    <a:pt x="490" y="248"/>
                  </a:lnTo>
                  <a:lnTo>
                    <a:pt x="494" y="250"/>
                  </a:lnTo>
                  <a:lnTo>
                    <a:pt x="497" y="252"/>
                  </a:lnTo>
                  <a:lnTo>
                    <a:pt x="499" y="252"/>
                  </a:lnTo>
                  <a:lnTo>
                    <a:pt x="503" y="250"/>
                  </a:lnTo>
                  <a:lnTo>
                    <a:pt x="507" y="250"/>
                  </a:lnTo>
                  <a:lnTo>
                    <a:pt x="507" y="252"/>
                  </a:lnTo>
                  <a:lnTo>
                    <a:pt x="507" y="253"/>
                  </a:lnTo>
                  <a:lnTo>
                    <a:pt x="507" y="257"/>
                  </a:lnTo>
                  <a:lnTo>
                    <a:pt x="507" y="263"/>
                  </a:lnTo>
                  <a:lnTo>
                    <a:pt x="510" y="263"/>
                  </a:lnTo>
                  <a:lnTo>
                    <a:pt x="514" y="261"/>
                  </a:lnTo>
                  <a:lnTo>
                    <a:pt x="520" y="261"/>
                  </a:lnTo>
                  <a:lnTo>
                    <a:pt x="527" y="259"/>
                  </a:lnTo>
                  <a:lnTo>
                    <a:pt x="529" y="261"/>
                  </a:lnTo>
                  <a:lnTo>
                    <a:pt x="531" y="265"/>
                  </a:lnTo>
                  <a:lnTo>
                    <a:pt x="537" y="267"/>
                  </a:lnTo>
                  <a:lnTo>
                    <a:pt x="542" y="267"/>
                  </a:lnTo>
                  <a:lnTo>
                    <a:pt x="548" y="265"/>
                  </a:lnTo>
                  <a:lnTo>
                    <a:pt x="552" y="267"/>
                  </a:lnTo>
                  <a:lnTo>
                    <a:pt x="555" y="270"/>
                  </a:lnTo>
                  <a:lnTo>
                    <a:pt x="559" y="274"/>
                  </a:lnTo>
                  <a:lnTo>
                    <a:pt x="567" y="274"/>
                  </a:lnTo>
                  <a:lnTo>
                    <a:pt x="569" y="278"/>
                  </a:lnTo>
                  <a:lnTo>
                    <a:pt x="572" y="283"/>
                  </a:lnTo>
                  <a:lnTo>
                    <a:pt x="576" y="285"/>
                  </a:lnTo>
                  <a:lnTo>
                    <a:pt x="578" y="283"/>
                  </a:lnTo>
                  <a:lnTo>
                    <a:pt x="580" y="282"/>
                  </a:lnTo>
                  <a:lnTo>
                    <a:pt x="585" y="280"/>
                  </a:lnTo>
                  <a:lnTo>
                    <a:pt x="589" y="278"/>
                  </a:lnTo>
                  <a:lnTo>
                    <a:pt x="595" y="280"/>
                  </a:lnTo>
                  <a:lnTo>
                    <a:pt x="599" y="282"/>
                  </a:lnTo>
                  <a:lnTo>
                    <a:pt x="604" y="283"/>
                  </a:lnTo>
                  <a:lnTo>
                    <a:pt x="608" y="282"/>
                  </a:lnTo>
                  <a:lnTo>
                    <a:pt x="612" y="282"/>
                  </a:lnTo>
                  <a:lnTo>
                    <a:pt x="617" y="283"/>
                  </a:lnTo>
                  <a:lnTo>
                    <a:pt x="627" y="289"/>
                  </a:lnTo>
                  <a:lnTo>
                    <a:pt x="630" y="291"/>
                  </a:lnTo>
                  <a:lnTo>
                    <a:pt x="638" y="291"/>
                  </a:lnTo>
                  <a:lnTo>
                    <a:pt x="642" y="291"/>
                  </a:lnTo>
                  <a:lnTo>
                    <a:pt x="647" y="291"/>
                  </a:lnTo>
                  <a:lnTo>
                    <a:pt x="653" y="291"/>
                  </a:lnTo>
                  <a:lnTo>
                    <a:pt x="659" y="291"/>
                  </a:lnTo>
                  <a:lnTo>
                    <a:pt x="662" y="289"/>
                  </a:lnTo>
                  <a:lnTo>
                    <a:pt x="666" y="293"/>
                  </a:lnTo>
                  <a:lnTo>
                    <a:pt x="670" y="293"/>
                  </a:lnTo>
                  <a:lnTo>
                    <a:pt x="674" y="291"/>
                  </a:lnTo>
                  <a:lnTo>
                    <a:pt x="679" y="293"/>
                  </a:lnTo>
                  <a:lnTo>
                    <a:pt x="687" y="295"/>
                  </a:lnTo>
                  <a:lnTo>
                    <a:pt x="692" y="297"/>
                  </a:lnTo>
                  <a:lnTo>
                    <a:pt x="698" y="299"/>
                  </a:lnTo>
                  <a:lnTo>
                    <a:pt x="705" y="300"/>
                  </a:lnTo>
                  <a:lnTo>
                    <a:pt x="711" y="302"/>
                  </a:lnTo>
                  <a:lnTo>
                    <a:pt x="717" y="306"/>
                  </a:lnTo>
                  <a:lnTo>
                    <a:pt x="720" y="306"/>
                  </a:lnTo>
                  <a:lnTo>
                    <a:pt x="724" y="304"/>
                  </a:lnTo>
                  <a:lnTo>
                    <a:pt x="730" y="306"/>
                  </a:lnTo>
                  <a:lnTo>
                    <a:pt x="735" y="306"/>
                  </a:lnTo>
                  <a:lnTo>
                    <a:pt x="739" y="304"/>
                  </a:lnTo>
                  <a:lnTo>
                    <a:pt x="743" y="300"/>
                  </a:lnTo>
                  <a:lnTo>
                    <a:pt x="745" y="299"/>
                  </a:lnTo>
                  <a:lnTo>
                    <a:pt x="749" y="297"/>
                  </a:lnTo>
                  <a:lnTo>
                    <a:pt x="752" y="295"/>
                  </a:lnTo>
                  <a:lnTo>
                    <a:pt x="758" y="295"/>
                  </a:lnTo>
                  <a:lnTo>
                    <a:pt x="764" y="295"/>
                  </a:lnTo>
                  <a:lnTo>
                    <a:pt x="767" y="295"/>
                  </a:lnTo>
                  <a:lnTo>
                    <a:pt x="771" y="299"/>
                  </a:lnTo>
                  <a:lnTo>
                    <a:pt x="771" y="302"/>
                  </a:lnTo>
                  <a:lnTo>
                    <a:pt x="773" y="306"/>
                  </a:lnTo>
                  <a:lnTo>
                    <a:pt x="773" y="308"/>
                  </a:lnTo>
                  <a:lnTo>
                    <a:pt x="775" y="308"/>
                  </a:lnTo>
                  <a:lnTo>
                    <a:pt x="775" y="310"/>
                  </a:lnTo>
                  <a:lnTo>
                    <a:pt x="777" y="312"/>
                  </a:lnTo>
                  <a:lnTo>
                    <a:pt x="779" y="314"/>
                  </a:lnTo>
                  <a:lnTo>
                    <a:pt x="782" y="315"/>
                  </a:lnTo>
                  <a:lnTo>
                    <a:pt x="786" y="317"/>
                  </a:lnTo>
                  <a:lnTo>
                    <a:pt x="788" y="319"/>
                  </a:lnTo>
                  <a:lnTo>
                    <a:pt x="792" y="319"/>
                  </a:lnTo>
                  <a:lnTo>
                    <a:pt x="795" y="321"/>
                  </a:lnTo>
                  <a:lnTo>
                    <a:pt x="799" y="321"/>
                  </a:lnTo>
                  <a:lnTo>
                    <a:pt x="801" y="323"/>
                  </a:lnTo>
                  <a:lnTo>
                    <a:pt x="805" y="323"/>
                  </a:lnTo>
                  <a:lnTo>
                    <a:pt x="807" y="323"/>
                  </a:lnTo>
                  <a:lnTo>
                    <a:pt x="811" y="323"/>
                  </a:lnTo>
                  <a:lnTo>
                    <a:pt x="814" y="321"/>
                  </a:lnTo>
                  <a:lnTo>
                    <a:pt x="816" y="321"/>
                  </a:lnTo>
                  <a:lnTo>
                    <a:pt x="820" y="321"/>
                  </a:lnTo>
                  <a:lnTo>
                    <a:pt x="822" y="319"/>
                  </a:lnTo>
                  <a:lnTo>
                    <a:pt x="820" y="315"/>
                  </a:lnTo>
                  <a:lnTo>
                    <a:pt x="820" y="312"/>
                  </a:lnTo>
                  <a:lnTo>
                    <a:pt x="820" y="308"/>
                  </a:lnTo>
                  <a:lnTo>
                    <a:pt x="820" y="306"/>
                  </a:lnTo>
                  <a:lnTo>
                    <a:pt x="824" y="302"/>
                  </a:lnTo>
                  <a:lnTo>
                    <a:pt x="827" y="300"/>
                  </a:lnTo>
                  <a:lnTo>
                    <a:pt x="831" y="299"/>
                  </a:lnTo>
                  <a:lnTo>
                    <a:pt x="835" y="297"/>
                  </a:lnTo>
                  <a:lnTo>
                    <a:pt x="841" y="297"/>
                  </a:lnTo>
                  <a:lnTo>
                    <a:pt x="848" y="297"/>
                  </a:lnTo>
                  <a:lnTo>
                    <a:pt x="854" y="295"/>
                  </a:lnTo>
                  <a:lnTo>
                    <a:pt x="857" y="295"/>
                  </a:lnTo>
                  <a:lnTo>
                    <a:pt x="871" y="295"/>
                  </a:lnTo>
                  <a:lnTo>
                    <a:pt x="874" y="297"/>
                  </a:lnTo>
                  <a:lnTo>
                    <a:pt x="880" y="300"/>
                  </a:lnTo>
                  <a:lnTo>
                    <a:pt x="886" y="300"/>
                  </a:lnTo>
                  <a:lnTo>
                    <a:pt x="889" y="300"/>
                  </a:lnTo>
                  <a:lnTo>
                    <a:pt x="893" y="302"/>
                  </a:lnTo>
                  <a:lnTo>
                    <a:pt x="897" y="302"/>
                  </a:lnTo>
                  <a:lnTo>
                    <a:pt x="899" y="299"/>
                  </a:lnTo>
                  <a:lnTo>
                    <a:pt x="899" y="295"/>
                  </a:lnTo>
                  <a:lnTo>
                    <a:pt x="899" y="293"/>
                  </a:lnTo>
                  <a:lnTo>
                    <a:pt x="901" y="289"/>
                  </a:lnTo>
                  <a:lnTo>
                    <a:pt x="901" y="287"/>
                  </a:lnTo>
                  <a:lnTo>
                    <a:pt x="908" y="289"/>
                  </a:lnTo>
                  <a:lnTo>
                    <a:pt x="910" y="287"/>
                  </a:lnTo>
                  <a:lnTo>
                    <a:pt x="914" y="287"/>
                  </a:lnTo>
                  <a:lnTo>
                    <a:pt x="917" y="287"/>
                  </a:lnTo>
                  <a:lnTo>
                    <a:pt x="921" y="287"/>
                  </a:lnTo>
                  <a:lnTo>
                    <a:pt x="925" y="287"/>
                  </a:lnTo>
                  <a:lnTo>
                    <a:pt x="929" y="287"/>
                  </a:lnTo>
                  <a:lnTo>
                    <a:pt x="932" y="287"/>
                  </a:lnTo>
                  <a:lnTo>
                    <a:pt x="936" y="289"/>
                  </a:lnTo>
                  <a:lnTo>
                    <a:pt x="938" y="289"/>
                  </a:lnTo>
                  <a:lnTo>
                    <a:pt x="940" y="289"/>
                  </a:lnTo>
                  <a:lnTo>
                    <a:pt x="942" y="287"/>
                  </a:lnTo>
                  <a:lnTo>
                    <a:pt x="944" y="285"/>
                  </a:lnTo>
                  <a:lnTo>
                    <a:pt x="946" y="285"/>
                  </a:lnTo>
                  <a:lnTo>
                    <a:pt x="949" y="287"/>
                  </a:lnTo>
                  <a:lnTo>
                    <a:pt x="951" y="289"/>
                  </a:lnTo>
                  <a:lnTo>
                    <a:pt x="955" y="291"/>
                  </a:lnTo>
                  <a:lnTo>
                    <a:pt x="959" y="291"/>
                  </a:lnTo>
                  <a:lnTo>
                    <a:pt x="959" y="289"/>
                  </a:lnTo>
                  <a:lnTo>
                    <a:pt x="959" y="285"/>
                  </a:lnTo>
                  <a:lnTo>
                    <a:pt x="962" y="283"/>
                  </a:lnTo>
                  <a:lnTo>
                    <a:pt x="964" y="283"/>
                  </a:lnTo>
                  <a:lnTo>
                    <a:pt x="970" y="282"/>
                  </a:lnTo>
                  <a:lnTo>
                    <a:pt x="974" y="280"/>
                  </a:lnTo>
                  <a:lnTo>
                    <a:pt x="976" y="278"/>
                  </a:lnTo>
                  <a:lnTo>
                    <a:pt x="977" y="278"/>
                  </a:lnTo>
                  <a:lnTo>
                    <a:pt x="981" y="278"/>
                  </a:lnTo>
                  <a:lnTo>
                    <a:pt x="994" y="274"/>
                  </a:lnTo>
                  <a:lnTo>
                    <a:pt x="996" y="274"/>
                  </a:lnTo>
                  <a:lnTo>
                    <a:pt x="1004" y="274"/>
                  </a:lnTo>
                  <a:lnTo>
                    <a:pt x="1006" y="268"/>
                  </a:lnTo>
                  <a:lnTo>
                    <a:pt x="1006" y="265"/>
                  </a:lnTo>
                  <a:lnTo>
                    <a:pt x="1006" y="261"/>
                  </a:lnTo>
                  <a:lnTo>
                    <a:pt x="1007" y="257"/>
                  </a:lnTo>
                  <a:lnTo>
                    <a:pt x="1009" y="253"/>
                  </a:lnTo>
                  <a:lnTo>
                    <a:pt x="1011" y="248"/>
                  </a:lnTo>
                  <a:lnTo>
                    <a:pt x="1011" y="246"/>
                  </a:lnTo>
                  <a:lnTo>
                    <a:pt x="1017" y="242"/>
                  </a:lnTo>
                  <a:lnTo>
                    <a:pt x="1019" y="238"/>
                  </a:lnTo>
                  <a:lnTo>
                    <a:pt x="1021" y="237"/>
                  </a:lnTo>
                  <a:lnTo>
                    <a:pt x="1021" y="233"/>
                  </a:lnTo>
                  <a:lnTo>
                    <a:pt x="1022" y="231"/>
                  </a:lnTo>
                  <a:lnTo>
                    <a:pt x="1024" y="229"/>
                  </a:lnTo>
                  <a:lnTo>
                    <a:pt x="1026" y="225"/>
                  </a:lnTo>
                  <a:lnTo>
                    <a:pt x="1026" y="222"/>
                  </a:lnTo>
                  <a:lnTo>
                    <a:pt x="1028" y="220"/>
                  </a:lnTo>
                  <a:lnTo>
                    <a:pt x="1026" y="218"/>
                  </a:lnTo>
                  <a:lnTo>
                    <a:pt x="1026" y="214"/>
                  </a:lnTo>
                  <a:lnTo>
                    <a:pt x="1026" y="212"/>
                  </a:lnTo>
                  <a:lnTo>
                    <a:pt x="1026" y="210"/>
                  </a:lnTo>
                  <a:lnTo>
                    <a:pt x="1026" y="207"/>
                  </a:lnTo>
                  <a:lnTo>
                    <a:pt x="1028" y="205"/>
                  </a:lnTo>
                  <a:lnTo>
                    <a:pt x="1030" y="201"/>
                  </a:lnTo>
                  <a:lnTo>
                    <a:pt x="1034" y="201"/>
                  </a:lnTo>
                  <a:lnTo>
                    <a:pt x="1036" y="201"/>
                  </a:lnTo>
                  <a:lnTo>
                    <a:pt x="1037" y="201"/>
                  </a:lnTo>
                  <a:lnTo>
                    <a:pt x="1037" y="203"/>
                  </a:lnTo>
                  <a:lnTo>
                    <a:pt x="1039" y="203"/>
                  </a:lnTo>
                  <a:lnTo>
                    <a:pt x="1039" y="205"/>
                  </a:lnTo>
                  <a:lnTo>
                    <a:pt x="1041" y="203"/>
                  </a:lnTo>
                  <a:lnTo>
                    <a:pt x="1043" y="203"/>
                  </a:lnTo>
                  <a:lnTo>
                    <a:pt x="1045" y="203"/>
                  </a:lnTo>
                  <a:lnTo>
                    <a:pt x="1047" y="203"/>
                  </a:lnTo>
                  <a:lnTo>
                    <a:pt x="1047" y="205"/>
                  </a:lnTo>
                  <a:lnTo>
                    <a:pt x="1049" y="205"/>
                  </a:lnTo>
                  <a:lnTo>
                    <a:pt x="1051" y="203"/>
                  </a:lnTo>
                  <a:lnTo>
                    <a:pt x="1052" y="203"/>
                  </a:lnTo>
                  <a:lnTo>
                    <a:pt x="1054" y="203"/>
                  </a:lnTo>
                  <a:lnTo>
                    <a:pt x="1054" y="201"/>
                  </a:lnTo>
                  <a:lnTo>
                    <a:pt x="1056" y="199"/>
                  </a:lnTo>
                  <a:lnTo>
                    <a:pt x="1058" y="199"/>
                  </a:lnTo>
                  <a:lnTo>
                    <a:pt x="1058" y="197"/>
                  </a:lnTo>
                  <a:lnTo>
                    <a:pt x="1060" y="195"/>
                  </a:lnTo>
                  <a:lnTo>
                    <a:pt x="1062" y="195"/>
                  </a:lnTo>
                  <a:lnTo>
                    <a:pt x="1064" y="193"/>
                  </a:lnTo>
                  <a:lnTo>
                    <a:pt x="1066" y="192"/>
                  </a:lnTo>
                  <a:lnTo>
                    <a:pt x="1067" y="192"/>
                  </a:lnTo>
                  <a:lnTo>
                    <a:pt x="1073" y="193"/>
                  </a:lnTo>
                  <a:lnTo>
                    <a:pt x="1075" y="195"/>
                  </a:lnTo>
                  <a:lnTo>
                    <a:pt x="1077" y="195"/>
                  </a:lnTo>
                  <a:lnTo>
                    <a:pt x="1077" y="197"/>
                  </a:lnTo>
                  <a:lnTo>
                    <a:pt x="1077" y="199"/>
                  </a:lnTo>
                  <a:lnTo>
                    <a:pt x="1077" y="201"/>
                  </a:lnTo>
                  <a:lnTo>
                    <a:pt x="1079" y="203"/>
                  </a:lnTo>
                  <a:lnTo>
                    <a:pt x="1081" y="201"/>
                  </a:lnTo>
                  <a:lnTo>
                    <a:pt x="1082" y="201"/>
                  </a:lnTo>
                  <a:lnTo>
                    <a:pt x="1084" y="199"/>
                  </a:lnTo>
                  <a:lnTo>
                    <a:pt x="1086" y="201"/>
                  </a:lnTo>
                  <a:lnTo>
                    <a:pt x="1088" y="203"/>
                  </a:lnTo>
                  <a:lnTo>
                    <a:pt x="1090" y="205"/>
                  </a:lnTo>
                  <a:lnTo>
                    <a:pt x="1092" y="205"/>
                  </a:lnTo>
                  <a:lnTo>
                    <a:pt x="1094" y="203"/>
                  </a:lnTo>
                  <a:lnTo>
                    <a:pt x="1094" y="201"/>
                  </a:lnTo>
                  <a:lnTo>
                    <a:pt x="1096" y="199"/>
                  </a:lnTo>
                  <a:lnTo>
                    <a:pt x="1097" y="199"/>
                  </a:lnTo>
                  <a:lnTo>
                    <a:pt x="1099" y="201"/>
                  </a:lnTo>
                  <a:lnTo>
                    <a:pt x="1099" y="203"/>
                  </a:lnTo>
                  <a:lnTo>
                    <a:pt x="1097" y="203"/>
                  </a:lnTo>
                  <a:lnTo>
                    <a:pt x="1096" y="207"/>
                  </a:lnTo>
                  <a:lnTo>
                    <a:pt x="1096" y="208"/>
                  </a:lnTo>
                  <a:lnTo>
                    <a:pt x="1097" y="208"/>
                  </a:lnTo>
                  <a:lnTo>
                    <a:pt x="1099" y="208"/>
                  </a:lnTo>
                  <a:lnTo>
                    <a:pt x="1103" y="208"/>
                  </a:lnTo>
                  <a:lnTo>
                    <a:pt x="1105" y="208"/>
                  </a:lnTo>
                  <a:lnTo>
                    <a:pt x="1105" y="207"/>
                  </a:lnTo>
                  <a:lnTo>
                    <a:pt x="1107" y="207"/>
                  </a:lnTo>
                  <a:lnTo>
                    <a:pt x="1109" y="207"/>
                  </a:lnTo>
                  <a:lnTo>
                    <a:pt x="1111" y="207"/>
                  </a:lnTo>
                  <a:lnTo>
                    <a:pt x="1112" y="207"/>
                  </a:lnTo>
                  <a:lnTo>
                    <a:pt x="1114" y="207"/>
                  </a:lnTo>
                  <a:lnTo>
                    <a:pt x="1116" y="207"/>
                  </a:lnTo>
                  <a:lnTo>
                    <a:pt x="1118" y="208"/>
                  </a:lnTo>
                  <a:lnTo>
                    <a:pt x="1118" y="210"/>
                  </a:lnTo>
                  <a:lnTo>
                    <a:pt x="1118" y="212"/>
                  </a:lnTo>
                  <a:lnTo>
                    <a:pt x="1120" y="212"/>
                  </a:lnTo>
                  <a:lnTo>
                    <a:pt x="1122" y="212"/>
                  </a:lnTo>
                  <a:lnTo>
                    <a:pt x="1122" y="210"/>
                  </a:lnTo>
                  <a:lnTo>
                    <a:pt x="1124" y="208"/>
                  </a:lnTo>
                  <a:lnTo>
                    <a:pt x="1126" y="208"/>
                  </a:lnTo>
                  <a:lnTo>
                    <a:pt x="1127" y="208"/>
                  </a:lnTo>
                  <a:lnTo>
                    <a:pt x="1129" y="207"/>
                  </a:lnTo>
                  <a:lnTo>
                    <a:pt x="1131" y="207"/>
                  </a:lnTo>
                  <a:lnTo>
                    <a:pt x="1133" y="207"/>
                  </a:lnTo>
                  <a:lnTo>
                    <a:pt x="1135" y="207"/>
                  </a:lnTo>
                  <a:lnTo>
                    <a:pt x="1137" y="208"/>
                  </a:lnTo>
                  <a:lnTo>
                    <a:pt x="1141" y="208"/>
                  </a:lnTo>
                  <a:lnTo>
                    <a:pt x="1142" y="208"/>
                  </a:lnTo>
                  <a:lnTo>
                    <a:pt x="1144" y="208"/>
                  </a:lnTo>
                  <a:lnTo>
                    <a:pt x="1146" y="207"/>
                  </a:lnTo>
                  <a:lnTo>
                    <a:pt x="1148" y="207"/>
                  </a:lnTo>
                  <a:lnTo>
                    <a:pt x="1150" y="207"/>
                  </a:lnTo>
                  <a:lnTo>
                    <a:pt x="1152" y="207"/>
                  </a:lnTo>
                  <a:lnTo>
                    <a:pt x="1152" y="208"/>
                  </a:lnTo>
                  <a:lnTo>
                    <a:pt x="1152" y="212"/>
                  </a:lnTo>
                  <a:lnTo>
                    <a:pt x="1154" y="212"/>
                  </a:lnTo>
                  <a:lnTo>
                    <a:pt x="1154" y="214"/>
                  </a:lnTo>
                  <a:lnTo>
                    <a:pt x="1156" y="212"/>
                  </a:lnTo>
                  <a:lnTo>
                    <a:pt x="1157" y="210"/>
                  </a:lnTo>
                  <a:lnTo>
                    <a:pt x="1159" y="210"/>
                  </a:lnTo>
                  <a:lnTo>
                    <a:pt x="1161" y="212"/>
                  </a:lnTo>
                  <a:lnTo>
                    <a:pt x="1163" y="214"/>
                  </a:lnTo>
                  <a:lnTo>
                    <a:pt x="1165" y="214"/>
                  </a:lnTo>
                  <a:lnTo>
                    <a:pt x="1167" y="214"/>
                  </a:lnTo>
                  <a:lnTo>
                    <a:pt x="1167" y="212"/>
                  </a:lnTo>
                  <a:lnTo>
                    <a:pt x="1169" y="210"/>
                  </a:lnTo>
                  <a:lnTo>
                    <a:pt x="1171" y="210"/>
                  </a:lnTo>
                  <a:lnTo>
                    <a:pt x="1173" y="208"/>
                  </a:lnTo>
                  <a:lnTo>
                    <a:pt x="1174" y="208"/>
                  </a:lnTo>
                  <a:lnTo>
                    <a:pt x="1178" y="210"/>
                  </a:lnTo>
                  <a:lnTo>
                    <a:pt x="1180" y="210"/>
                  </a:lnTo>
                  <a:lnTo>
                    <a:pt x="1182" y="212"/>
                  </a:lnTo>
                  <a:lnTo>
                    <a:pt x="1184" y="212"/>
                  </a:lnTo>
                  <a:lnTo>
                    <a:pt x="1186" y="214"/>
                  </a:lnTo>
                  <a:lnTo>
                    <a:pt x="1188" y="214"/>
                  </a:lnTo>
                  <a:lnTo>
                    <a:pt x="1189" y="214"/>
                  </a:lnTo>
                  <a:lnTo>
                    <a:pt x="1191" y="212"/>
                  </a:lnTo>
                  <a:lnTo>
                    <a:pt x="1193" y="214"/>
                  </a:lnTo>
                  <a:lnTo>
                    <a:pt x="1195" y="216"/>
                  </a:lnTo>
                  <a:lnTo>
                    <a:pt x="1195" y="218"/>
                  </a:lnTo>
                  <a:lnTo>
                    <a:pt x="1197" y="218"/>
                  </a:lnTo>
                  <a:lnTo>
                    <a:pt x="1199" y="216"/>
                  </a:lnTo>
                  <a:lnTo>
                    <a:pt x="1201" y="216"/>
                  </a:lnTo>
                  <a:lnTo>
                    <a:pt x="1203" y="214"/>
                  </a:lnTo>
                  <a:lnTo>
                    <a:pt x="1204" y="214"/>
                  </a:lnTo>
                  <a:lnTo>
                    <a:pt x="1206" y="214"/>
                  </a:lnTo>
                  <a:lnTo>
                    <a:pt x="1210" y="214"/>
                  </a:lnTo>
                  <a:lnTo>
                    <a:pt x="1212" y="216"/>
                  </a:lnTo>
                  <a:lnTo>
                    <a:pt x="1214" y="216"/>
                  </a:lnTo>
                  <a:lnTo>
                    <a:pt x="1214" y="220"/>
                  </a:lnTo>
                  <a:lnTo>
                    <a:pt x="1216" y="220"/>
                  </a:lnTo>
                  <a:lnTo>
                    <a:pt x="1218" y="222"/>
                  </a:lnTo>
                  <a:lnTo>
                    <a:pt x="1218" y="223"/>
                  </a:lnTo>
                  <a:lnTo>
                    <a:pt x="1219" y="225"/>
                  </a:lnTo>
                  <a:lnTo>
                    <a:pt x="1221" y="227"/>
                  </a:lnTo>
                  <a:lnTo>
                    <a:pt x="1221" y="229"/>
                  </a:lnTo>
                  <a:lnTo>
                    <a:pt x="1219" y="233"/>
                  </a:lnTo>
                  <a:lnTo>
                    <a:pt x="1219" y="235"/>
                  </a:lnTo>
                  <a:lnTo>
                    <a:pt x="1218" y="237"/>
                  </a:lnTo>
                  <a:lnTo>
                    <a:pt x="1218" y="238"/>
                  </a:lnTo>
                  <a:lnTo>
                    <a:pt x="1218" y="240"/>
                  </a:lnTo>
                  <a:lnTo>
                    <a:pt x="1218" y="242"/>
                  </a:lnTo>
                  <a:lnTo>
                    <a:pt x="1219" y="244"/>
                  </a:lnTo>
                  <a:lnTo>
                    <a:pt x="1221" y="246"/>
                  </a:lnTo>
                  <a:lnTo>
                    <a:pt x="1223" y="248"/>
                  </a:lnTo>
                  <a:lnTo>
                    <a:pt x="1225" y="250"/>
                  </a:lnTo>
                  <a:lnTo>
                    <a:pt x="1227" y="250"/>
                  </a:lnTo>
                  <a:lnTo>
                    <a:pt x="1229" y="252"/>
                  </a:lnTo>
                  <a:lnTo>
                    <a:pt x="1229" y="253"/>
                  </a:lnTo>
                  <a:lnTo>
                    <a:pt x="1231" y="257"/>
                  </a:lnTo>
                  <a:lnTo>
                    <a:pt x="1229" y="259"/>
                  </a:lnTo>
                  <a:lnTo>
                    <a:pt x="1229" y="263"/>
                  </a:lnTo>
                  <a:lnTo>
                    <a:pt x="1229" y="265"/>
                  </a:lnTo>
                  <a:lnTo>
                    <a:pt x="1231" y="267"/>
                  </a:lnTo>
                  <a:lnTo>
                    <a:pt x="1231" y="268"/>
                  </a:lnTo>
                  <a:lnTo>
                    <a:pt x="1233" y="270"/>
                  </a:lnTo>
                  <a:lnTo>
                    <a:pt x="1234" y="272"/>
                  </a:lnTo>
                  <a:lnTo>
                    <a:pt x="1234" y="274"/>
                  </a:lnTo>
                  <a:lnTo>
                    <a:pt x="1236" y="276"/>
                  </a:lnTo>
                  <a:lnTo>
                    <a:pt x="1238" y="276"/>
                  </a:lnTo>
                  <a:lnTo>
                    <a:pt x="1242" y="278"/>
                  </a:lnTo>
                  <a:lnTo>
                    <a:pt x="1244" y="280"/>
                  </a:lnTo>
                  <a:lnTo>
                    <a:pt x="1246" y="280"/>
                  </a:lnTo>
                  <a:lnTo>
                    <a:pt x="1249" y="278"/>
                  </a:lnTo>
                  <a:lnTo>
                    <a:pt x="1249" y="276"/>
                  </a:lnTo>
                  <a:lnTo>
                    <a:pt x="1253" y="276"/>
                  </a:lnTo>
                  <a:lnTo>
                    <a:pt x="1255" y="276"/>
                  </a:lnTo>
                  <a:lnTo>
                    <a:pt x="1257" y="274"/>
                  </a:lnTo>
                  <a:lnTo>
                    <a:pt x="1261" y="268"/>
                  </a:lnTo>
                  <a:lnTo>
                    <a:pt x="1261" y="265"/>
                  </a:lnTo>
                  <a:lnTo>
                    <a:pt x="1263" y="263"/>
                  </a:lnTo>
                  <a:lnTo>
                    <a:pt x="1263" y="261"/>
                  </a:lnTo>
                  <a:lnTo>
                    <a:pt x="1263" y="259"/>
                  </a:lnTo>
                  <a:lnTo>
                    <a:pt x="1264" y="257"/>
                  </a:lnTo>
                  <a:lnTo>
                    <a:pt x="1268" y="255"/>
                  </a:lnTo>
                  <a:lnTo>
                    <a:pt x="1270" y="255"/>
                  </a:lnTo>
                  <a:lnTo>
                    <a:pt x="1272" y="255"/>
                  </a:lnTo>
                  <a:lnTo>
                    <a:pt x="1274" y="255"/>
                  </a:lnTo>
                  <a:lnTo>
                    <a:pt x="1278" y="257"/>
                  </a:lnTo>
                  <a:lnTo>
                    <a:pt x="1279" y="257"/>
                  </a:lnTo>
                  <a:lnTo>
                    <a:pt x="1281" y="257"/>
                  </a:lnTo>
                  <a:lnTo>
                    <a:pt x="1285" y="259"/>
                  </a:lnTo>
                  <a:lnTo>
                    <a:pt x="1287" y="261"/>
                  </a:lnTo>
                  <a:lnTo>
                    <a:pt x="1289" y="263"/>
                  </a:lnTo>
                  <a:lnTo>
                    <a:pt x="1289" y="265"/>
                  </a:lnTo>
                  <a:lnTo>
                    <a:pt x="1289" y="267"/>
                  </a:lnTo>
                  <a:lnTo>
                    <a:pt x="1291" y="267"/>
                  </a:lnTo>
                  <a:lnTo>
                    <a:pt x="1293" y="267"/>
                  </a:lnTo>
                  <a:lnTo>
                    <a:pt x="1296" y="268"/>
                  </a:lnTo>
                  <a:lnTo>
                    <a:pt x="1298" y="268"/>
                  </a:lnTo>
                  <a:lnTo>
                    <a:pt x="1300" y="270"/>
                  </a:lnTo>
                  <a:lnTo>
                    <a:pt x="1300" y="272"/>
                  </a:lnTo>
                  <a:lnTo>
                    <a:pt x="1300" y="274"/>
                  </a:lnTo>
                  <a:lnTo>
                    <a:pt x="1302" y="276"/>
                  </a:lnTo>
                  <a:lnTo>
                    <a:pt x="1302" y="278"/>
                  </a:lnTo>
                  <a:lnTo>
                    <a:pt x="1304" y="280"/>
                  </a:lnTo>
                  <a:lnTo>
                    <a:pt x="1306" y="280"/>
                  </a:lnTo>
                  <a:lnTo>
                    <a:pt x="1308" y="280"/>
                  </a:lnTo>
                  <a:lnTo>
                    <a:pt x="1308" y="282"/>
                  </a:lnTo>
                  <a:lnTo>
                    <a:pt x="1309" y="280"/>
                  </a:lnTo>
                  <a:lnTo>
                    <a:pt x="1311" y="278"/>
                  </a:lnTo>
                  <a:lnTo>
                    <a:pt x="1313" y="278"/>
                  </a:lnTo>
                  <a:lnTo>
                    <a:pt x="1315" y="276"/>
                  </a:lnTo>
                  <a:lnTo>
                    <a:pt x="1315" y="274"/>
                  </a:lnTo>
                  <a:lnTo>
                    <a:pt x="1317" y="272"/>
                  </a:lnTo>
                  <a:lnTo>
                    <a:pt x="1317" y="270"/>
                  </a:lnTo>
                  <a:lnTo>
                    <a:pt x="1321" y="267"/>
                  </a:lnTo>
                  <a:lnTo>
                    <a:pt x="1323" y="267"/>
                  </a:lnTo>
                  <a:lnTo>
                    <a:pt x="1326" y="267"/>
                  </a:lnTo>
                  <a:lnTo>
                    <a:pt x="1328" y="268"/>
                  </a:lnTo>
                  <a:lnTo>
                    <a:pt x="1330" y="270"/>
                  </a:lnTo>
                  <a:lnTo>
                    <a:pt x="1332" y="270"/>
                  </a:lnTo>
                  <a:lnTo>
                    <a:pt x="1334" y="270"/>
                  </a:lnTo>
                  <a:lnTo>
                    <a:pt x="1336" y="268"/>
                  </a:lnTo>
                  <a:lnTo>
                    <a:pt x="1336" y="267"/>
                  </a:lnTo>
                  <a:lnTo>
                    <a:pt x="1336" y="265"/>
                  </a:lnTo>
                  <a:lnTo>
                    <a:pt x="1334" y="263"/>
                  </a:lnTo>
                  <a:lnTo>
                    <a:pt x="1332" y="261"/>
                  </a:lnTo>
                  <a:lnTo>
                    <a:pt x="1332" y="259"/>
                  </a:lnTo>
                  <a:lnTo>
                    <a:pt x="1330" y="257"/>
                  </a:lnTo>
                  <a:lnTo>
                    <a:pt x="1326" y="257"/>
                  </a:lnTo>
                  <a:lnTo>
                    <a:pt x="1324" y="255"/>
                  </a:lnTo>
                  <a:lnTo>
                    <a:pt x="1321" y="255"/>
                  </a:lnTo>
                  <a:lnTo>
                    <a:pt x="1317" y="253"/>
                  </a:lnTo>
                  <a:lnTo>
                    <a:pt x="1315" y="253"/>
                  </a:lnTo>
                  <a:lnTo>
                    <a:pt x="1313" y="253"/>
                  </a:lnTo>
                  <a:lnTo>
                    <a:pt x="1311" y="252"/>
                  </a:lnTo>
                  <a:lnTo>
                    <a:pt x="1309" y="250"/>
                  </a:lnTo>
                  <a:lnTo>
                    <a:pt x="1308" y="248"/>
                  </a:lnTo>
                  <a:lnTo>
                    <a:pt x="1308" y="244"/>
                  </a:lnTo>
                  <a:lnTo>
                    <a:pt x="1308" y="240"/>
                  </a:lnTo>
                  <a:lnTo>
                    <a:pt x="1308" y="238"/>
                  </a:lnTo>
                  <a:lnTo>
                    <a:pt x="1308" y="235"/>
                  </a:lnTo>
                  <a:lnTo>
                    <a:pt x="1311" y="233"/>
                  </a:lnTo>
                  <a:lnTo>
                    <a:pt x="1311" y="231"/>
                  </a:lnTo>
                  <a:lnTo>
                    <a:pt x="1313" y="229"/>
                  </a:lnTo>
                  <a:lnTo>
                    <a:pt x="1315" y="227"/>
                  </a:lnTo>
                  <a:lnTo>
                    <a:pt x="1317" y="225"/>
                  </a:lnTo>
                  <a:lnTo>
                    <a:pt x="1319" y="225"/>
                  </a:lnTo>
                  <a:lnTo>
                    <a:pt x="1323" y="225"/>
                  </a:lnTo>
                  <a:lnTo>
                    <a:pt x="1324" y="227"/>
                  </a:lnTo>
                  <a:lnTo>
                    <a:pt x="1326" y="227"/>
                  </a:lnTo>
                  <a:lnTo>
                    <a:pt x="1330" y="227"/>
                  </a:lnTo>
                  <a:lnTo>
                    <a:pt x="1332" y="225"/>
                  </a:lnTo>
                  <a:lnTo>
                    <a:pt x="1334" y="225"/>
                  </a:lnTo>
                  <a:lnTo>
                    <a:pt x="1336" y="223"/>
                  </a:lnTo>
                  <a:lnTo>
                    <a:pt x="1339" y="223"/>
                  </a:lnTo>
                  <a:lnTo>
                    <a:pt x="1341" y="225"/>
                  </a:lnTo>
                  <a:lnTo>
                    <a:pt x="1343" y="225"/>
                  </a:lnTo>
                  <a:lnTo>
                    <a:pt x="1347" y="225"/>
                  </a:lnTo>
                  <a:lnTo>
                    <a:pt x="1349" y="227"/>
                  </a:lnTo>
                  <a:lnTo>
                    <a:pt x="1351" y="227"/>
                  </a:lnTo>
                  <a:lnTo>
                    <a:pt x="1353" y="227"/>
                  </a:lnTo>
                  <a:lnTo>
                    <a:pt x="1354" y="227"/>
                  </a:lnTo>
                  <a:lnTo>
                    <a:pt x="1356" y="227"/>
                  </a:lnTo>
                  <a:lnTo>
                    <a:pt x="1360" y="229"/>
                  </a:lnTo>
                  <a:lnTo>
                    <a:pt x="1362" y="229"/>
                  </a:lnTo>
                  <a:lnTo>
                    <a:pt x="1366" y="231"/>
                  </a:lnTo>
                  <a:lnTo>
                    <a:pt x="1368" y="229"/>
                  </a:lnTo>
                  <a:lnTo>
                    <a:pt x="1369" y="227"/>
                  </a:lnTo>
                  <a:lnTo>
                    <a:pt x="1371" y="222"/>
                  </a:lnTo>
                  <a:lnTo>
                    <a:pt x="1371" y="220"/>
                  </a:lnTo>
                  <a:lnTo>
                    <a:pt x="1373" y="218"/>
                  </a:lnTo>
                  <a:lnTo>
                    <a:pt x="1373" y="216"/>
                  </a:lnTo>
                  <a:lnTo>
                    <a:pt x="1375" y="216"/>
                  </a:lnTo>
                  <a:lnTo>
                    <a:pt x="1379" y="216"/>
                  </a:lnTo>
                  <a:lnTo>
                    <a:pt x="1383" y="216"/>
                  </a:lnTo>
                  <a:lnTo>
                    <a:pt x="1384" y="216"/>
                  </a:lnTo>
                  <a:lnTo>
                    <a:pt x="1386" y="216"/>
                  </a:lnTo>
                  <a:lnTo>
                    <a:pt x="1390" y="216"/>
                  </a:lnTo>
                  <a:lnTo>
                    <a:pt x="1392" y="216"/>
                  </a:lnTo>
                  <a:lnTo>
                    <a:pt x="1394" y="212"/>
                  </a:lnTo>
                  <a:lnTo>
                    <a:pt x="1396" y="205"/>
                  </a:lnTo>
                  <a:lnTo>
                    <a:pt x="1398" y="203"/>
                  </a:lnTo>
                  <a:lnTo>
                    <a:pt x="1399" y="201"/>
                  </a:lnTo>
                  <a:lnTo>
                    <a:pt x="1401" y="199"/>
                  </a:lnTo>
                  <a:lnTo>
                    <a:pt x="1405" y="199"/>
                  </a:lnTo>
                  <a:lnTo>
                    <a:pt x="1407" y="197"/>
                  </a:lnTo>
                  <a:lnTo>
                    <a:pt x="1409" y="195"/>
                  </a:lnTo>
                  <a:lnTo>
                    <a:pt x="1411" y="193"/>
                  </a:lnTo>
                  <a:lnTo>
                    <a:pt x="1413" y="190"/>
                  </a:lnTo>
                  <a:lnTo>
                    <a:pt x="1414" y="188"/>
                  </a:lnTo>
                  <a:lnTo>
                    <a:pt x="1416" y="188"/>
                  </a:lnTo>
                  <a:lnTo>
                    <a:pt x="1420" y="188"/>
                  </a:lnTo>
                  <a:lnTo>
                    <a:pt x="1422" y="188"/>
                  </a:lnTo>
                  <a:lnTo>
                    <a:pt x="1426" y="190"/>
                  </a:lnTo>
                  <a:lnTo>
                    <a:pt x="1429" y="192"/>
                  </a:lnTo>
                  <a:lnTo>
                    <a:pt x="1431" y="192"/>
                  </a:lnTo>
                  <a:lnTo>
                    <a:pt x="1433" y="190"/>
                  </a:lnTo>
                  <a:lnTo>
                    <a:pt x="1435" y="190"/>
                  </a:lnTo>
                  <a:lnTo>
                    <a:pt x="1437" y="188"/>
                  </a:lnTo>
                  <a:lnTo>
                    <a:pt x="1439" y="188"/>
                  </a:lnTo>
                  <a:lnTo>
                    <a:pt x="1441" y="188"/>
                  </a:lnTo>
                  <a:lnTo>
                    <a:pt x="1443" y="190"/>
                  </a:lnTo>
                  <a:lnTo>
                    <a:pt x="1446" y="193"/>
                  </a:lnTo>
                  <a:lnTo>
                    <a:pt x="1448" y="195"/>
                  </a:lnTo>
                  <a:lnTo>
                    <a:pt x="1450" y="197"/>
                  </a:lnTo>
                  <a:lnTo>
                    <a:pt x="1452" y="197"/>
                  </a:lnTo>
                  <a:lnTo>
                    <a:pt x="1456" y="197"/>
                  </a:lnTo>
                  <a:lnTo>
                    <a:pt x="1458" y="199"/>
                  </a:lnTo>
                  <a:lnTo>
                    <a:pt x="1458" y="203"/>
                  </a:lnTo>
                  <a:lnTo>
                    <a:pt x="1461" y="205"/>
                  </a:lnTo>
                  <a:lnTo>
                    <a:pt x="1463" y="207"/>
                  </a:lnTo>
                  <a:lnTo>
                    <a:pt x="1465" y="208"/>
                  </a:lnTo>
                  <a:lnTo>
                    <a:pt x="1467" y="210"/>
                  </a:lnTo>
                  <a:lnTo>
                    <a:pt x="1467" y="214"/>
                  </a:lnTo>
                  <a:lnTo>
                    <a:pt x="1467" y="216"/>
                  </a:lnTo>
                  <a:lnTo>
                    <a:pt x="1467" y="220"/>
                  </a:lnTo>
                  <a:lnTo>
                    <a:pt x="1469" y="222"/>
                  </a:lnTo>
                  <a:lnTo>
                    <a:pt x="1471" y="223"/>
                  </a:lnTo>
                  <a:lnTo>
                    <a:pt x="1473" y="227"/>
                  </a:lnTo>
                  <a:lnTo>
                    <a:pt x="1474" y="227"/>
                  </a:lnTo>
                  <a:lnTo>
                    <a:pt x="1474" y="229"/>
                  </a:lnTo>
                  <a:lnTo>
                    <a:pt x="1473" y="233"/>
                  </a:lnTo>
                  <a:lnTo>
                    <a:pt x="1471" y="233"/>
                  </a:lnTo>
                  <a:lnTo>
                    <a:pt x="1471" y="235"/>
                  </a:lnTo>
                  <a:lnTo>
                    <a:pt x="1467" y="235"/>
                  </a:lnTo>
                  <a:lnTo>
                    <a:pt x="1465" y="237"/>
                  </a:lnTo>
                  <a:lnTo>
                    <a:pt x="1463" y="238"/>
                  </a:lnTo>
                  <a:lnTo>
                    <a:pt x="1463" y="240"/>
                  </a:lnTo>
                  <a:lnTo>
                    <a:pt x="1461" y="242"/>
                  </a:lnTo>
                  <a:lnTo>
                    <a:pt x="1463" y="242"/>
                  </a:lnTo>
                  <a:lnTo>
                    <a:pt x="1463" y="244"/>
                  </a:lnTo>
                  <a:lnTo>
                    <a:pt x="1467" y="246"/>
                  </a:lnTo>
                  <a:lnTo>
                    <a:pt x="1469" y="250"/>
                  </a:lnTo>
                  <a:lnTo>
                    <a:pt x="1471" y="252"/>
                  </a:lnTo>
                  <a:lnTo>
                    <a:pt x="1473" y="253"/>
                  </a:lnTo>
                  <a:lnTo>
                    <a:pt x="1474" y="255"/>
                  </a:lnTo>
                  <a:lnTo>
                    <a:pt x="1476" y="257"/>
                  </a:lnTo>
                  <a:lnTo>
                    <a:pt x="1478" y="261"/>
                  </a:lnTo>
                  <a:lnTo>
                    <a:pt x="1478" y="263"/>
                  </a:lnTo>
                  <a:lnTo>
                    <a:pt x="1480" y="263"/>
                  </a:lnTo>
                  <a:lnTo>
                    <a:pt x="1482" y="263"/>
                  </a:lnTo>
                  <a:lnTo>
                    <a:pt x="1484" y="263"/>
                  </a:lnTo>
                  <a:lnTo>
                    <a:pt x="1486" y="265"/>
                  </a:lnTo>
                  <a:lnTo>
                    <a:pt x="1484" y="267"/>
                  </a:lnTo>
                  <a:lnTo>
                    <a:pt x="1482" y="268"/>
                  </a:lnTo>
                  <a:lnTo>
                    <a:pt x="1480" y="272"/>
                  </a:lnTo>
                  <a:lnTo>
                    <a:pt x="1478" y="276"/>
                  </a:lnTo>
                  <a:lnTo>
                    <a:pt x="1476" y="278"/>
                  </a:lnTo>
                  <a:lnTo>
                    <a:pt x="1474" y="282"/>
                  </a:lnTo>
                  <a:lnTo>
                    <a:pt x="1474" y="283"/>
                  </a:lnTo>
                  <a:lnTo>
                    <a:pt x="1474" y="285"/>
                  </a:lnTo>
                  <a:lnTo>
                    <a:pt x="1476" y="287"/>
                  </a:lnTo>
                  <a:lnTo>
                    <a:pt x="1478" y="289"/>
                  </a:lnTo>
                  <a:lnTo>
                    <a:pt x="1480" y="291"/>
                  </a:lnTo>
                  <a:lnTo>
                    <a:pt x="1484" y="293"/>
                  </a:lnTo>
                  <a:lnTo>
                    <a:pt x="1488" y="295"/>
                  </a:lnTo>
                  <a:lnTo>
                    <a:pt x="1489" y="295"/>
                  </a:lnTo>
                  <a:lnTo>
                    <a:pt x="1491" y="293"/>
                  </a:lnTo>
                  <a:lnTo>
                    <a:pt x="1493" y="293"/>
                  </a:lnTo>
                  <a:lnTo>
                    <a:pt x="1497" y="291"/>
                  </a:lnTo>
                  <a:lnTo>
                    <a:pt x="1499" y="291"/>
                  </a:lnTo>
                  <a:lnTo>
                    <a:pt x="1503" y="291"/>
                  </a:lnTo>
                  <a:lnTo>
                    <a:pt x="1504" y="291"/>
                  </a:lnTo>
                  <a:lnTo>
                    <a:pt x="1508" y="291"/>
                  </a:lnTo>
                  <a:lnTo>
                    <a:pt x="1512" y="291"/>
                  </a:lnTo>
                  <a:lnTo>
                    <a:pt x="1516" y="289"/>
                  </a:lnTo>
                  <a:lnTo>
                    <a:pt x="1520" y="289"/>
                  </a:lnTo>
                  <a:lnTo>
                    <a:pt x="1523" y="287"/>
                  </a:lnTo>
                  <a:lnTo>
                    <a:pt x="1527" y="287"/>
                  </a:lnTo>
                  <a:lnTo>
                    <a:pt x="1529" y="287"/>
                  </a:lnTo>
                  <a:lnTo>
                    <a:pt x="1533" y="287"/>
                  </a:lnTo>
                  <a:lnTo>
                    <a:pt x="1535" y="289"/>
                  </a:lnTo>
                  <a:lnTo>
                    <a:pt x="1538" y="291"/>
                  </a:lnTo>
                  <a:lnTo>
                    <a:pt x="1540" y="293"/>
                  </a:lnTo>
                  <a:lnTo>
                    <a:pt x="1542" y="295"/>
                  </a:lnTo>
                  <a:lnTo>
                    <a:pt x="1544" y="297"/>
                  </a:lnTo>
                  <a:lnTo>
                    <a:pt x="1546" y="299"/>
                  </a:lnTo>
                  <a:lnTo>
                    <a:pt x="1550" y="300"/>
                  </a:lnTo>
                  <a:lnTo>
                    <a:pt x="1551" y="300"/>
                  </a:lnTo>
                  <a:lnTo>
                    <a:pt x="1553" y="302"/>
                  </a:lnTo>
                  <a:lnTo>
                    <a:pt x="1555" y="304"/>
                  </a:lnTo>
                  <a:lnTo>
                    <a:pt x="1557" y="306"/>
                  </a:lnTo>
                  <a:lnTo>
                    <a:pt x="1557" y="310"/>
                  </a:lnTo>
                  <a:lnTo>
                    <a:pt x="1557" y="312"/>
                  </a:lnTo>
                  <a:lnTo>
                    <a:pt x="1555" y="314"/>
                  </a:lnTo>
                  <a:lnTo>
                    <a:pt x="1555" y="317"/>
                  </a:lnTo>
                  <a:lnTo>
                    <a:pt x="1559" y="319"/>
                  </a:lnTo>
                  <a:lnTo>
                    <a:pt x="1561" y="321"/>
                  </a:lnTo>
                  <a:lnTo>
                    <a:pt x="1555" y="321"/>
                  </a:lnTo>
                  <a:lnTo>
                    <a:pt x="1553" y="321"/>
                  </a:lnTo>
                  <a:lnTo>
                    <a:pt x="1551" y="323"/>
                  </a:lnTo>
                  <a:lnTo>
                    <a:pt x="1551" y="327"/>
                  </a:lnTo>
                  <a:lnTo>
                    <a:pt x="1550" y="329"/>
                  </a:lnTo>
                  <a:lnTo>
                    <a:pt x="1548" y="330"/>
                  </a:lnTo>
                  <a:lnTo>
                    <a:pt x="1544" y="332"/>
                  </a:lnTo>
                  <a:lnTo>
                    <a:pt x="1542" y="334"/>
                  </a:lnTo>
                  <a:lnTo>
                    <a:pt x="1542" y="336"/>
                  </a:lnTo>
                  <a:lnTo>
                    <a:pt x="1540" y="338"/>
                  </a:lnTo>
                  <a:lnTo>
                    <a:pt x="1538" y="340"/>
                  </a:lnTo>
                  <a:lnTo>
                    <a:pt x="1536" y="340"/>
                  </a:lnTo>
                  <a:lnTo>
                    <a:pt x="1535" y="340"/>
                  </a:lnTo>
                  <a:lnTo>
                    <a:pt x="1529" y="342"/>
                  </a:lnTo>
                  <a:lnTo>
                    <a:pt x="1527" y="344"/>
                  </a:lnTo>
                  <a:lnTo>
                    <a:pt x="1525" y="344"/>
                  </a:lnTo>
                  <a:lnTo>
                    <a:pt x="1525" y="342"/>
                  </a:lnTo>
                  <a:lnTo>
                    <a:pt x="1523" y="340"/>
                  </a:lnTo>
                  <a:lnTo>
                    <a:pt x="1523" y="338"/>
                  </a:lnTo>
                  <a:lnTo>
                    <a:pt x="1521" y="338"/>
                  </a:lnTo>
                  <a:lnTo>
                    <a:pt x="1520" y="338"/>
                  </a:lnTo>
                  <a:lnTo>
                    <a:pt x="1518" y="340"/>
                  </a:lnTo>
                  <a:lnTo>
                    <a:pt x="1516" y="342"/>
                  </a:lnTo>
                  <a:lnTo>
                    <a:pt x="1514" y="344"/>
                  </a:lnTo>
                  <a:lnTo>
                    <a:pt x="1512" y="345"/>
                  </a:lnTo>
                  <a:lnTo>
                    <a:pt x="1510" y="347"/>
                  </a:lnTo>
                  <a:lnTo>
                    <a:pt x="1508" y="349"/>
                  </a:lnTo>
                  <a:lnTo>
                    <a:pt x="1508" y="351"/>
                  </a:lnTo>
                  <a:lnTo>
                    <a:pt x="1508" y="353"/>
                  </a:lnTo>
                  <a:lnTo>
                    <a:pt x="1508" y="355"/>
                  </a:lnTo>
                  <a:lnTo>
                    <a:pt x="1510" y="357"/>
                  </a:lnTo>
                  <a:lnTo>
                    <a:pt x="1512" y="359"/>
                  </a:lnTo>
                  <a:lnTo>
                    <a:pt x="1514" y="360"/>
                  </a:lnTo>
                  <a:lnTo>
                    <a:pt x="1516" y="362"/>
                  </a:lnTo>
                  <a:lnTo>
                    <a:pt x="1518" y="364"/>
                  </a:lnTo>
                  <a:lnTo>
                    <a:pt x="1520" y="366"/>
                  </a:lnTo>
                  <a:lnTo>
                    <a:pt x="1520" y="368"/>
                  </a:lnTo>
                  <a:lnTo>
                    <a:pt x="1520" y="370"/>
                  </a:lnTo>
                  <a:lnTo>
                    <a:pt x="1521" y="372"/>
                  </a:lnTo>
                  <a:lnTo>
                    <a:pt x="1520" y="377"/>
                  </a:lnTo>
                  <a:lnTo>
                    <a:pt x="1518" y="383"/>
                  </a:lnTo>
                  <a:lnTo>
                    <a:pt x="1516" y="387"/>
                  </a:lnTo>
                  <a:lnTo>
                    <a:pt x="1516" y="389"/>
                  </a:lnTo>
                  <a:lnTo>
                    <a:pt x="1516" y="390"/>
                  </a:lnTo>
                  <a:lnTo>
                    <a:pt x="1514" y="392"/>
                  </a:lnTo>
                  <a:lnTo>
                    <a:pt x="1512" y="394"/>
                  </a:lnTo>
                  <a:lnTo>
                    <a:pt x="1508" y="396"/>
                  </a:lnTo>
                  <a:lnTo>
                    <a:pt x="1508" y="398"/>
                  </a:lnTo>
                  <a:lnTo>
                    <a:pt x="1506" y="398"/>
                  </a:lnTo>
                  <a:lnTo>
                    <a:pt x="1506" y="400"/>
                  </a:lnTo>
                  <a:lnTo>
                    <a:pt x="1504" y="402"/>
                  </a:lnTo>
                  <a:lnTo>
                    <a:pt x="1503" y="402"/>
                  </a:lnTo>
                  <a:lnTo>
                    <a:pt x="1501" y="404"/>
                  </a:lnTo>
                  <a:lnTo>
                    <a:pt x="1495" y="404"/>
                  </a:lnTo>
                  <a:lnTo>
                    <a:pt x="1493" y="404"/>
                  </a:lnTo>
                  <a:lnTo>
                    <a:pt x="1489" y="404"/>
                  </a:lnTo>
                  <a:lnTo>
                    <a:pt x="1488" y="404"/>
                  </a:lnTo>
                  <a:lnTo>
                    <a:pt x="1488" y="405"/>
                  </a:lnTo>
                  <a:lnTo>
                    <a:pt x="1486" y="405"/>
                  </a:lnTo>
                  <a:lnTo>
                    <a:pt x="1486" y="407"/>
                  </a:lnTo>
                  <a:lnTo>
                    <a:pt x="1484" y="409"/>
                  </a:lnTo>
                  <a:lnTo>
                    <a:pt x="1484" y="411"/>
                  </a:lnTo>
                  <a:lnTo>
                    <a:pt x="1482" y="413"/>
                  </a:lnTo>
                  <a:lnTo>
                    <a:pt x="1482" y="417"/>
                  </a:lnTo>
                  <a:lnTo>
                    <a:pt x="1482" y="420"/>
                  </a:lnTo>
                  <a:lnTo>
                    <a:pt x="1482" y="424"/>
                  </a:lnTo>
                  <a:lnTo>
                    <a:pt x="1480" y="428"/>
                  </a:lnTo>
                  <a:lnTo>
                    <a:pt x="1482" y="430"/>
                  </a:lnTo>
                  <a:lnTo>
                    <a:pt x="1482" y="434"/>
                  </a:lnTo>
                  <a:lnTo>
                    <a:pt x="1482" y="437"/>
                  </a:lnTo>
                  <a:lnTo>
                    <a:pt x="1484" y="441"/>
                  </a:lnTo>
                  <a:lnTo>
                    <a:pt x="1486" y="445"/>
                  </a:lnTo>
                  <a:lnTo>
                    <a:pt x="1488" y="447"/>
                  </a:lnTo>
                  <a:lnTo>
                    <a:pt x="1488" y="450"/>
                  </a:lnTo>
                  <a:lnTo>
                    <a:pt x="1489" y="452"/>
                  </a:lnTo>
                  <a:lnTo>
                    <a:pt x="1489" y="454"/>
                  </a:lnTo>
                  <a:lnTo>
                    <a:pt x="1489" y="458"/>
                  </a:lnTo>
                  <a:lnTo>
                    <a:pt x="1491" y="462"/>
                  </a:lnTo>
                  <a:lnTo>
                    <a:pt x="1491" y="464"/>
                  </a:lnTo>
                  <a:lnTo>
                    <a:pt x="1489" y="467"/>
                  </a:lnTo>
                  <a:lnTo>
                    <a:pt x="1489" y="469"/>
                  </a:lnTo>
                  <a:lnTo>
                    <a:pt x="1489" y="471"/>
                  </a:lnTo>
                  <a:lnTo>
                    <a:pt x="1488" y="473"/>
                  </a:lnTo>
                  <a:lnTo>
                    <a:pt x="1488" y="475"/>
                  </a:lnTo>
                  <a:lnTo>
                    <a:pt x="1489" y="477"/>
                  </a:lnTo>
                  <a:lnTo>
                    <a:pt x="1488" y="479"/>
                  </a:lnTo>
                  <a:lnTo>
                    <a:pt x="1489" y="479"/>
                  </a:lnTo>
                  <a:lnTo>
                    <a:pt x="1491" y="482"/>
                  </a:lnTo>
                  <a:lnTo>
                    <a:pt x="1493" y="484"/>
                  </a:lnTo>
                  <a:lnTo>
                    <a:pt x="1497" y="488"/>
                  </a:lnTo>
                  <a:lnTo>
                    <a:pt x="1499" y="490"/>
                  </a:lnTo>
                  <a:lnTo>
                    <a:pt x="1503" y="492"/>
                  </a:lnTo>
                  <a:lnTo>
                    <a:pt x="1508" y="494"/>
                  </a:lnTo>
                  <a:lnTo>
                    <a:pt x="1510" y="492"/>
                  </a:lnTo>
                  <a:lnTo>
                    <a:pt x="1512" y="490"/>
                  </a:lnTo>
                  <a:lnTo>
                    <a:pt x="1516" y="488"/>
                  </a:lnTo>
                  <a:lnTo>
                    <a:pt x="1520" y="488"/>
                  </a:lnTo>
                  <a:lnTo>
                    <a:pt x="1521" y="488"/>
                  </a:lnTo>
                  <a:lnTo>
                    <a:pt x="1525" y="488"/>
                  </a:lnTo>
                  <a:lnTo>
                    <a:pt x="1529" y="490"/>
                  </a:lnTo>
                  <a:lnTo>
                    <a:pt x="1533" y="492"/>
                  </a:lnTo>
                  <a:lnTo>
                    <a:pt x="1536" y="492"/>
                  </a:lnTo>
                  <a:lnTo>
                    <a:pt x="1540" y="492"/>
                  </a:lnTo>
                  <a:lnTo>
                    <a:pt x="1546" y="492"/>
                  </a:lnTo>
                  <a:lnTo>
                    <a:pt x="1550" y="492"/>
                  </a:lnTo>
                  <a:lnTo>
                    <a:pt x="1551" y="492"/>
                  </a:lnTo>
                  <a:lnTo>
                    <a:pt x="1555" y="492"/>
                  </a:lnTo>
                  <a:lnTo>
                    <a:pt x="1559" y="492"/>
                  </a:lnTo>
                  <a:lnTo>
                    <a:pt x="1561" y="492"/>
                  </a:lnTo>
                  <a:lnTo>
                    <a:pt x="1563" y="492"/>
                  </a:lnTo>
                  <a:lnTo>
                    <a:pt x="1563" y="495"/>
                  </a:lnTo>
                  <a:lnTo>
                    <a:pt x="1566" y="497"/>
                  </a:lnTo>
                  <a:lnTo>
                    <a:pt x="1568" y="497"/>
                  </a:lnTo>
                  <a:lnTo>
                    <a:pt x="1570" y="501"/>
                  </a:lnTo>
                  <a:lnTo>
                    <a:pt x="1572" y="505"/>
                  </a:lnTo>
                  <a:lnTo>
                    <a:pt x="1578" y="505"/>
                  </a:lnTo>
                  <a:lnTo>
                    <a:pt x="1581" y="505"/>
                  </a:lnTo>
                  <a:lnTo>
                    <a:pt x="1585" y="505"/>
                  </a:lnTo>
                  <a:lnTo>
                    <a:pt x="1589" y="507"/>
                  </a:lnTo>
                  <a:lnTo>
                    <a:pt x="1595" y="510"/>
                  </a:lnTo>
                  <a:lnTo>
                    <a:pt x="1598" y="512"/>
                  </a:lnTo>
                  <a:lnTo>
                    <a:pt x="1600" y="516"/>
                  </a:lnTo>
                  <a:lnTo>
                    <a:pt x="1600" y="518"/>
                  </a:lnTo>
                  <a:lnTo>
                    <a:pt x="1602" y="518"/>
                  </a:lnTo>
                  <a:lnTo>
                    <a:pt x="1608" y="518"/>
                  </a:lnTo>
                  <a:lnTo>
                    <a:pt x="1611" y="518"/>
                  </a:lnTo>
                  <a:lnTo>
                    <a:pt x="1615" y="520"/>
                  </a:lnTo>
                  <a:lnTo>
                    <a:pt x="1617" y="522"/>
                  </a:lnTo>
                  <a:lnTo>
                    <a:pt x="1625" y="525"/>
                  </a:lnTo>
                  <a:lnTo>
                    <a:pt x="1630" y="527"/>
                  </a:lnTo>
                  <a:lnTo>
                    <a:pt x="1632" y="529"/>
                  </a:lnTo>
                  <a:lnTo>
                    <a:pt x="1632" y="531"/>
                  </a:lnTo>
                  <a:lnTo>
                    <a:pt x="1634" y="535"/>
                  </a:lnTo>
                  <a:lnTo>
                    <a:pt x="1636" y="535"/>
                  </a:lnTo>
                  <a:lnTo>
                    <a:pt x="1640" y="535"/>
                  </a:lnTo>
                  <a:lnTo>
                    <a:pt x="1641" y="535"/>
                  </a:lnTo>
                  <a:lnTo>
                    <a:pt x="1645" y="539"/>
                  </a:lnTo>
                  <a:lnTo>
                    <a:pt x="1651" y="540"/>
                  </a:lnTo>
                  <a:lnTo>
                    <a:pt x="1655" y="540"/>
                  </a:lnTo>
                  <a:lnTo>
                    <a:pt x="1658" y="542"/>
                  </a:lnTo>
                  <a:lnTo>
                    <a:pt x="1660" y="542"/>
                  </a:lnTo>
                  <a:lnTo>
                    <a:pt x="1664" y="544"/>
                  </a:lnTo>
                  <a:lnTo>
                    <a:pt x="1666" y="544"/>
                  </a:lnTo>
                  <a:lnTo>
                    <a:pt x="1668" y="544"/>
                  </a:lnTo>
                  <a:lnTo>
                    <a:pt x="1668" y="542"/>
                  </a:lnTo>
                  <a:lnTo>
                    <a:pt x="1670" y="542"/>
                  </a:lnTo>
                  <a:lnTo>
                    <a:pt x="1671" y="542"/>
                  </a:lnTo>
                  <a:lnTo>
                    <a:pt x="1679" y="544"/>
                  </a:lnTo>
                  <a:lnTo>
                    <a:pt x="1683" y="546"/>
                  </a:lnTo>
                  <a:lnTo>
                    <a:pt x="1685" y="548"/>
                  </a:lnTo>
                  <a:lnTo>
                    <a:pt x="1686" y="546"/>
                  </a:lnTo>
                  <a:lnTo>
                    <a:pt x="1686" y="544"/>
                  </a:lnTo>
                  <a:lnTo>
                    <a:pt x="1688" y="542"/>
                  </a:lnTo>
                  <a:lnTo>
                    <a:pt x="1690" y="542"/>
                  </a:lnTo>
                  <a:lnTo>
                    <a:pt x="1692" y="542"/>
                  </a:lnTo>
                  <a:lnTo>
                    <a:pt x="1696" y="542"/>
                  </a:lnTo>
                  <a:lnTo>
                    <a:pt x="1698" y="542"/>
                  </a:lnTo>
                  <a:lnTo>
                    <a:pt x="1701" y="540"/>
                  </a:lnTo>
                  <a:lnTo>
                    <a:pt x="1703" y="542"/>
                  </a:lnTo>
                  <a:lnTo>
                    <a:pt x="1703" y="544"/>
                  </a:lnTo>
                  <a:lnTo>
                    <a:pt x="1703" y="546"/>
                  </a:lnTo>
                  <a:lnTo>
                    <a:pt x="1705" y="546"/>
                  </a:lnTo>
                  <a:lnTo>
                    <a:pt x="1707" y="548"/>
                  </a:lnTo>
                  <a:lnTo>
                    <a:pt x="1711" y="548"/>
                  </a:lnTo>
                  <a:lnTo>
                    <a:pt x="1713" y="548"/>
                  </a:lnTo>
                  <a:lnTo>
                    <a:pt x="1716" y="548"/>
                  </a:lnTo>
                  <a:lnTo>
                    <a:pt x="1718" y="546"/>
                  </a:lnTo>
                  <a:lnTo>
                    <a:pt x="1722" y="546"/>
                  </a:lnTo>
                  <a:lnTo>
                    <a:pt x="1726" y="544"/>
                  </a:lnTo>
                  <a:lnTo>
                    <a:pt x="1730" y="544"/>
                  </a:lnTo>
                  <a:lnTo>
                    <a:pt x="1733" y="544"/>
                  </a:lnTo>
                  <a:lnTo>
                    <a:pt x="1735" y="542"/>
                  </a:lnTo>
                  <a:lnTo>
                    <a:pt x="1739" y="540"/>
                  </a:lnTo>
                  <a:lnTo>
                    <a:pt x="1743" y="540"/>
                  </a:lnTo>
                  <a:lnTo>
                    <a:pt x="1745" y="542"/>
                  </a:lnTo>
                  <a:lnTo>
                    <a:pt x="1748" y="542"/>
                  </a:lnTo>
                  <a:lnTo>
                    <a:pt x="1752" y="542"/>
                  </a:lnTo>
                  <a:lnTo>
                    <a:pt x="1756" y="542"/>
                  </a:lnTo>
                  <a:lnTo>
                    <a:pt x="1760" y="542"/>
                  </a:lnTo>
                  <a:lnTo>
                    <a:pt x="1763" y="544"/>
                  </a:lnTo>
                  <a:lnTo>
                    <a:pt x="1765" y="548"/>
                  </a:lnTo>
                  <a:lnTo>
                    <a:pt x="1765" y="550"/>
                  </a:lnTo>
                  <a:lnTo>
                    <a:pt x="1767" y="552"/>
                  </a:lnTo>
                  <a:lnTo>
                    <a:pt x="1767" y="555"/>
                  </a:lnTo>
                  <a:lnTo>
                    <a:pt x="1767" y="559"/>
                  </a:lnTo>
                  <a:lnTo>
                    <a:pt x="1769" y="561"/>
                  </a:lnTo>
                  <a:lnTo>
                    <a:pt x="1771" y="565"/>
                  </a:lnTo>
                  <a:lnTo>
                    <a:pt x="1773" y="567"/>
                  </a:lnTo>
                  <a:lnTo>
                    <a:pt x="1775" y="569"/>
                  </a:lnTo>
                  <a:lnTo>
                    <a:pt x="1776" y="570"/>
                  </a:lnTo>
                  <a:lnTo>
                    <a:pt x="1780" y="572"/>
                  </a:lnTo>
                  <a:lnTo>
                    <a:pt x="1782" y="572"/>
                  </a:lnTo>
                  <a:lnTo>
                    <a:pt x="1786" y="574"/>
                  </a:lnTo>
                  <a:lnTo>
                    <a:pt x="1786" y="578"/>
                  </a:lnTo>
                  <a:lnTo>
                    <a:pt x="1788" y="582"/>
                  </a:lnTo>
                  <a:lnTo>
                    <a:pt x="1790" y="584"/>
                  </a:lnTo>
                  <a:lnTo>
                    <a:pt x="1791" y="587"/>
                  </a:lnTo>
                  <a:lnTo>
                    <a:pt x="1795" y="589"/>
                  </a:lnTo>
                  <a:lnTo>
                    <a:pt x="1797" y="591"/>
                  </a:lnTo>
                  <a:lnTo>
                    <a:pt x="1799" y="593"/>
                  </a:lnTo>
                  <a:lnTo>
                    <a:pt x="1801" y="597"/>
                  </a:lnTo>
                  <a:lnTo>
                    <a:pt x="1801" y="601"/>
                  </a:lnTo>
                  <a:lnTo>
                    <a:pt x="1803" y="602"/>
                  </a:lnTo>
                  <a:lnTo>
                    <a:pt x="1806" y="606"/>
                  </a:lnTo>
                  <a:lnTo>
                    <a:pt x="1808" y="608"/>
                  </a:lnTo>
                  <a:lnTo>
                    <a:pt x="1812" y="610"/>
                  </a:lnTo>
                  <a:lnTo>
                    <a:pt x="1814" y="612"/>
                  </a:lnTo>
                  <a:lnTo>
                    <a:pt x="1818" y="612"/>
                  </a:lnTo>
                  <a:lnTo>
                    <a:pt x="1820" y="612"/>
                  </a:lnTo>
                  <a:lnTo>
                    <a:pt x="1823" y="614"/>
                  </a:lnTo>
                  <a:lnTo>
                    <a:pt x="1827" y="614"/>
                  </a:lnTo>
                  <a:lnTo>
                    <a:pt x="1827" y="616"/>
                  </a:lnTo>
                  <a:lnTo>
                    <a:pt x="1827" y="617"/>
                  </a:lnTo>
                  <a:lnTo>
                    <a:pt x="1827" y="619"/>
                  </a:lnTo>
                  <a:lnTo>
                    <a:pt x="1831" y="623"/>
                  </a:lnTo>
                  <a:lnTo>
                    <a:pt x="1836" y="625"/>
                  </a:lnTo>
                  <a:lnTo>
                    <a:pt x="1838" y="625"/>
                  </a:lnTo>
                  <a:lnTo>
                    <a:pt x="1842" y="623"/>
                  </a:lnTo>
                  <a:lnTo>
                    <a:pt x="1846" y="623"/>
                  </a:lnTo>
                  <a:lnTo>
                    <a:pt x="1850" y="623"/>
                  </a:lnTo>
                  <a:lnTo>
                    <a:pt x="1857" y="623"/>
                  </a:lnTo>
                  <a:lnTo>
                    <a:pt x="1861" y="623"/>
                  </a:lnTo>
                  <a:lnTo>
                    <a:pt x="1865" y="623"/>
                  </a:lnTo>
                  <a:lnTo>
                    <a:pt x="1868" y="621"/>
                  </a:lnTo>
                  <a:lnTo>
                    <a:pt x="1874" y="621"/>
                  </a:lnTo>
                  <a:lnTo>
                    <a:pt x="1878" y="625"/>
                  </a:lnTo>
                  <a:lnTo>
                    <a:pt x="1878" y="629"/>
                  </a:lnTo>
                  <a:lnTo>
                    <a:pt x="1880" y="632"/>
                  </a:lnTo>
                  <a:lnTo>
                    <a:pt x="1882" y="634"/>
                  </a:lnTo>
                  <a:lnTo>
                    <a:pt x="1883" y="638"/>
                  </a:lnTo>
                  <a:lnTo>
                    <a:pt x="1885" y="638"/>
                  </a:lnTo>
                  <a:lnTo>
                    <a:pt x="1889" y="636"/>
                  </a:lnTo>
                  <a:lnTo>
                    <a:pt x="1895" y="634"/>
                  </a:lnTo>
                  <a:lnTo>
                    <a:pt x="1898" y="634"/>
                  </a:lnTo>
                  <a:lnTo>
                    <a:pt x="1904" y="634"/>
                  </a:lnTo>
                  <a:lnTo>
                    <a:pt x="1910" y="634"/>
                  </a:lnTo>
                  <a:lnTo>
                    <a:pt x="1915" y="634"/>
                  </a:lnTo>
                  <a:lnTo>
                    <a:pt x="1921" y="636"/>
                  </a:lnTo>
                  <a:lnTo>
                    <a:pt x="1927" y="638"/>
                  </a:lnTo>
                  <a:lnTo>
                    <a:pt x="1930" y="640"/>
                  </a:lnTo>
                  <a:lnTo>
                    <a:pt x="1934" y="640"/>
                  </a:lnTo>
                  <a:lnTo>
                    <a:pt x="1938" y="642"/>
                  </a:lnTo>
                  <a:lnTo>
                    <a:pt x="1942" y="640"/>
                  </a:lnTo>
                  <a:lnTo>
                    <a:pt x="1943" y="640"/>
                  </a:lnTo>
                  <a:lnTo>
                    <a:pt x="1945" y="644"/>
                  </a:lnTo>
                  <a:lnTo>
                    <a:pt x="1947" y="646"/>
                  </a:lnTo>
                  <a:lnTo>
                    <a:pt x="1953" y="647"/>
                  </a:lnTo>
                  <a:lnTo>
                    <a:pt x="1957" y="647"/>
                  </a:lnTo>
                  <a:lnTo>
                    <a:pt x="1962" y="647"/>
                  </a:lnTo>
                  <a:lnTo>
                    <a:pt x="1964" y="649"/>
                  </a:lnTo>
                  <a:lnTo>
                    <a:pt x="1970" y="651"/>
                  </a:lnTo>
                  <a:lnTo>
                    <a:pt x="1973" y="651"/>
                  </a:lnTo>
                  <a:lnTo>
                    <a:pt x="1975" y="651"/>
                  </a:lnTo>
                  <a:lnTo>
                    <a:pt x="1975" y="653"/>
                  </a:lnTo>
                  <a:lnTo>
                    <a:pt x="1975" y="655"/>
                  </a:lnTo>
                  <a:lnTo>
                    <a:pt x="1977" y="659"/>
                  </a:lnTo>
                  <a:lnTo>
                    <a:pt x="1981" y="65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3744" y="2975"/>
              <a:ext cx="1928" cy="371"/>
            </a:xfrm>
            <a:custGeom>
              <a:avLst/>
              <a:gdLst>
                <a:gd name="T0" fmla="*/ 56 w 1928"/>
                <a:gd name="T1" fmla="*/ 22 h 371"/>
                <a:gd name="T2" fmla="*/ 58 w 1928"/>
                <a:gd name="T3" fmla="*/ 28 h 371"/>
                <a:gd name="T4" fmla="*/ 94 w 1928"/>
                <a:gd name="T5" fmla="*/ 33 h 371"/>
                <a:gd name="T6" fmla="*/ 135 w 1928"/>
                <a:gd name="T7" fmla="*/ 37 h 371"/>
                <a:gd name="T8" fmla="*/ 176 w 1928"/>
                <a:gd name="T9" fmla="*/ 30 h 371"/>
                <a:gd name="T10" fmla="*/ 219 w 1928"/>
                <a:gd name="T11" fmla="*/ 3 h 371"/>
                <a:gd name="T12" fmla="*/ 263 w 1928"/>
                <a:gd name="T13" fmla="*/ 15 h 371"/>
                <a:gd name="T14" fmla="*/ 300 w 1928"/>
                <a:gd name="T15" fmla="*/ 33 h 371"/>
                <a:gd name="T16" fmla="*/ 339 w 1928"/>
                <a:gd name="T17" fmla="*/ 37 h 371"/>
                <a:gd name="T18" fmla="*/ 379 w 1928"/>
                <a:gd name="T19" fmla="*/ 75 h 371"/>
                <a:gd name="T20" fmla="*/ 409 w 1928"/>
                <a:gd name="T21" fmla="*/ 118 h 371"/>
                <a:gd name="T22" fmla="*/ 461 w 1928"/>
                <a:gd name="T23" fmla="*/ 122 h 371"/>
                <a:gd name="T24" fmla="*/ 506 w 1928"/>
                <a:gd name="T25" fmla="*/ 135 h 371"/>
                <a:gd name="T26" fmla="*/ 546 w 1928"/>
                <a:gd name="T27" fmla="*/ 153 h 371"/>
                <a:gd name="T28" fmla="*/ 579 w 1928"/>
                <a:gd name="T29" fmla="*/ 178 h 371"/>
                <a:gd name="T30" fmla="*/ 608 w 1928"/>
                <a:gd name="T31" fmla="*/ 183 h 371"/>
                <a:gd name="T32" fmla="*/ 673 w 1928"/>
                <a:gd name="T33" fmla="*/ 198 h 371"/>
                <a:gd name="T34" fmla="*/ 733 w 1928"/>
                <a:gd name="T35" fmla="*/ 213 h 371"/>
                <a:gd name="T36" fmla="*/ 784 w 1928"/>
                <a:gd name="T37" fmla="*/ 212 h 371"/>
                <a:gd name="T38" fmla="*/ 825 w 1928"/>
                <a:gd name="T39" fmla="*/ 257 h 371"/>
                <a:gd name="T40" fmla="*/ 859 w 1928"/>
                <a:gd name="T41" fmla="*/ 305 h 371"/>
                <a:gd name="T42" fmla="*/ 881 w 1928"/>
                <a:gd name="T43" fmla="*/ 350 h 371"/>
                <a:gd name="T44" fmla="*/ 923 w 1928"/>
                <a:gd name="T45" fmla="*/ 337 h 371"/>
                <a:gd name="T46" fmla="*/ 964 w 1928"/>
                <a:gd name="T47" fmla="*/ 335 h 371"/>
                <a:gd name="T48" fmla="*/ 1000 w 1928"/>
                <a:gd name="T49" fmla="*/ 347 h 371"/>
                <a:gd name="T50" fmla="*/ 1039 w 1928"/>
                <a:gd name="T51" fmla="*/ 319 h 371"/>
                <a:gd name="T52" fmla="*/ 1062 w 1928"/>
                <a:gd name="T53" fmla="*/ 315 h 371"/>
                <a:gd name="T54" fmla="*/ 1101 w 1928"/>
                <a:gd name="T55" fmla="*/ 334 h 371"/>
                <a:gd name="T56" fmla="*/ 1138 w 1928"/>
                <a:gd name="T57" fmla="*/ 307 h 371"/>
                <a:gd name="T58" fmla="*/ 1182 w 1928"/>
                <a:gd name="T59" fmla="*/ 275 h 371"/>
                <a:gd name="T60" fmla="*/ 1204 w 1928"/>
                <a:gd name="T61" fmla="*/ 249 h 371"/>
                <a:gd name="T62" fmla="*/ 1217 w 1928"/>
                <a:gd name="T63" fmla="*/ 221 h 371"/>
                <a:gd name="T64" fmla="*/ 1249 w 1928"/>
                <a:gd name="T65" fmla="*/ 229 h 371"/>
                <a:gd name="T66" fmla="*/ 1287 w 1928"/>
                <a:gd name="T67" fmla="*/ 227 h 371"/>
                <a:gd name="T68" fmla="*/ 1322 w 1928"/>
                <a:gd name="T69" fmla="*/ 229 h 371"/>
                <a:gd name="T70" fmla="*/ 1350 w 1928"/>
                <a:gd name="T71" fmla="*/ 242 h 371"/>
                <a:gd name="T72" fmla="*/ 1386 w 1928"/>
                <a:gd name="T73" fmla="*/ 227 h 371"/>
                <a:gd name="T74" fmla="*/ 1416 w 1928"/>
                <a:gd name="T75" fmla="*/ 229 h 371"/>
                <a:gd name="T76" fmla="*/ 1448 w 1928"/>
                <a:gd name="T77" fmla="*/ 232 h 371"/>
                <a:gd name="T78" fmla="*/ 1480 w 1928"/>
                <a:gd name="T79" fmla="*/ 236 h 371"/>
                <a:gd name="T80" fmla="*/ 1521 w 1928"/>
                <a:gd name="T81" fmla="*/ 234 h 371"/>
                <a:gd name="T82" fmla="*/ 1549 w 1928"/>
                <a:gd name="T83" fmla="*/ 253 h 371"/>
                <a:gd name="T84" fmla="*/ 1557 w 1928"/>
                <a:gd name="T85" fmla="*/ 275 h 371"/>
                <a:gd name="T86" fmla="*/ 1574 w 1928"/>
                <a:gd name="T87" fmla="*/ 302 h 371"/>
                <a:gd name="T88" fmla="*/ 1598 w 1928"/>
                <a:gd name="T89" fmla="*/ 326 h 371"/>
                <a:gd name="T90" fmla="*/ 1634 w 1928"/>
                <a:gd name="T91" fmla="*/ 345 h 371"/>
                <a:gd name="T92" fmla="*/ 1664 w 1928"/>
                <a:gd name="T93" fmla="*/ 350 h 371"/>
                <a:gd name="T94" fmla="*/ 1692 w 1928"/>
                <a:gd name="T95" fmla="*/ 371 h 371"/>
                <a:gd name="T96" fmla="*/ 1727 w 1928"/>
                <a:gd name="T97" fmla="*/ 360 h 371"/>
                <a:gd name="T98" fmla="*/ 1744 w 1928"/>
                <a:gd name="T99" fmla="*/ 350 h 371"/>
                <a:gd name="T100" fmla="*/ 1763 w 1928"/>
                <a:gd name="T101" fmla="*/ 324 h 371"/>
                <a:gd name="T102" fmla="*/ 1786 w 1928"/>
                <a:gd name="T103" fmla="*/ 317 h 371"/>
                <a:gd name="T104" fmla="*/ 1812 w 1928"/>
                <a:gd name="T105" fmla="*/ 300 h 371"/>
                <a:gd name="T106" fmla="*/ 1836 w 1928"/>
                <a:gd name="T107" fmla="*/ 300 h 371"/>
                <a:gd name="T108" fmla="*/ 1853 w 1928"/>
                <a:gd name="T109" fmla="*/ 281 h 371"/>
                <a:gd name="T110" fmla="*/ 1855 w 1928"/>
                <a:gd name="T111" fmla="*/ 287 h 371"/>
                <a:gd name="T112" fmla="*/ 1872 w 1928"/>
                <a:gd name="T113" fmla="*/ 319 h 371"/>
                <a:gd name="T114" fmla="*/ 1887 w 1928"/>
                <a:gd name="T115" fmla="*/ 290 h 371"/>
                <a:gd name="T116" fmla="*/ 1900 w 1928"/>
                <a:gd name="T117" fmla="*/ 274 h 371"/>
                <a:gd name="T118" fmla="*/ 1928 w 1928"/>
                <a:gd name="T119" fmla="*/ 309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28" h="371">
                  <a:moveTo>
                    <a:pt x="0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9" y="3"/>
                  </a:lnTo>
                  <a:lnTo>
                    <a:pt x="13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4" y="7"/>
                  </a:lnTo>
                  <a:lnTo>
                    <a:pt x="28" y="7"/>
                  </a:lnTo>
                  <a:lnTo>
                    <a:pt x="32" y="9"/>
                  </a:lnTo>
                  <a:lnTo>
                    <a:pt x="34" y="13"/>
                  </a:lnTo>
                  <a:lnTo>
                    <a:pt x="36" y="17"/>
                  </a:lnTo>
                  <a:lnTo>
                    <a:pt x="37" y="20"/>
                  </a:lnTo>
                  <a:lnTo>
                    <a:pt x="41" y="22"/>
                  </a:lnTo>
                  <a:lnTo>
                    <a:pt x="47" y="22"/>
                  </a:lnTo>
                  <a:lnTo>
                    <a:pt x="51" y="22"/>
                  </a:lnTo>
                  <a:lnTo>
                    <a:pt x="56" y="22"/>
                  </a:lnTo>
                  <a:lnTo>
                    <a:pt x="58" y="22"/>
                  </a:lnTo>
                  <a:lnTo>
                    <a:pt x="60" y="20"/>
                  </a:lnTo>
                  <a:lnTo>
                    <a:pt x="64" y="18"/>
                  </a:lnTo>
                  <a:lnTo>
                    <a:pt x="66" y="17"/>
                  </a:lnTo>
                  <a:lnTo>
                    <a:pt x="67" y="13"/>
                  </a:lnTo>
                  <a:lnTo>
                    <a:pt x="69" y="13"/>
                  </a:lnTo>
                  <a:lnTo>
                    <a:pt x="69" y="15"/>
                  </a:lnTo>
                  <a:lnTo>
                    <a:pt x="67" y="17"/>
                  </a:lnTo>
                  <a:lnTo>
                    <a:pt x="67" y="18"/>
                  </a:lnTo>
                  <a:lnTo>
                    <a:pt x="69" y="18"/>
                  </a:lnTo>
                  <a:lnTo>
                    <a:pt x="67" y="20"/>
                  </a:lnTo>
                  <a:lnTo>
                    <a:pt x="64" y="22"/>
                  </a:lnTo>
                  <a:lnTo>
                    <a:pt x="62" y="22"/>
                  </a:lnTo>
                  <a:lnTo>
                    <a:pt x="60" y="24"/>
                  </a:lnTo>
                  <a:lnTo>
                    <a:pt x="60" y="26"/>
                  </a:lnTo>
                  <a:lnTo>
                    <a:pt x="58" y="26"/>
                  </a:lnTo>
                  <a:lnTo>
                    <a:pt x="58" y="28"/>
                  </a:lnTo>
                  <a:lnTo>
                    <a:pt x="58" y="30"/>
                  </a:lnTo>
                  <a:lnTo>
                    <a:pt x="58" y="32"/>
                  </a:lnTo>
                  <a:lnTo>
                    <a:pt x="58" y="33"/>
                  </a:lnTo>
                  <a:lnTo>
                    <a:pt x="58" y="35"/>
                  </a:lnTo>
                  <a:lnTo>
                    <a:pt x="62" y="35"/>
                  </a:lnTo>
                  <a:lnTo>
                    <a:pt x="64" y="35"/>
                  </a:lnTo>
                  <a:lnTo>
                    <a:pt x="66" y="35"/>
                  </a:lnTo>
                  <a:lnTo>
                    <a:pt x="67" y="35"/>
                  </a:lnTo>
                  <a:lnTo>
                    <a:pt x="71" y="35"/>
                  </a:lnTo>
                  <a:lnTo>
                    <a:pt x="73" y="35"/>
                  </a:lnTo>
                  <a:lnTo>
                    <a:pt x="75" y="37"/>
                  </a:lnTo>
                  <a:lnTo>
                    <a:pt x="79" y="37"/>
                  </a:lnTo>
                  <a:lnTo>
                    <a:pt x="81" y="37"/>
                  </a:lnTo>
                  <a:lnTo>
                    <a:pt x="84" y="37"/>
                  </a:lnTo>
                  <a:lnTo>
                    <a:pt x="86" y="37"/>
                  </a:lnTo>
                  <a:lnTo>
                    <a:pt x="90" y="35"/>
                  </a:lnTo>
                  <a:lnTo>
                    <a:pt x="94" y="33"/>
                  </a:lnTo>
                  <a:lnTo>
                    <a:pt x="96" y="33"/>
                  </a:lnTo>
                  <a:lnTo>
                    <a:pt x="97" y="35"/>
                  </a:lnTo>
                  <a:lnTo>
                    <a:pt x="101" y="35"/>
                  </a:lnTo>
                  <a:lnTo>
                    <a:pt x="103" y="35"/>
                  </a:lnTo>
                  <a:lnTo>
                    <a:pt x="107" y="35"/>
                  </a:lnTo>
                  <a:lnTo>
                    <a:pt x="109" y="35"/>
                  </a:lnTo>
                  <a:lnTo>
                    <a:pt x="111" y="35"/>
                  </a:lnTo>
                  <a:lnTo>
                    <a:pt x="114" y="37"/>
                  </a:lnTo>
                  <a:lnTo>
                    <a:pt x="116" y="37"/>
                  </a:lnTo>
                  <a:lnTo>
                    <a:pt x="118" y="37"/>
                  </a:lnTo>
                  <a:lnTo>
                    <a:pt x="120" y="37"/>
                  </a:lnTo>
                  <a:lnTo>
                    <a:pt x="122" y="37"/>
                  </a:lnTo>
                  <a:lnTo>
                    <a:pt x="126" y="37"/>
                  </a:lnTo>
                  <a:lnTo>
                    <a:pt x="127" y="37"/>
                  </a:lnTo>
                  <a:lnTo>
                    <a:pt x="129" y="37"/>
                  </a:lnTo>
                  <a:lnTo>
                    <a:pt x="133" y="37"/>
                  </a:lnTo>
                  <a:lnTo>
                    <a:pt x="135" y="37"/>
                  </a:lnTo>
                  <a:lnTo>
                    <a:pt x="137" y="37"/>
                  </a:lnTo>
                  <a:lnTo>
                    <a:pt x="139" y="37"/>
                  </a:lnTo>
                  <a:lnTo>
                    <a:pt x="141" y="39"/>
                  </a:lnTo>
                  <a:lnTo>
                    <a:pt x="142" y="39"/>
                  </a:lnTo>
                  <a:lnTo>
                    <a:pt x="144" y="39"/>
                  </a:lnTo>
                  <a:lnTo>
                    <a:pt x="148" y="39"/>
                  </a:lnTo>
                  <a:lnTo>
                    <a:pt x="152" y="39"/>
                  </a:lnTo>
                  <a:lnTo>
                    <a:pt x="156" y="39"/>
                  </a:lnTo>
                  <a:lnTo>
                    <a:pt x="157" y="37"/>
                  </a:lnTo>
                  <a:lnTo>
                    <a:pt x="161" y="37"/>
                  </a:lnTo>
                  <a:lnTo>
                    <a:pt x="163" y="37"/>
                  </a:lnTo>
                  <a:lnTo>
                    <a:pt x="165" y="35"/>
                  </a:lnTo>
                  <a:lnTo>
                    <a:pt x="169" y="35"/>
                  </a:lnTo>
                  <a:lnTo>
                    <a:pt x="171" y="33"/>
                  </a:lnTo>
                  <a:lnTo>
                    <a:pt x="172" y="32"/>
                  </a:lnTo>
                  <a:lnTo>
                    <a:pt x="174" y="32"/>
                  </a:lnTo>
                  <a:lnTo>
                    <a:pt x="176" y="30"/>
                  </a:lnTo>
                  <a:lnTo>
                    <a:pt x="178" y="28"/>
                  </a:lnTo>
                  <a:lnTo>
                    <a:pt x="180" y="28"/>
                  </a:lnTo>
                  <a:lnTo>
                    <a:pt x="182" y="26"/>
                  </a:lnTo>
                  <a:lnTo>
                    <a:pt x="184" y="24"/>
                  </a:lnTo>
                  <a:lnTo>
                    <a:pt x="186" y="24"/>
                  </a:lnTo>
                  <a:lnTo>
                    <a:pt x="187" y="22"/>
                  </a:lnTo>
                  <a:lnTo>
                    <a:pt x="191" y="20"/>
                  </a:lnTo>
                  <a:lnTo>
                    <a:pt x="193" y="18"/>
                  </a:lnTo>
                  <a:lnTo>
                    <a:pt x="195" y="15"/>
                  </a:lnTo>
                  <a:lnTo>
                    <a:pt x="197" y="13"/>
                  </a:lnTo>
                  <a:lnTo>
                    <a:pt x="199" y="11"/>
                  </a:lnTo>
                  <a:lnTo>
                    <a:pt x="201" y="9"/>
                  </a:lnTo>
                  <a:lnTo>
                    <a:pt x="202" y="9"/>
                  </a:lnTo>
                  <a:lnTo>
                    <a:pt x="210" y="5"/>
                  </a:lnTo>
                  <a:lnTo>
                    <a:pt x="212" y="5"/>
                  </a:lnTo>
                  <a:lnTo>
                    <a:pt x="216" y="5"/>
                  </a:lnTo>
                  <a:lnTo>
                    <a:pt x="219" y="3"/>
                  </a:lnTo>
                  <a:lnTo>
                    <a:pt x="221" y="2"/>
                  </a:lnTo>
                  <a:lnTo>
                    <a:pt x="223" y="2"/>
                  </a:lnTo>
                  <a:lnTo>
                    <a:pt x="225" y="2"/>
                  </a:lnTo>
                  <a:lnTo>
                    <a:pt x="229" y="3"/>
                  </a:lnTo>
                  <a:lnTo>
                    <a:pt x="231" y="3"/>
                  </a:lnTo>
                  <a:lnTo>
                    <a:pt x="232" y="3"/>
                  </a:lnTo>
                  <a:lnTo>
                    <a:pt x="236" y="3"/>
                  </a:lnTo>
                  <a:lnTo>
                    <a:pt x="238" y="5"/>
                  </a:lnTo>
                  <a:lnTo>
                    <a:pt x="240" y="5"/>
                  </a:lnTo>
                  <a:lnTo>
                    <a:pt x="244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51" y="9"/>
                  </a:lnTo>
                  <a:lnTo>
                    <a:pt x="255" y="11"/>
                  </a:lnTo>
                  <a:lnTo>
                    <a:pt x="257" y="11"/>
                  </a:lnTo>
                  <a:lnTo>
                    <a:pt x="261" y="13"/>
                  </a:lnTo>
                  <a:lnTo>
                    <a:pt x="263" y="15"/>
                  </a:lnTo>
                  <a:lnTo>
                    <a:pt x="264" y="15"/>
                  </a:lnTo>
                  <a:lnTo>
                    <a:pt x="268" y="17"/>
                  </a:lnTo>
                  <a:lnTo>
                    <a:pt x="272" y="18"/>
                  </a:lnTo>
                  <a:lnTo>
                    <a:pt x="285" y="24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89" y="22"/>
                  </a:lnTo>
                  <a:lnTo>
                    <a:pt x="291" y="20"/>
                  </a:lnTo>
                  <a:lnTo>
                    <a:pt x="294" y="18"/>
                  </a:lnTo>
                  <a:lnTo>
                    <a:pt x="298" y="20"/>
                  </a:lnTo>
                  <a:lnTo>
                    <a:pt x="302" y="22"/>
                  </a:lnTo>
                  <a:lnTo>
                    <a:pt x="304" y="24"/>
                  </a:lnTo>
                  <a:lnTo>
                    <a:pt x="304" y="26"/>
                  </a:lnTo>
                  <a:lnTo>
                    <a:pt x="302" y="28"/>
                  </a:lnTo>
                  <a:lnTo>
                    <a:pt x="300" y="30"/>
                  </a:lnTo>
                  <a:lnTo>
                    <a:pt x="300" y="32"/>
                  </a:lnTo>
                  <a:lnTo>
                    <a:pt x="300" y="33"/>
                  </a:lnTo>
                  <a:lnTo>
                    <a:pt x="302" y="35"/>
                  </a:lnTo>
                  <a:lnTo>
                    <a:pt x="304" y="37"/>
                  </a:lnTo>
                  <a:lnTo>
                    <a:pt x="306" y="37"/>
                  </a:lnTo>
                  <a:lnTo>
                    <a:pt x="309" y="39"/>
                  </a:lnTo>
                  <a:lnTo>
                    <a:pt x="311" y="39"/>
                  </a:lnTo>
                  <a:lnTo>
                    <a:pt x="313" y="41"/>
                  </a:lnTo>
                  <a:lnTo>
                    <a:pt x="315" y="43"/>
                  </a:lnTo>
                  <a:lnTo>
                    <a:pt x="317" y="47"/>
                  </a:lnTo>
                  <a:lnTo>
                    <a:pt x="321" y="45"/>
                  </a:lnTo>
                  <a:lnTo>
                    <a:pt x="321" y="43"/>
                  </a:lnTo>
                  <a:lnTo>
                    <a:pt x="323" y="41"/>
                  </a:lnTo>
                  <a:lnTo>
                    <a:pt x="324" y="39"/>
                  </a:lnTo>
                  <a:lnTo>
                    <a:pt x="328" y="35"/>
                  </a:lnTo>
                  <a:lnTo>
                    <a:pt x="330" y="35"/>
                  </a:lnTo>
                  <a:lnTo>
                    <a:pt x="334" y="35"/>
                  </a:lnTo>
                  <a:lnTo>
                    <a:pt x="336" y="35"/>
                  </a:lnTo>
                  <a:lnTo>
                    <a:pt x="339" y="37"/>
                  </a:lnTo>
                  <a:lnTo>
                    <a:pt x="341" y="39"/>
                  </a:lnTo>
                  <a:lnTo>
                    <a:pt x="345" y="41"/>
                  </a:lnTo>
                  <a:lnTo>
                    <a:pt x="347" y="43"/>
                  </a:lnTo>
                  <a:lnTo>
                    <a:pt x="349" y="43"/>
                  </a:lnTo>
                  <a:lnTo>
                    <a:pt x="353" y="45"/>
                  </a:lnTo>
                  <a:lnTo>
                    <a:pt x="354" y="45"/>
                  </a:lnTo>
                  <a:lnTo>
                    <a:pt x="358" y="47"/>
                  </a:lnTo>
                  <a:lnTo>
                    <a:pt x="360" y="48"/>
                  </a:lnTo>
                  <a:lnTo>
                    <a:pt x="364" y="48"/>
                  </a:lnTo>
                  <a:lnTo>
                    <a:pt x="368" y="50"/>
                  </a:lnTo>
                  <a:lnTo>
                    <a:pt x="369" y="52"/>
                  </a:lnTo>
                  <a:lnTo>
                    <a:pt x="369" y="54"/>
                  </a:lnTo>
                  <a:lnTo>
                    <a:pt x="369" y="58"/>
                  </a:lnTo>
                  <a:lnTo>
                    <a:pt x="373" y="71"/>
                  </a:lnTo>
                  <a:lnTo>
                    <a:pt x="375" y="73"/>
                  </a:lnTo>
                  <a:lnTo>
                    <a:pt x="377" y="75"/>
                  </a:lnTo>
                  <a:lnTo>
                    <a:pt x="379" y="75"/>
                  </a:lnTo>
                  <a:lnTo>
                    <a:pt x="383" y="77"/>
                  </a:lnTo>
                  <a:lnTo>
                    <a:pt x="386" y="78"/>
                  </a:lnTo>
                  <a:lnTo>
                    <a:pt x="388" y="80"/>
                  </a:lnTo>
                  <a:lnTo>
                    <a:pt x="388" y="84"/>
                  </a:lnTo>
                  <a:lnTo>
                    <a:pt x="390" y="86"/>
                  </a:lnTo>
                  <a:lnTo>
                    <a:pt x="390" y="90"/>
                  </a:lnTo>
                  <a:lnTo>
                    <a:pt x="390" y="93"/>
                  </a:lnTo>
                  <a:lnTo>
                    <a:pt x="392" y="97"/>
                  </a:lnTo>
                  <a:lnTo>
                    <a:pt x="392" y="99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398" y="107"/>
                  </a:lnTo>
                  <a:lnTo>
                    <a:pt x="399" y="108"/>
                  </a:lnTo>
                  <a:lnTo>
                    <a:pt x="401" y="112"/>
                  </a:lnTo>
                  <a:lnTo>
                    <a:pt x="403" y="114"/>
                  </a:lnTo>
                  <a:lnTo>
                    <a:pt x="405" y="118"/>
                  </a:lnTo>
                  <a:lnTo>
                    <a:pt x="409" y="118"/>
                  </a:lnTo>
                  <a:lnTo>
                    <a:pt x="413" y="120"/>
                  </a:lnTo>
                  <a:lnTo>
                    <a:pt x="414" y="120"/>
                  </a:lnTo>
                  <a:lnTo>
                    <a:pt x="418" y="120"/>
                  </a:lnTo>
                  <a:lnTo>
                    <a:pt x="422" y="120"/>
                  </a:lnTo>
                  <a:lnTo>
                    <a:pt x="426" y="120"/>
                  </a:lnTo>
                  <a:lnTo>
                    <a:pt x="428" y="120"/>
                  </a:lnTo>
                  <a:lnTo>
                    <a:pt x="431" y="120"/>
                  </a:lnTo>
                  <a:lnTo>
                    <a:pt x="435" y="120"/>
                  </a:lnTo>
                  <a:lnTo>
                    <a:pt x="437" y="122"/>
                  </a:lnTo>
                  <a:lnTo>
                    <a:pt x="441" y="122"/>
                  </a:lnTo>
                  <a:lnTo>
                    <a:pt x="443" y="122"/>
                  </a:lnTo>
                  <a:lnTo>
                    <a:pt x="446" y="122"/>
                  </a:lnTo>
                  <a:lnTo>
                    <a:pt x="448" y="122"/>
                  </a:lnTo>
                  <a:lnTo>
                    <a:pt x="454" y="122"/>
                  </a:lnTo>
                  <a:lnTo>
                    <a:pt x="458" y="122"/>
                  </a:lnTo>
                  <a:lnTo>
                    <a:pt x="459" y="122"/>
                  </a:lnTo>
                  <a:lnTo>
                    <a:pt x="461" y="122"/>
                  </a:lnTo>
                  <a:lnTo>
                    <a:pt x="463" y="122"/>
                  </a:lnTo>
                  <a:lnTo>
                    <a:pt x="467" y="122"/>
                  </a:lnTo>
                  <a:lnTo>
                    <a:pt x="469" y="122"/>
                  </a:lnTo>
                  <a:lnTo>
                    <a:pt x="473" y="122"/>
                  </a:lnTo>
                  <a:lnTo>
                    <a:pt x="476" y="122"/>
                  </a:lnTo>
                  <a:lnTo>
                    <a:pt x="478" y="122"/>
                  </a:lnTo>
                  <a:lnTo>
                    <a:pt x="480" y="123"/>
                  </a:lnTo>
                  <a:lnTo>
                    <a:pt x="484" y="123"/>
                  </a:lnTo>
                  <a:lnTo>
                    <a:pt x="488" y="123"/>
                  </a:lnTo>
                  <a:lnTo>
                    <a:pt x="489" y="125"/>
                  </a:lnTo>
                  <a:lnTo>
                    <a:pt x="491" y="125"/>
                  </a:lnTo>
                  <a:lnTo>
                    <a:pt x="495" y="127"/>
                  </a:lnTo>
                  <a:lnTo>
                    <a:pt x="497" y="127"/>
                  </a:lnTo>
                  <a:lnTo>
                    <a:pt x="499" y="129"/>
                  </a:lnTo>
                  <a:lnTo>
                    <a:pt x="503" y="131"/>
                  </a:lnTo>
                  <a:lnTo>
                    <a:pt x="504" y="133"/>
                  </a:lnTo>
                  <a:lnTo>
                    <a:pt x="506" y="135"/>
                  </a:lnTo>
                  <a:lnTo>
                    <a:pt x="510" y="137"/>
                  </a:lnTo>
                  <a:lnTo>
                    <a:pt x="512" y="137"/>
                  </a:lnTo>
                  <a:lnTo>
                    <a:pt x="516" y="138"/>
                  </a:lnTo>
                  <a:lnTo>
                    <a:pt x="518" y="140"/>
                  </a:lnTo>
                  <a:lnTo>
                    <a:pt x="519" y="140"/>
                  </a:lnTo>
                  <a:lnTo>
                    <a:pt x="523" y="142"/>
                  </a:lnTo>
                  <a:lnTo>
                    <a:pt x="525" y="142"/>
                  </a:lnTo>
                  <a:lnTo>
                    <a:pt x="527" y="144"/>
                  </a:lnTo>
                  <a:lnTo>
                    <a:pt x="529" y="144"/>
                  </a:lnTo>
                  <a:lnTo>
                    <a:pt x="533" y="146"/>
                  </a:lnTo>
                  <a:lnTo>
                    <a:pt x="534" y="146"/>
                  </a:lnTo>
                  <a:lnTo>
                    <a:pt x="536" y="146"/>
                  </a:lnTo>
                  <a:lnTo>
                    <a:pt x="540" y="148"/>
                  </a:lnTo>
                  <a:lnTo>
                    <a:pt x="542" y="150"/>
                  </a:lnTo>
                  <a:lnTo>
                    <a:pt x="544" y="152"/>
                  </a:lnTo>
                  <a:lnTo>
                    <a:pt x="546" y="152"/>
                  </a:lnTo>
                  <a:lnTo>
                    <a:pt x="546" y="153"/>
                  </a:lnTo>
                  <a:lnTo>
                    <a:pt x="549" y="155"/>
                  </a:lnTo>
                  <a:lnTo>
                    <a:pt x="551" y="155"/>
                  </a:lnTo>
                  <a:lnTo>
                    <a:pt x="553" y="157"/>
                  </a:lnTo>
                  <a:lnTo>
                    <a:pt x="555" y="159"/>
                  </a:lnTo>
                  <a:lnTo>
                    <a:pt x="557" y="159"/>
                  </a:lnTo>
                  <a:lnTo>
                    <a:pt x="561" y="161"/>
                  </a:lnTo>
                  <a:lnTo>
                    <a:pt x="563" y="163"/>
                  </a:lnTo>
                  <a:lnTo>
                    <a:pt x="563" y="165"/>
                  </a:lnTo>
                  <a:lnTo>
                    <a:pt x="563" y="167"/>
                  </a:lnTo>
                  <a:lnTo>
                    <a:pt x="564" y="168"/>
                  </a:lnTo>
                  <a:lnTo>
                    <a:pt x="566" y="168"/>
                  </a:lnTo>
                  <a:lnTo>
                    <a:pt x="568" y="168"/>
                  </a:lnTo>
                  <a:lnTo>
                    <a:pt x="570" y="170"/>
                  </a:lnTo>
                  <a:lnTo>
                    <a:pt x="574" y="172"/>
                  </a:lnTo>
                  <a:lnTo>
                    <a:pt x="576" y="174"/>
                  </a:lnTo>
                  <a:lnTo>
                    <a:pt x="578" y="176"/>
                  </a:lnTo>
                  <a:lnTo>
                    <a:pt x="579" y="178"/>
                  </a:lnTo>
                  <a:lnTo>
                    <a:pt x="581" y="178"/>
                  </a:lnTo>
                  <a:lnTo>
                    <a:pt x="583" y="180"/>
                  </a:lnTo>
                  <a:lnTo>
                    <a:pt x="585" y="180"/>
                  </a:lnTo>
                  <a:lnTo>
                    <a:pt x="589" y="182"/>
                  </a:lnTo>
                  <a:lnTo>
                    <a:pt x="591" y="183"/>
                  </a:lnTo>
                  <a:lnTo>
                    <a:pt x="589" y="187"/>
                  </a:lnTo>
                  <a:lnTo>
                    <a:pt x="589" y="189"/>
                  </a:lnTo>
                  <a:lnTo>
                    <a:pt x="591" y="191"/>
                  </a:lnTo>
                  <a:lnTo>
                    <a:pt x="593" y="193"/>
                  </a:lnTo>
                  <a:lnTo>
                    <a:pt x="595" y="189"/>
                  </a:lnTo>
                  <a:lnTo>
                    <a:pt x="595" y="187"/>
                  </a:lnTo>
                  <a:lnTo>
                    <a:pt x="596" y="183"/>
                  </a:lnTo>
                  <a:lnTo>
                    <a:pt x="600" y="182"/>
                  </a:lnTo>
                  <a:lnTo>
                    <a:pt x="602" y="182"/>
                  </a:lnTo>
                  <a:lnTo>
                    <a:pt x="604" y="182"/>
                  </a:lnTo>
                  <a:lnTo>
                    <a:pt x="606" y="183"/>
                  </a:lnTo>
                  <a:lnTo>
                    <a:pt x="608" y="183"/>
                  </a:lnTo>
                  <a:lnTo>
                    <a:pt x="611" y="185"/>
                  </a:lnTo>
                  <a:lnTo>
                    <a:pt x="617" y="185"/>
                  </a:lnTo>
                  <a:lnTo>
                    <a:pt x="621" y="185"/>
                  </a:lnTo>
                  <a:lnTo>
                    <a:pt x="625" y="185"/>
                  </a:lnTo>
                  <a:lnTo>
                    <a:pt x="630" y="187"/>
                  </a:lnTo>
                  <a:lnTo>
                    <a:pt x="634" y="189"/>
                  </a:lnTo>
                  <a:lnTo>
                    <a:pt x="638" y="191"/>
                  </a:lnTo>
                  <a:lnTo>
                    <a:pt x="641" y="191"/>
                  </a:lnTo>
                  <a:lnTo>
                    <a:pt x="645" y="193"/>
                  </a:lnTo>
                  <a:lnTo>
                    <a:pt x="649" y="195"/>
                  </a:lnTo>
                  <a:lnTo>
                    <a:pt x="651" y="195"/>
                  </a:lnTo>
                  <a:lnTo>
                    <a:pt x="656" y="197"/>
                  </a:lnTo>
                  <a:lnTo>
                    <a:pt x="658" y="197"/>
                  </a:lnTo>
                  <a:lnTo>
                    <a:pt x="662" y="198"/>
                  </a:lnTo>
                  <a:lnTo>
                    <a:pt x="666" y="198"/>
                  </a:lnTo>
                  <a:lnTo>
                    <a:pt x="670" y="198"/>
                  </a:lnTo>
                  <a:lnTo>
                    <a:pt x="673" y="198"/>
                  </a:lnTo>
                  <a:lnTo>
                    <a:pt x="677" y="198"/>
                  </a:lnTo>
                  <a:lnTo>
                    <a:pt x="681" y="198"/>
                  </a:lnTo>
                  <a:lnTo>
                    <a:pt x="685" y="198"/>
                  </a:lnTo>
                  <a:lnTo>
                    <a:pt x="686" y="198"/>
                  </a:lnTo>
                  <a:lnTo>
                    <a:pt x="688" y="198"/>
                  </a:lnTo>
                  <a:lnTo>
                    <a:pt x="692" y="200"/>
                  </a:lnTo>
                  <a:lnTo>
                    <a:pt x="696" y="200"/>
                  </a:lnTo>
                  <a:lnTo>
                    <a:pt x="701" y="202"/>
                  </a:lnTo>
                  <a:lnTo>
                    <a:pt x="705" y="204"/>
                  </a:lnTo>
                  <a:lnTo>
                    <a:pt x="711" y="206"/>
                  </a:lnTo>
                  <a:lnTo>
                    <a:pt x="713" y="208"/>
                  </a:lnTo>
                  <a:lnTo>
                    <a:pt x="718" y="210"/>
                  </a:lnTo>
                  <a:lnTo>
                    <a:pt x="718" y="212"/>
                  </a:lnTo>
                  <a:lnTo>
                    <a:pt x="720" y="212"/>
                  </a:lnTo>
                  <a:lnTo>
                    <a:pt x="726" y="213"/>
                  </a:lnTo>
                  <a:lnTo>
                    <a:pt x="730" y="213"/>
                  </a:lnTo>
                  <a:lnTo>
                    <a:pt x="733" y="213"/>
                  </a:lnTo>
                  <a:lnTo>
                    <a:pt x="737" y="213"/>
                  </a:lnTo>
                  <a:lnTo>
                    <a:pt x="739" y="213"/>
                  </a:lnTo>
                  <a:lnTo>
                    <a:pt x="743" y="213"/>
                  </a:lnTo>
                  <a:lnTo>
                    <a:pt x="746" y="213"/>
                  </a:lnTo>
                  <a:lnTo>
                    <a:pt x="750" y="213"/>
                  </a:lnTo>
                  <a:lnTo>
                    <a:pt x="752" y="212"/>
                  </a:lnTo>
                  <a:lnTo>
                    <a:pt x="756" y="212"/>
                  </a:lnTo>
                  <a:lnTo>
                    <a:pt x="760" y="212"/>
                  </a:lnTo>
                  <a:lnTo>
                    <a:pt x="761" y="212"/>
                  </a:lnTo>
                  <a:lnTo>
                    <a:pt x="765" y="213"/>
                  </a:lnTo>
                  <a:lnTo>
                    <a:pt x="769" y="212"/>
                  </a:lnTo>
                  <a:lnTo>
                    <a:pt x="771" y="212"/>
                  </a:lnTo>
                  <a:lnTo>
                    <a:pt x="775" y="213"/>
                  </a:lnTo>
                  <a:lnTo>
                    <a:pt x="778" y="213"/>
                  </a:lnTo>
                  <a:lnTo>
                    <a:pt x="780" y="213"/>
                  </a:lnTo>
                  <a:lnTo>
                    <a:pt x="782" y="213"/>
                  </a:lnTo>
                  <a:lnTo>
                    <a:pt x="784" y="212"/>
                  </a:lnTo>
                  <a:lnTo>
                    <a:pt x="788" y="212"/>
                  </a:lnTo>
                  <a:lnTo>
                    <a:pt x="791" y="212"/>
                  </a:lnTo>
                  <a:lnTo>
                    <a:pt x="795" y="213"/>
                  </a:lnTo>
                  <a:lnTo>
                    <a:pt x="799" y="213"/>
                  </a:lnTo>
                  <a:lnTo>
                    <a:pt x="801" y="215"/>
                  </a:lnTo>
                  <a:lnTo>
                    <a:pt x="803" y="219"/>
                  </a:lnTo>
                  <a:lnTo>
                    <a:pt x="806" y="221"/>
                  </a:lnTo>
                  <a:lnTo>
                    <a:pt x="810" y="223"/>
                  </a:lnTo>
                  <a:lnTo>
                    <a:pt x="810" y="229"/>
                  </a:lnTo>
                  <a:lnTo>
                    <a:pt x="810" y="232"/>
                  </a:lnTo>
                  <a:lnTo>
                    <a:pt x="810" y="238"/>
                  </a:lnTo>
                  <a:lnTo>
                    <a:pt x="814" y="242"/>
                  </a:lnTo>
                  <a:lnTo>
                    <a:pt x="816" y="245"/>
                  </a:lnTo>
                  <a:lnTo>
                    <a:pt x="818" y="247"/>
                  </a:lnTo>
                  <a:lnTo>
                    <a:pt x="821" y="249"/>
                  </a:lnTo>
                  <a:lnTo>
                    <a:pt x="823" y="253"/>
                  </a:lnTo>
                  <a:lnTo>
                    <a:pt x="825" y="257"/>
                  </a:lnTo>
                  <a:lnTo>
                    <a:pt x="827" y="260"/>
                  </a:lnTo>
                  <a:lnTo>
                    <a:pt x="827" y="264"/>
                  </a:lnTo>
                  <a:lnTo>
                    <a:pt x="827" y="266"/>
                  </a:lnTo>
                  <a:lnTo>
                    <a:pt x="827" y="268"/>
                  </a:lnTo>
                  <a:lnTo>
                    <a:pt x="827" y="272"/>
                  </a:lnTo>
                  <a:lnTo>
                    <a:pt x="829" y="275"/>
                  </a:lnTo>
                  <a:lnTo>
                    <a:pt x="829" y="279"/>
                  </a:lnTo>
                  <a:lnTo>
                    <a:pt x="827" y="283"/>
                  </a:lnTo>
                  <a:lnTo>
                    <a:pt x="827" y="287"/>
                  </a:lnTo>
                  <a:lnTo>
                    <a:pt x="829" y="290"/>
                  </a:lnTo>
                  <a:lnTo>
                    <a:pt x="831" y="290"/>
                  </a:lnTo>
                  <a:lnTo>
                    <a:pt x="835" y="292"/>
                  </a:lnTo>
                  <a:lnTo>
                    <a:pt x="838" y="296"/>
                  </a:lnTo>
                  <a:lnTo>
                    <a:pt x="844" y="298"/>
                  </a:lnTo>
                  <a:lnTo>
                    <a:pt x="850" y="300"/>
                  </a:lnTo>
                  <a:lnTo>
                    <a:pt x="853" y="302"/>
                  </a:lnTo>
                  <a:lnTo>
                    <a:pt x="859" y="305"/>
                  </a:lnTo>
                  <a:lnTo>
                    <a:pt x="863" y="307"/>
                  </a:lnTo>
                  <a:lnTo>
                    <a:pt x="866" y="309"/>
                  </a:lnTo>
                  <a:lnTo>
                    <a:pt x="870" y="311"/>
                  </a:lnTo>
                  <a:lnTo>
                    <a:pt x="872" y="315"/>
                  </a:lnTo>
                  <a:lnTo>
                    <a:pt x="874" y="319"/>
                  </a:lnTo>
                  <a:lnTo>
                    <a:pt x="874" y="322"/>
                  </a:lnTo>
                  <a:lnTo>
                    <a:pt x="872" y="324"/>
                  </a:lnTo>
                  <a:lnTo>
                    <a:pt x="872" y="328"/>
                  </a:lnTo>
                  <a:lnTo>
                    <a:pt x="870" y="330"/>
                  </a:lnTo>
                  <a:lnTo>
                    <a:pt x="868" y="334"/>
                  </a:lnTo>
                  <a:lnTo>
                    <a:pt x="868" y="337"/>
                  </a:lnTo>
                  <a:lnTo>
                    <a:pt x="870" y="339"/>
                  </a:lnTo>
                  <a:lnTo>
                    <a:pt x="872" y="341"/>
                  </a:lnTo>
                  <a:lnTo>
                    <a:pt x="874" y="343"/>
                  </a:lnTo>
                  <a:lnTo>
                    <a:pt x="876" y="347"/>
                  </a:lnTo>
                  <a:lnTo>
                    <a:pt x="878" y="349"/>
                  </a:lnTo>
                  <a:lnTo>
                    <a:pt x="881" y="350"/>
                  </a:lnTo>
                  <a:lnTo>
                    <a:pt x="887" y="350"/>
                  </a:lnTo>
                  <a:lnTo>
                    <a:pt x="891" y="349"/>
                  </a:lnTo>
                  <a:lnTo>
                    <a:pt x="893" y="347"/>
                  </a:lnTo>
                  <a:lnTo>
                    <a:pt x="895" y="345"/>
                  </a:lnTo>
                  <a:lnTo>
                    <a:pt x="896" y="343"/>
                  </a:lnTo>
                  <a:lnTo>
                    <a:pt x="898" y="339"/>
                  </a:lnTo>
                  <a:lnTo>
                    <a:pt x="900" y="337"/>
                  </a:lnTo>
                  <a:lnTo>
                    <a:pt x="902" y="339"/>
                  </a:lnTo>
                  <a:lnTo>
                    <a:pt x="904" y="341"/>
                  </a:lnTo>
                  <a:lnTo>
                    <a:pt x="906" y="339"/>
                  </a:lnTo>
                  <a:lnTo>
                    <a:pt x="908" y="337"/>
                  </a:lnTo>
                  <a:lnTo>
                    <a:pt x="910" y="337"/>
                  </a:lnTo>
                  <a:lnTo>
                    <a:pt x="911" y="335"/>
                  </a:lnTo>
                  <a:lnTo>
                    <a:pt x="915" y="335"/>
                  </a:lnTo>
                  <a:lnTo>
                    <a:pt x="919" y="335"/>
                  </a:lnTo>
                  <a:lnTo>
                    <a:pt x="923" y="335"/>
                  </a:lnTo>
                  <a:lnTo>
                    <a:pt x="923" y="337"/>
                  </a:lnTo>
                  <a:lnTo>
                    <a:pt x="923" y="339"/>
                  </a:lnTo>
                  <a:lnTo>
                    <a:pt x="925" y="343"/>
                  </a:lnTo>
                  <a:lnTo>
                    <a:pt x="928" y="345"/>
                  </a:lnTo>
                  <a:lnTo>
                    <a:pt x="932" y="347"/>
                  </a:lnTo>
                  <a:lnTo>
                    <a:pt x="934" y="349"/>
                  </a:lnTo>
                  <a:lnTo>
                    <a:pt x="934" y="352"/>
                  </a:lnTo>
                  <a:lnTo>
                    <a:pt x="936" y="350"/>
                  </a:lnTo>
                  <a:lnTo>
                    <a:pt x="940" y="349"/>
                  </a:lnTo>
                  <a:lnTo>
                    <a:pt x="942" y="347"/>
                  </a:lnTo>
                  <a:lnTo>
                    <a:pt x="943" y="345"/>
                  </a:lnTo>
                  <a:lnTo>
                    <a:pt x="947" y="343"/>
                  </a:lnTo>
                  <a:lnTo>
                    <a:pt x="951" y="341"/>
                  </a:lnTo>
                  <a:lnTo>
                    <a:pt x="953" y="341"/>
                  </a:lnTo>
                  <a:lnTo>
                    <a:pt x="957" y="339"/>
                  </a:lnTo>
                  <a:lnTo>
                    <a:pt x="958" y="337"/>
                  </a:lnTo>
                  <a:lnTo>
                    <a:pt x="960" y="335"/>
                  </a:lnTo>
                  <a:lnTo>
                    <a:pt x="964" y="335"/>
                  </a:lnTo>
                  <a:lnTo>
                    <a:pt x="966" y="335"/>
                  </a:lnTo>
                  <a:lnTo>
                    <a:pt x="970" y="335"/>
                  </a:lnTo>
                  <a:lnTo>
                    <a:pt x="973" y="337"/>
                  </a:lnTo>
                  <a:lnTo>
                    <a:pt x="977" y="337"/>
                  </a:lnTo>
                  <a:lnTo>
                    <a:pt x="981" y="335"/>
                  </a:lnTo>
                  <a:lnTo>
                    <a:pt x="985" y="334"/>
                  </a:lnTo>
                  <a:lnTo>
                    <a:pt x="987" y="334"/>
                  </a:lnTo>
                  <a:lnTo>
                    <a:pt x="988" y="334"/>
                  </a:lnTo>
                  <a:lnTo>
                    <a:pt x="992" y="335"/>
                  </a:lnTo>
                  <a:lnTo>
                    <a:pt x="992" y="339"/>
                  </a:lnTo>
                  <a:lnTo>
                    <a:pt x="994" y="343"/>
                  </a:lnTo>
                  <a:lnTo>
                    <a:pt x="994" y="347"/>
                  </a:lnTo>
                  <a:lnTo>
                    <a:pt x="996" y="349"/>
                  </a:lnTo>
                  <a:lnTo>
                    <a:pt x="996" y="347"/>
                  </a:lnTo>
                  <a:lnTo>
                    <a:pt x="998" y="349"/>
                  </a:lnTo>
                  <a:lnTo>
                    <a:pt x="1000" y="349"/>
                  </a:lnTo>
                  <a:lnTo>
                    <a:pt x="1000" y="347"/>
                  </a:lnTo>
                  <a:lnTo>
                    <a:pt x="1002" y="347"/>
                  </a:lnTo>
                  <a:lnTo>
                    <a:pt x="1003" y="345"/>
                  </a:lnTo>
                  <a:lnTo>
                    <a:pt x="1005" y="345"/>
                  </a:lnTo>
                  <a:lnTo>
                    <a:pt x="1007" y="343"/>
                  </a:lnTo>
                  <a:lnTo>
                    <a:pt x="1009" y="341"/>
                  </a:lnTo>
                  <a:lnTo>
                    <a:pt x="1011" y="341"/>
                  </a:lnTo>
                  <a:lnTo>
                    <a:pt x="1011" y="339"/>
                  </a:lnTo>
                  <a:lnTo>
                    <a:pt x="1013" y="335"/>
                  </a:lnTo>
                  <a:lnTo>
                    <a:pt x="1017" y="334"/>
                  </a:lnTo>
                  <a:lnTo>
                    <a:pt x="1020" y="334"/>
                  </a:lnTo>
                  <a:lnTo>
                    <a:pt x="1024" y="334"/>
                  </a:lnTo>
                  <a:lnTo>
                    <a:pt x="1026" y="332"/>
                  </a:lnTo>
                  <a:lnTo>
                    <a:pt x="1028" y="328"/>
                  </a:lnTo>
                  <a:lnTo>
                    <a:pt x="1032" y="324"/>
                  </a:lnTo>
                  <a:lnTo>
                    <a:pt x="1033" y="324"/>
                  </a:lnTo>
                  <a:lnTo>
                    <a:pt x="1037" y="320"/>
                  </a:lnTo>
                  <a:lnTo>
                    <a:pt x="1039" y="319"/>
                  </a:lnTo>
                  <a:lnTo>
                    <a:pt x="1039" y="315"/>
                  </a:lnTo>
                  <a:lnTo>
                    <a:pt x="1039" y="311"/>
                  </a:lnTo>
                  <a:lnTo>
                    <a:pt x="1039" y="307"/>
                  </a:lnTo>
                  <a:lnTo>
                    <a:pt x="1039" y="304"/>
                  </a:lnTo>
                  <a:lnTo>
                    <a:pt x="1041" y="302"/>
                  </a:lnTo>
                  <a:lnTo>
                    <a:pt x="1041" y="298"/>
                  </a:lnTo>
                  <a:lnTo>
                    <a:pt x="1043" y="296"/>
                  </a:lnTo>
                  <a:lnTo>
                    <a:pt x="1045" y="296"/>
                  </a:lnTo>
                  <a:lnTo>
                    <a:pt x="1047" y="296"/>
                  </a:lnTo>
                  <a:lnTo>
                    <a:pt x="1048" y="298"/>
                  </a:lnTo>
                  <a:lnTo>
                    <a:pt x="1050" y="300"/>
                  </a:lnTo>
                  <a:lnTo>
                    <a:pt x="1052" y="304"/>
                  </a:lnTo>
                  <a:lnTo>
                    <a:pt x="1054" y="305"/>
                  </a:lnTo>
                  <a:lnTo>
                    <a:pt x="1054" y="307"/>
                  </a:lnTo>
                  <a:lnTo>
                    <a:pt x="1056" y="311"/>
                  </a:lnTo>
                  <a:lnTo>
                    <a:pt x="1058" y="313"/>
                  </a:lnTo>
                  <a:lnTo>
                    <a:pt x="1062" y="315"/>
                  </a:lnTo>
                  <a:lnTo>
                    <a:pt x="1065" y="317"/>
                  </a:lnTo>
                  <a:lnTo>
                    <a:pt x="1069" y="317"/>
                  </a:lnTo>
                  <a:lnTo>
                    <a:pt x="1071" y="315"/>
                  </a:lnTo>
                  <a:lnTo>
                    <a:pt x="1075" y="317"/>
                  </a:lnTo>
                  <a:lnTo>
                    <a:pt x="1078" y="317"/>
                  </a:lnTo>
                  <a:lnTo>
                    <a:pt x="1078" y="320"/>
                  </a:lnTo>
                  <a:lnTo>
                    <a:pt x="1078" y="324"/>
                  </a:lnTo>
                  <a:lnTo>
                    <a:pt x="1078" y="326"/>
                  </a:lnTo>
                  <a:lnTo>
                    <a:pt x="1078" y="330"/>
                  </a:lnTo>
                  <a:lnTo>
                    <a:pt x="1080" y="332"/>
                  </a:lnTo>
                  <a:lnTo>
                    <a:pt x="1084" y="332"/>
                  </a:lnTo>
                  <a:lnTo>
                    <a:pt x="1088" y="334"/>
                  </a:lnTo>
                  <a:lnTo>
                    <a:pt x="1090" y="332"/>
                  </a:lnTo>
                  <a:lnTo>
                    <a:pt x="1093" y="332"/>
                  </a:lnTo>
                  <a:lnTo>
                    <a:pt x="1097" y="332"/>
                  </a:lnTo>
                  <a:lnTo>
                    <a:pt x="1099" y="334"/>
                  </a:lnTo>
                  <a:lnTo>
                    <a:pt x="1101" y="334"/>
                  </a:lnTo>
                  <a:lnTo>
                    <a:pt x="1105" y="334"/>
                  </a:lnTo>
                  <a:lnTo>
                    <a:pt x="1108" y="332"/>
                  </a:lnTo>
                  <a:lnTo>
                    <a:pt x="1110" y="332"/>
                  </a:lnTo>
                  <a:lnTo>
                    <a:pt x="1114" y="332"/>
                  </a:lnTo>
                  <a:lnTo>
                    <a:pt x="1116" y="330"/>
                  </a:lnTo>
                  <a:lnTo>
                    <a:pt x="1120" y="330"/>
                  </a:lnTo>
                  <a:lnTo>
                    <a:pt x="1122" y="330"/>
                  </a:lnTo>
                  <a:lnTo>
                    <a:pt x="1122" y="328"/>
                  </a:lnTo>
                  <a:lnTo>
                    <a:pt x="1122" y="326"/>
                  </a:lnTo>
                  <a:lnTo>
                    <a:pt x="1123" y="324"/>
                  </a:lnTo>
                  <a:lnTo>
                    <a:pt x="1125" y="322"/>
                  </a:lnTo>
                  <a:lnTo>
                    <a:pt x="1127" y="319"/>
                  </a:lnTo>
                  <a:lnTo>
                    <a:pt x="1129" y="317"/>
                  </a:lnTo>
                  <a:lnTo>
                    <a:pt x="1131" y="317"/>
                  </a:lnTo>
                  <a:lnTo>
                    <a:pt x="1133" y="315"/>
                  </a:lnTo>
                  <a:lnTo>
                    <a:pt x="1137" y="307"/>
                  </a:lnTo>
                  <a:lnTo>
                    <a:pt x="1138" y="307"/>
                  </a:lnTo>
                  <a:lnTo>
                    <a:pt x="1140" y="305"/>
                  </a:lnTo>
                  <a:lnTo>
                    <a:pt x="1142" y="304"/>
                  </a:lnTo>
                  <a:lnTo>
                    <a:pt x="1144" y="302"/>
                  </a:lnTo>
                  <a:lnTo>
                    <a:pt x="1148" y="300"/>
                  </a:lnTo>
                  <a:lnTo>
                    <a:pt x="1150" y="300"/>
                  </a:lnTo>
                  <a:lnTo>
                    <a:pt x="1153" y="298"/>
                  </a:lnTo>
                  <a:lnTo>
                    <a:pt x="1155" y="296"/>
                  </a:lnTo>
                  <a:lnTo>
                    <a:pt x="1161" y="290"/>
                  </a:lnTo>
                  <a:lnTo>
                    <a:pt x="1163" y="289"/>
                  </a:lnTo>
                  <a:lnTo>
                    <a:pt x="1163" y="287"/>
                  </a:lnTo>
                  <a:lnTo>
                    <a:pt x="1165" y="285"/>
                  </a:lnTo>
                  <a:lnTo>
                    <a:pt x="1167" y="283"/>
                  </a:lnTo>
                  <a:lnTo>
                    <a:pt x="1170" y="283"/>
                  </a:lnTo>
                  <a:lnTo>
                    <a:pt x="1174" y="281"/>
                  </a:lnTo>
                  <a:lnTo>
                    <a:pt x="1176" y="279"/>
                  </a:lnTo>
                  <a:lnTo>
                    <a:pt x="1178" y="279"/>
                  </a:lnTo>
                  <a:lnTo>
                    <a:pt x="1182" y="275"/>
                  </a:lnTo>
                  <a:lnTo>
                    <a:pt x="1183" y="275"/>
                  </a:lnTo>
                  <a:lnTo>
                    <a:pt x="1185" y="274"/>
                  </a:lnTo>
                  <a:lnTo>
                    <a:pt x="1187" y="272"/>
                  </a:lnTo>
                  <a:lnTo>
                    <a:pt x="1189" y="272"/>
                  </a:lnTo>
                  <a:lnTo>
                    <a:pt x="1189" y="270"/>
                  </a:lnTo>
                  <a:lnTo>
                    <a:pt x="1191" y="268"/>
                  </a:lnTo>
                  <a:lnTo>
                    <a:pt x="1193" y="266"/>
                  </a:lnTo>
                  <a:lnTo>
                    <a:pt x="1193" y="264"/>
                  </a:lnTo>
                  <a:lnTo>
                    <a:pt x="1195" y="262"/>
                  </a:lnTo>
                  <a:lnTo>
                    <a:pt x="1195" y="260"/>
                  </a:lnTo>
                  <a:lnTo>
                    <a:pt x="1197" y="259"/>
                  </a:lnTo>
                  <a:lnTo>
                    <a:pt x="1198" y="257"/>
                  </a:lnTo>
                  <a:lnTo>
                    <a:pt x="1198" y="255"/>
                  </a:lnTo>
                  <a:lnTo>
                    <a:pt x="1200" y="255"/>
                  </a:lnTo>
                  <a:lnTo>
                    <a:pt x="1202" y="253"/>
                  </a:lnTo>
                  <a:lnTo>
                    <a:pt x="1202" y="251"/>
                  </a:lnTo>
                  <a:lnTo>
                    <a:pt x="1204" y="249"/>
                  </a:lnTo>
                  <a:lnTo>
                    <a:pt x="1206" y="247"/>
                  </a:lnTo>
                  <a:lnTo>
                    <a:pt x="1206" y="245"/>
                  </a:lnTo>
                  <a:lnTo>
                    <a:pt x="1206" y="244"/>
                  </a:lnTo>
                  <a:lnTo>
                    <a:pt x="1206" y="242"/>
                  </a:lnTo>
                  <a:lnTo>
                    <a:pt x="1208" y="240"/>
                  </a:lnTo>
                  <a:lnTo>
                    <a:pt x="1208" y="238"/>
                  </a:lnTo>
                  <a:lnTo>
                    <a:pt x="1208" y="236"/>
                  </a:lnTo>
                  <a:lnTo>
                    <a:pt x="1208" y="234"/>
                  </a:lnTo>
                  <a:lnTo>
                    <a:pt x="1208" y="232"/>
                  </a:lnTo>
                  <a:lnTo>
                    <a:pt x="1208" y="230"/>
                  </a:lnTo>
                  <a:lnTo>
                    <a:pt x="1208" y="229"/>
                  </a:lnTo>
                  <a:lnTo>
                    <a:pt x="1210" y="229"/>
                  </a:lnTo>
                  <a:lnTo>
                    <a:pt x="1212" y="227"/>
                  </a:lnTo>
                  <a:lnTo>
                    <a:pt x="1212" y="225"/>
                  </a:lnTo>
                  <a:lnTo>
                    <a:pt x="1213" y="225"/>
                  </a:lnTo>
                  <a:lnTo>
                    <a:pt x="1215" y="223"/>
                  </a:lnTo>
                  <a:lnTo>
                    <a:pt x="1217" y="221"/>
                  </a:lnTo>
                  <a:lnTo>
                    <a:pt x="1217" y="219"/>
                  </a:lnTo>
                  <a:lnTo>
                    <a:pt x="1221" y="219"/>
                  </a:lnTo>
                  <a:lnTo>
                    <a:pt x="1223" y="219"/>
                  </a:lnTo>
                  <a:lnTo>
                    <a:pt x="1225" y="219"/>
                  </a:lnTo>
                  <a:lnTo>
                    <a:pt x="1227" y="221"/>
                  </a:lnTo>
                  <a:lnTo>
                    <a:pt x="1228" y="221"/>
                  </a:lnTo>
                  <a:lnTo>
                    <a:pt x="1230" y="223"/>
                  </a:lnTo>
                  <a:lnTo>
                    <a:pt x="1232" y="223"/>
                  </a:lnTo>
                  <a:lnTo>
                    <a:pt x="1234" y="223"/>
                  </a:lnTo>
                  <a:lnTo>
                    <a:pt x="1236" y="225"/>
                  </a:lnTo>
                  <a:lnTo>
                    <a:pt x="1238" y="225"/>
                  </a:lnTo>
                  <a:lnTo>
                    <a:pt x="1240" y="225"/>
                  </a:lnTo>
                  <a:lnTo>
                    <a:pt x="1242" y="227"/>
                  </a:lnTo>
                  <a:lnTo>
                    <a:pt x="1243" y="227"/>
                  </a:lnTo>
                  <a:lnTo>
                    <a:pt x="1245" y="227"/>
                  </a:lnTo>
                  <a:lnTo>
                    <a:pt x="1247" y="229"/>
                  </a:lnTo>
                  <a:lnTo>
                    <a:pt x="1249" y="229"/>
                  </a:lnTo>
                  <a:lnTo>
                    <a:pt x="1255" y="227"/>
                  </a:lnTo>
                  <a:lnTo>
                    <a:pt x="1257" y="225"/>
                  </a:lnTo>
                  <a:lnTo>
                    <a:pt x="1258" y="225"/>
                  </a:lnTo>
                  <a:lnTo>
                    <a:pt x="1260" y="221"/>
                  </a:lnTo>
                  <a:lnTo>
                    <a:pt x="1262" y="221"/>
                  </a:lnTo>
                  <a:lnTo>
                    <a:pt x="1264" y="219"/>
                  </a:lnTo>
                  <a:lnTo>
                    <a:pt x="1266" y="219"/>
                  </a:lnTo>
                  <a:lnTo>
                    <a:pt x="1268" y="217"/>
                  </a:lnTo>
                  <a:lnTo>
                    <a:pt x="1270" y="219"/>
                  </a:lnTo>
                  <a:lnTo>
                    <a:pt x="1273" y="219"/>
                  </a:lnTo>
                  <a:lnTo>
                    <a:pt x="1275" y="221"/>
                  </a:lnTo>
                  <a:lnTo>
                    <a:pt x="1277" y="221"/>
                  </a:lnTo>
                  <a:lnTo>
                    <a:pt x="1279" y="225"/>
                  </a:lnTo>
                  <a:lnTo>
                    <a:pt x="1281" y="227"/>
                  </a:lnTo>
                  <a:lnTo>
                    <a:pt x="1283" y="229"/>
                  </a:lnTo>
                  <a:lnTo>
                    <a:pt x="1285" y="227"/>
                  </a:lnTo>
                  <a:lnTo>
                    <a:pt x="1287" y="227"/>
                  </a:lnTo>
                  <a:lnTo>
                    <a:pt x="1288" y="227"/>
                  </a:lnTo>
                  <a:lnTo>
                    <a:pt x="1290" y="227"/>
                  </a:lnTo>
                  <a:lnTo>
                    <a:pt x="1292" y="227"/>
                  </a:lnTo>
                  <a:lnTo>
                    <a:pt x="1296" y="227"/>
                  </a:lnTo>
                  <a:lnTo>
                    <a:pt x="1298" y="225"/>
                  </a:lnTo>
                  <a:lnTo>
                    <a:pt x="1302" y="225"/>
                  </a:lnTo>
                  <a:lnTo>
                    <a:pt x="1304" y="223"/>
                  </a:lnTo>
                  <a:lnTo>
                    <a:pt x="1305" y="223"/>
                  </a:lnTo>
                  <a:lnTo>
                    <a:pt x="1307" y="223"/>
                  </a:lnTo>
                  <a:lnTo>
                    <a:pt x="1309" y="223"/>
                  </a:lnTo>
                  <a:lnTo>
                    <a:pt x="1311" y="225"/>
                  </a:lnTo>
                  <a:lnTo>
                    <a:pt x="1313" y="225"/>
                  </a:lnTo>
                  <a:lnTo>
                    <a:pt x="1315" y="225"/>
                  </a:lnTo>
                  <a:lnTo>
                    <a:pt x="1317" y="225"/>
                  </a:lnTo>
                  <a:lnTo>
                    <a:pt x="1319" y="225"/>
                  </a:lnTo>
                  <a:lnTo>
                    <a:pt x="1320" y="227"/>
                  </a:lnTo>
                  <a:lnTo>
                    <a:pt x="1322" y="229"/>
                  </a:lnTo>
                  <a:lnTo>
                    <a:pt x="1322" y="230"/>
                  </a:lnTo>
                  <a:lnTo>
                    <a:pt x="1324" y="230"/>
                  </a:lnTo>
                  <a:lnTo>
                    <a:pt x="1324" y="232"/>
                  </a:lnTo>
                  <a:lnTo>
                    <a:pt x="1326" y="234"/>
                  </a:lnTo>
                  <a:lnTo>
                    <a:pt x="1328" y="236"/>
                  </a:lnTo>
                  <a:lnTo>
                    <a:pt x="1330" y="236"/>
                  </a:lnTo>
                  <a:lnTo>
                    <a:pt x="1332" y="236"/>
                  </a:lnTo>
                  <a:lnTo>
                    <a:pt x="1334" y="236"/>
                  </a:lnTo>
                  <a:lnTo>
                    <a:pt x="1335" y="236"/>
                  </a:lnTo>
                  <a:lnTo>
                    <a:pt x="1337" y="238"/>
                  </a:lnTo>
                  <a:lnTo>
                    <a:pt x="1339" y="238"/>
                  </a:lnTo>
                  <a:lnTo>
                    <a:pt x="1341" y="240"/>
                  </a:lnTo>
                  <a:lnTo>
                    <a:pt x="1343" y="240"/>
                  </a:lnTo>
                  <a:lnTo>
                    <a:pt x="1345" y="240"/>
                  </a:lnTo>
                  <a:lnTo>
                    <a:pt x="1347" y="242"/>
                  </a:lnTo>
                  <a:lnTo>
                    <a:pt x="1349" y="242"/>
                  </a:lnTo>
                  <a:lnTo>
                    <a:pt x="1350" y="242"/>
                  </a:lnTo>
                  <a:lnTo>
                    <a:pt x="1352" y="242"/>
                  </a:lnTo>
                  <a:lnTo>
                    <a:pt x="1356" y="242"/>
                  </a:lnTo>
                  <a:lnTo>
                    <a:pt x="1360" y="242"/>
                  </a:lnTo>
                  <a:lnTo>
                    <a:pt x="1362" y="242"/>
                  </a:lnTo>
                  <a:lnTo>
                    <a:pt x="1364" y="242"/>
                  </a:lnTo>
                  <a:lnTo>
                    <a:pt x="1365" y="240"/>
                  </a:lnTo>
                  <a:lnTo>
                    <a:pt x="1367" y="238"/>
                  </a:lnTo>
                  <a:lnTo>
                    <a:pt x="1367" y="236"/>
                  </a:lnTo>
                  <a:lnTo>
                    <a:pt x="1369" y="234"/>
                  </a:lnTo>
                  <a:lnTo>
                    <a:pt x="1371" y="232"/>
                  </a:lnTo>
                  <a:lnTo>
                    <a:pt x="1373" y="230"/>
                  </a:lnTo>
                  <a:lnTo>
                    <a:pt x="1375" y="230"/>
                  </a:lnTo>
                  <a:lnTo>
                    <a:pt x="1377" y="229"/>
                  </a:lnTo>
                  <a:lnTo>
                    <a:pt x="1380" y="229"/>
                  </a:lnTo>
                  <a:lnTo>
                    <a:pt x="1382" y="227"/>
                  </a:lnTo>
                  <a:lnTo>
                    <a:pt x="1384" y="227"/>
                  </a:lnTo>
                  <a:lnTo>
                    <a:pt x="1386" y="227"/>
                  </a:lnTo>
                  <a:lnTo>
                    <a:pt x="1392" y="225"/>
                  </a:lnTo>
                  <a:lnTo>
                    <a:pt x="1394" y="225"/>
                  </a:lnTo>
                  <a:lnTo>
                    <a:pt x="1394" y="221"/>
                  </a:lnTo>
                  <a:lnTo>
                    <a:pt x="1394" y="219"/>
                  </a:lnTo>
                  <a:lnTo>
                    <a:pt x="1395" y="217"/>
                  </a:lnTo>
                  <a:lnTo>
                    <a:pt x="1397" y="215"/>
                  </a:lnTo>
                  <a:lnTo>
                    <a:pt x="1399" y="213"/>
                  </a:lnTo>
                  <a:lnTo>
                    <a:pt x="1403" y="213"/>
                  </a:lnTo>
                  <a:lnTo>
                    <a:pt x="1405" y="215"/>
                  </a:lnTo>
                  <a:lnTo>
                    <a:pt x="1407" y="215"/>
                  </a:lnTo>
                  <a:lnTo>
                    <a:pt x="1409" y="217"/>
                  </a:lnTo>
                  <a:lnTo>
                    <a:pt x="1409" y="219"/>
                  </a:lnTo>
                  <a:lnTo>
                    <a:pt x="1410" y="221"/>
                  </a:lnTo>
                  <a:lnTo>
                    <a:pt x="1412" y="225"/>
                  </a:lnTo>
                  <a:lnTo>
                    <a:pt x="1414" y="225"/>
                  </a:lnTo>
                  <a:lnTo>
                    <a:pt x="1414" y="227"/>
                  </a:lnTo>
                  <a:lnTo>
                    <a:pt x="1416" y="229"/>
                  </a:lnTo>
                  <a:lnTo>
                    <a:pt x="1418" y="229"/>
                  </a:lnTo>
                  <a:lnTo>
                    <a:pt x="1420" y="230"/>
                  </a:lnTo>
                  <a:lnTo>
                    <a:pt x="1422" y="230"/>
                  </a:lnTo>
                  <a:lnTo>
                    <a:pt x="1424" y="230"/>
                  </a:lnTo>
                  <a:lnTo>
                    <a:pt x="1427" y="230"/>
                  </a:lnTo>
                  <a:lnTo>
                    <a:pt x="1429" y="229"/>
                  </a:lnTo>
                  <a:lnTo>
                    <a:pt x="1431" y="229"/>
                  </a:lnTo>
                  <a:lnTo>
                    <a:pt x="1433" y="227"/>
                  </a:lnTo>
                  <a:lnTo>
                    <a:pt x="1435" y="227"/>
                  </a:lnTo>
                  <a:lnTo>
                    <a:pt x="1437" y="227"/>
                  </a:lnTo>
                  <a:lnTo>
                    <a:pt x="1439" y="227"/>
                  </a:lnTo>
                  <a:lnTo>
                    <a:pt x="1440" y="227"/>
                  </a:lnTo>
                  <a:lnTo>
                    <a:pt x="1442" y="227"/>
                  </a:lnTo>
                  <a:lnTo>
                    <a:pt x="1444" y="229"/>
                  </a:lnTo>
                  <a:lnTo>
                    <a:pt x="1444" y="230"/>
                  </a:lnTo>
                  <a:lnTo>
                    <a:pt x="1446" y="230"/>
                  </a:lnTo>
                  <a:lnTo>
                    <a:pt x="1448" y="232"/>
                  </a:lnTo>
                  <a:lnTo>
                    <a:pt x="1450" y="234"/>
                  </a:lnTo>
                  <a:lnTo>
                    <a:pt x="1452" y="234"/>
                  </a:lnTo>
                  <a:lnTo>
                    <a:pt x="1454" y="234"/>
                  </a:lnTo>
                  <a:lnTo>
                    <a:pt x="1457" y="232"/>
                  </a:lnTo>
                  <a:lnTo>
                    <a:pt x="1457" y="230"/>
                  </a:lnTo>
                  <a:lnTo>
                    <a:pt x="1459" y="230"/>
                  </a:lnTo>
                  <a:lnTo>
                    <a:pt x="1461" y="232"/>
                  </a:lnTo>
                  <a:lnTo>
                    <a:pt x="1463" y="232"/>
                  </a:lnTo>
                  <a:lnTo>
                    <a:pt x="1465" y="234"/>
                  </a:lnTo>
                  <a:lnTo>
                    <a:pt x="1467" y="234"/>
                  </a:lnTo>
                  <a:lnTo>
                    <a:pt x="1469" y="234"/>
                  </a:lnTo>
                  <a:lnTo>
                    <a:pt x="1470" y="234"/>
                  </a:lnTo>
                  <a:lnTo>
                    <a:pt x="1472" y="232"/>
                  </a:lnTo>
                  <a:lnTo>
                    <a:pt x="1474" y="232"/>
                  </a:lnTo>
                  <a:lnTo>
                    <a:pt x="1476" y="234"/>
                  </a:lnTo>
                  <a:lnTo>
                    <a:pt x="1478" y="234"/>
                  </a:lnTo>
                  <a:lnTo>
                    <a:pt x="1480" y="236"/>
                  </a:lnTo>
                  <a:lnTo>
                    <a:pt x="1482" y="236"/>
                  </a:lnTo>
                  <a:lnTo>
                    <a:pt x="1484" y="236"/>
                  </a:lnTo>
                  <a:lnTo>
                    <a:pt x="1485" y="234"/>
                  </a:lnTo>
                  <a:lnTo>
                    <a:pt x="1487" y="234"/>
                  </a:lnTo>
                  <a:lnTo>
                    <a:pt x="1489" y="234"/>
                  </a:lnTo>
                  <a:lnTo>
                    <a:pt x="1493" y="234"/>
                  </a:lnTo>
                  <a:lnTo>
                    <a:pt x="1495" y="234"/>
                  </a:lnTo>
                  <a:lnTo>
                    <a:pt x="1497" y="234"/>
                  </a:lnTo>
                  <a:lnTo>
                    <a:pt x="1499" y="234"/>
                  </a:lnTo>
                  <a:lnTo>
                    <a:pt x="1500" y="234"/>
                  </a:lnTo>
                  <a:lnTo>
                    <a:pt x="1502" y="234"/>
                  </a:lnTo>
                  <a:lnTo>
                    <a:pt x="1504" y="234"/>
                  </a:lnTo>
                  <a:lnTo>
                    <a:pt x="1510" y="232"/>
                  </a:lnTo>
                  <a:lnTo>
                    <a:pt x="1512" y="230"/>
                  </a:lnTo>
                  <a:lnTo>
                    <a:pt x="1514" y="230"/>
                  </a:lnTo>
                  <a:lnTo>
                    <a:pt x="1515" y="230"/>
                  </a:lnTo>
                  <a:lnTo>
                    <a:pt x="1521" y="234"/>
                  </a:lnTo>
                  <a:lnTo>
                    <a:pt x="1523" y="234"/>
                  </a:lnTo>
                  <a:lnTo>
                    <a:pt x="1523" y="236"/>
                  </a:lnTo>
                  <a:lnTo>
                    <a:pt x="1525" y="238"/>
                  </a:lnTo>
                  <a:lnTo>
                    <a:pt x="1527" y="238"/>
                  </a:lnTo>
                  <a:lnTo>
                    <a:pt x="1529" y="240"/>
                  </a:lnTo>
                  <a:lnTo>
                    <a:pt x="1530" y="242"/>
                  </a:lnTo>
                  <a:lnTo>
                    <a:pt x="1532" y="242"/>
                  </a:lnTo>
                  <a:lnTo>
                    <a:pt x="1532" y="244"/>
                  </a:lnTo>
                  <a:lnTo>
                    <a:pt x="1534" y="244"/>
                  </a:lnTo>
                  <a:lnTo>
                    <a:pt x="1536" y="245"/>
                  </a:lnTo>
                  <a:lnTo>
                    <a:pt x="1538" y="245"/>
                  </a:lnTo>
                  <a:lnTo>
                    <a:pt x="1540" y="245"/>
                  </a:lnTo>
                  <a:lnTo>
                    <a:pt x="1542" y="247"/>
                  </a:lnTo>
                  <a:lnTo>
                    <a:pt x="1544" y="249"/>
                  </a:lnTo>
                  <a:lnTo>
                    <a:pt x="1545" y="251"/>
                  </a:lnTo>
                  <a:lnTo>
                    <a:pt x="1547" y="251"/>
                  </a:lnTo>
                  <a:lnTo>
                    <a:pt x="1549" y="253"/>
                  </a:lnTo>
                  <a:lnTo>
                    <a:pt x="1551" y="253"/>
                  </a:lnTo>
                  <a:lnTo>
                    <a:pt x="1553" y="255"/>
                  </a:lnTo>
                  <a:lnTo>
                    <a:pt x="1553" y="257"/>
                  </a:lnTo>
                  <a:lnTo>
                    <a:pt x="1553" y="259"/>
                  </a:lnTo>
                  <a:lnTo>
                    <a:pt x="1555" y="259"/>
                  </a:lnTo>
                  <a:lnTo>
                    <a:pt x="1555" y="260"/>
                  </a:lnTo>
                  <a:lnTo>
                    <a:pt x="1557" y="260"/>
                  </a:lnTo>
                  <a:lnTo>
                    <a:pt x="1559" y="262"/>
                  </a:lnTo>
                  <a:lnTo>
                    <a:pt x="1559" y="264"/>
                  </a:lnTo>
                  <a:lnTo>
                    <a:pt x="1560" y="264"/>
                  </a:lnTo>
                  <a:lnTo>
                    <a:pt x="1560" y="266"/>
                  </a:lnTo>
                  <a:lnTo>
                    <a:pt x="1560" y="268"/>
                  </a:lnTo>
                  <a:lnTo>
                    <a:pt x="1559" y="268"/>
                  </a:lnTo>
                  <a:lnTo>
                    <a:pt x="1559" y="270"/>
                  </a:lnTo>
                  <a:lnTo>
                    <a:pt x="1557" y="272"/>
                  </a:lnTo>
                  <a:lnTo>
                    <a:pt x="1557" y="274"/>
                  </a:lnTo>
                  <a:lnTo>
                    <a:pt x="1557" y="275"/>
                  </a:lnTo>
                  <a:lnTo>
                    <a:pt x="1559" y="277"/>
                  </a:lnTo>
                  <a:lnTo>
                    <a:pt x="1560" y="277"/>
                  </a:lnTo>
                  <a:lnTo>
                    <a:pt x="1560" y="279"/>
                  </a:lnTo>
                  <a:lnTo>
                    <a:pt x="1562" y="279"/>
                  </a:lnTo>
                  <a:lnTo>
                    <a:pt x="1564" y="279"/>
                  </a:lnTo>
                  <a:lnTo>
                    <a:pt x="1566" y="281"/>
                  </a:lnTo>
                  <a:lnTo>
                    <a:pt x="1568" y="281"/>
                  </a:lnTo>
                  <a:lnTo>
                    <a:pt x="1570" y="283"/>
                  </a:lnTo>
                  <a:lnTo>
                    <a:pt x="1572" y="283"/>
                  </a:lnTo>
                  <a:lnTo>
                    <a:pt x="1572" y="285"/>
                  </a:lnTo>
                  <a:lnTo>
                    <a:pt x="1572" y="287"/>
                  </a:lnTo>
                  <a:lnTo>
                    <a:pt x="1572" y="289"/>
                  </a:lnTo>
                  <a:lnTo>
                    <a:pt x="1572" y="290"/>
                  </a:lnTo>
                  <a:lnTo>
                    <a:pt x="1570" y="292"/>
                  </a:lnTo>
                  <a:lnTo>
                    <a:pt x="1572" y="296"/>
                  </a:lnTo>
                  <a:lnTo>
                    <a:pt x="1572" y="298"/>
                  </a:lnTo>
                  <a:lnTo>
                    <a:pt x="1574" y="302"/>
                  </a:lnTo>
                  <a:lnTo>
                    <a:pt x="1574" y="304"/>
                  </a:lnTo>
                  <a:lnTo>
                    <a:pt x="1575" y="307"/>
                  </a:lnTo>
                  <a:lnTo>
                    <a:pt x="1575" y="309"/>
                  </a:lnTo>
                  <a:lnTo>
                    <a:pt x="1577" y="311"/>
                  </a:lnTo>
                  <a:lnTo>
                    <a:pt x="1577" y="313"/>
                  </a:lnTo>
                  <a:lnTo>
                    <a:pt x="1577" y="315"/>
                  </a:lnTo>
                  <a:lnTo>
                    <a:pt x="1579" y="319"/>
                  </a:lnTo>
                  <a:lnTo>
                    <a:pt x="1581" y="319"/>
                  </a:lnTo>
                  <a:lnTo>
                    <a:pt x="1583" y="319"/>
                  </a:lnTo>
                  <a:lnTo>
                    <a:pt x="1585" y="319"/>
                  </a:lnTo>
                  <a:lnTo>
                    <a:pt x="1587" y="320"/>
                  </a:lnTo>
                  <a:lnTo>
                    <a:pt x="1589" y="320"/>
                  </a:lnTo>
                  <a:lnTo>
                    <a:pt x="1590" y="320"/>
                  </a:lnTo>
                  <a:lnTo>
                    <a:pt x="1592" y="322"/>
                  </a:lnTo>
                  <a:lnTo>
                    <a:pt x="1594" y="322"/>
                  </a:lnTo>
                  <a:lnTo>
                    <a:pt x="1596" y="324"/>
                  </a:lnTo>
                  <a:lnTo>
                    <a:pt x="1598" y="326"/>
                  </a:lnTo>
                  <a:lnTo>
                    <a:pt x="1600" y="328"/>
                  </a:lnTo>
                  <a:lnTo>
                    <a:pt x="1602" y="330"/>
                  </a:lnTo>
                  <a:lnTo>
                    <a:pt x="1605" y="330"/>
                  </a:lnTo>
                  <a:lnTo>
                    <a:pt x="1607" y="332"/>
                  </a:lnTo>
                  <a:lnTo>
                    <a:pt x="1609" y="334"/>
                  </a:lnTo>
                  <a:lnTo>
                    <a:pt x="1611" y="334"/>
                  </a:lnTo>
                  <a:lnTo>
                    <a:pt x="1613" y="335"/>
                  </a:lnTo>
                  <a:lnTo>
                    <a:pt x="1617" y="335"/>
                  </a:lnTo>
                  <a:lnTo>
                    <a:pt x="1619" y="335"/>
                  </a:lnTo>
                  <a:lnTo>
                    <a:pt x="1622" y="337"/>
                  </a:lnTo>
                  <a:lnTo>
                    <a:pt x="1624" y="337"/>
                  </a:lnTo>
                  <a:lnTo>
                    <a:pt x="1626" y="337"/>
                  </a:lnTo>
                  <a:lnTo>
                    <a:pt x="1628" y="337"/>
                  </a:lnTo>
                  <a:lnTo>
                    <a:pt x="1630" y="339"/>
                  </a:lnTo>
                  <a:lnTo>
                    <a:pt x="1630" y="341"/>
                  </a:lnTo>
                  <a:lnTo>
                    <a:pt x="1632" y="343"/>
                  </a:lnTo>
                  <a:lnTo>
                    <a:pt x="1634" y="345"/>
                  </a:lnTo>
                  <a:lnTo>
                    <a:pt x="1635" y="347"/>
                  </a:lnTo>
                  <a:lnTo>
                    <a:pt x="1637" y="350"/>
                  </a:lnTo>
                  <a:lnTo>
                    <a:pt x="1639" y="352"/>
                  </a:lnTo>
                  <a:lnTo>
                    <a:pt x="1641" y="352"/>
                  </a:lnTo>
                  <a:lnTo>
                    <a:pt x="1643" y="354"/>
                  </a:lnTo>
                  <a:lnTo>
                    <a:pt x="1645" y="354"/>
                  </a:lnTo>
                  <a:lnTo>
                    <a:pt x="1647" y="352"/>
                  </a:lnTo>
                  <a:lnTo>
                    <a:pt x="1649" y="352"/>
                  </a:lnTo>
                  <a:lnTo>
                    <a:pt x="1649" y="350"/>
                  </a:lnTo>
                  <a:lnTo>
                    <a:pt x="1651" y="352"/>
                  </a:lnTo>
                  <a:lnTo>
                    <a:pt x="1652" y="352"/>
                  </a:lnTo>
                  <a:lnTo>
                    <a:pt x="1654" y="354"/>
                  </a:lnTo>
                  <a:lnTo>
                    <a:pt x="1656" y="354"/>
                  </a:lnTo>
                  <a:lnTo>
                    <a:pt x="1658" y="352"/>
                  </a:lnTo>
                  <a:lnTo>
                    <a:pt x="1660" y="350"/>
                  </a:lnTo>
                  <a:lnTo>
                    <a:pt x="1662" y="350"/>
                  </a:lnTo>
                  <a:lnTo>
                    <a:pt x="1664" y="350"/>
                  </a:lnTo>
                  <a:lnTo>
                    <a:pt x="1664" y="352"/>
                  </a:lnTo>
                  <a:lnTo>
                    <a:pt x="1664" y="354"/>
                  </a:lnTo>
                  <a:lnTo>
                    <a:pt x="1666" y="356"/>
                  </a:lnTo>
                  <a:lnTo>
                    <a:pt x="1666" y="360"/>
                  </a:lnTo>
                  <a:lnTo>
                    <a:pt x="1666" y="362"/>
                  </a:lnTo>
                  <a:lnTo>
                    <a:pt x="1666" y="364"/>
                  </a:lnTo>
                  <a:lnTo>
                    <a:pt x="1667" y="364"/>
                  </a:lnTo>
                  <a:lnTo>
                    <a:pt x="1671" y="364"/>
                  </a:lnTo>
                  <a:lnTo>
                    <a:pt x="1673" y="365"/>
                  </a:lnTo>
                  <a:lnTo>
                    <a:pt x="1675" y="365"/>
                  </a:lnTo>
                  <a:lnTo>
                    <a:pt x="1679" y="365"/>
                  </a:lnTo>
                  <a:lnTo>
                    <a:pt x="1681" y="365"/>
                  </a:lnTo>
                  <a:lnTo>
                    <a:pt x="1681" y="367"/>
                  </a:lnTo>
                  <a:lnTo>
                    <a:pt x="1682" y="369"/>
                  </a:lnTo>
                  <a:lnTo>
                    <a:pt x="1686" y="371"/>
                  </a:lnTo>
                  <a:lnTo>
                    <a:pt x="1690" y="371"/>
                  </a:lnTo>
                  <a:lnTo>
                    <a:pt x="1692" y="371"/>
                  </a:lnTo>
                  <a:lnTo>
                    <a:pt x="1692" y="369"/>
                  </a:lnTo>
                  <a:lnTo>
                    <a:pt x="1694" y="367"/>
                  </a:lnTo>
                  <a:lnTo>
                    <a:pt x="1696" y="367"/>
                  </a:lnTo>
                  <a:lnTo>
                    <a:pt x="1697" y="367"/>
                  </a:lnTo>
                  <a:lnTo>
                    <a:pt x="1699" y="365"/>
                  </a:lnTo>
                  <a:lnTo>
                    <a:pt x="1701" y="365"/>
                  </a:lnTo>
                  <a:lnTo>
                    <a:pt x="1701" y="364"/>
                  </a:lnTo>
                  <a:lnTo>
                    <a:pt x="1705" y="360"/>
                  </a:lnTo>
                  <a:lnTo>
                    <a:pt x="1707" y="358"/>
                  </a:lnTo>
                  <a:lnTo>
                    <a:pt x="1709" y="356"/>
                  </a:lnTo>
                  <a:lnTo>
                    <a:pt x="1712" y="354"/>
                  </a:lnTo>
                  <a:lnTo>
                    <a:pt x="1714" y="354"/>
                  </a:lnTo>
                  <a:lnTo>
                    <a:pt x="1716" y="356"/>
                  </a:lnTo>
                  <a:lnTo>
                    <a:pt x="1720" y="358"/>
                  </a:lnTo>
                  <a:lnTo>
                    <a:pt x="1722" y="358"/>
                  </a:lnTo>
                  <a:lnTo>
                    <a:pt x="1726" y="360"/>
                  </a:lnTo>
                  <a:lnTo>
                    <a:pt x="1727" y="360"/>
                  </a:lnTo>
                  <a:lnTo>
                    <a:pt x="1729" y="360"/>
                  </a:lnTo>
                  <a:lnTo>
                    <a:pt x="1731" y="360"/>
                  </a:lnTo>
                  <a:lnTo>
                    <a:pt x="1735" y="362"/>
                  </a:lnTo>
                  <a:lnTo>
                    <a:pt x="1737" y="364"/>
                  </a:lnTo>
                  <a:lnTo>
                    <a:pt x="1741" y="365"/>
                  </a:lnTo>
                  <a:lnTo>
                    <a:pt x="1742" y="367"/>
                  </a:lnTo>
                  <a:lnTo>
                    <a:pt x="1744" y="367"/>
                  </a:lnTo>
                  <a:lnTo>
                    <a:pt x="1744" y="365"/>
                  </a:lnTo>
                  <a:lnTo>
                    <a:pt x="1742" y="364"/>
                  </a:lnTo>
                  <a:lnTo>
                    <a:pt x="1742" y="360"/>
                  </a:lnTo>
                  <a:lnTo>
                    <a:pt x="1742" y="358"/>
                  </a:lnTo>
                  <a:lnTo>
                    <a:pt x="1741" y="356"/>
                  </a:lnTo>
                  <a:lnTo>
                    <a:pt x="1741" y="354"/>
                  </a:lnTo>
                  <a:lnTo>
                    <a:pt x="1742" y="354"/>
                  </a:lnTo>
                  <a:lnTo>
                    <a:pt x="1744" y="354"/>
                  </a:lnTo>
                  <a:lnTo>
                    <a:pt x="1744" y="352"/>
                  </a:lnTo>
                  <a:lnTo>
                    <a:pt x="1744" y="350"/>
                  </a:lnTo>
                  <a:lnTo>
                    <a:pt x="1744" y="349"/>
                  </a:lnTo>
                  <a:lnTo>
                    <a:pt x="1742" y="349"/>
                  </a:lnTo>
                  <a:lnTo>
                    <a:pt x="1742" y="347"/>
                  </a:lnTo>
                  <a:lnTo>
                    <a:pt x="1742" y="345"/>
                  </a:lnTo>
                  <a:lnTo>
                    <a:pt x="1744" y="343"/>
                  </a:lnTo>
                  <a:lnTo>
                    <a:pt x="1746" y="341"/>
                  </a:lnTo>
                  <a:lnTo>
                    <a:pt x="1746" y="339"/>
                  </a:lnTo>
                  <a:lnTo>
                    <a:pt x="1748" y="337"/>
                  </a:lnTo>
                  <a:lnTo>
                    <a:pt x="1748" y="335"/>
                  </a:lnTo>
                  <a:lnTo>
                    <a:pt x="1750" y="335"/>
                  </a:lnTo>
                  <a:lnTo>
                    <a:pt x="1752" y="334"/>
                  </a:lnTo>
                  <a:lnTo>
                    <a:pt x="1754" y="332"/>
                  </a:lnTo>
                  <a:lnTo>
                    <a:pt x="1756" y="330"/>
                  </a:lnTo>
                  <a:lnTo>
                    <a:pt x="1756" y="328"/>
                  </a:lnTo>
                  <a:lnTo>
                    <a:pt x="1759" y="326"/>
                  </a:lnTo>
                  <a:lnTo>
                    <a:pt x="1761" y="326"/>
                  </a:lnTo>
                  <a:lnTo>
                    <a:pt x="1763" y="324"/>
                  </a:lnTo>
                  <a:lnTo>
                    <a:pt x="1765" y="324"/>
                  </a:lnTo>
                  <a:lnTo>
                    <a:pt x="1767" y="324"/>
                  </a:lnTo>
                  <a:lnTo>
                    <a:pt x="1769" y="324"/>
                  </a:lnTo>
                  <a:lnTo>
                    <a:pt x="1769" y="326"/>
                  </a:lnTo>
                  <a:lnTo>
                    <a:pt x="1771" y="326"/>
                  </a:lnTo>
                  <a:lnTo>
                    <a:pt x="1772" y="326"/>
                  </a:lnTo>
                  <a:lnTo>
                    <a:pt x="1776" y="326"/>
                  </a:lnTo>
                  <a:lnTo>
                    <a:pt x="1778" y="328"/>
                  </a:lnTo>
                  <a:lnTo>
                    <a:pt x="1780" y="328"/>
                  </a:lnTo>
                  <a:lnTo>
                    <a:pt x="1780" y="330"/>
                  </a:lnTo>
                  <a:lnTo>
                    <a:pt x="1782" y="328"/>
                  </a:lnTo>
                  <a:lnTo>
                    <a:pt x="1784" y="328"/>
                  </a:lnTo>
                  <a:lnTo>
                    <a:pt x="1784" y="326"/>
                  </a:lnTo>
                  <a:lnTo>
                    <a:pt x="1784" y="324"/>
                  </a:lnTo>
                  <a:lnTo>
                    <a:pt x="1784" y="322"/>
                  </a:lnTo>
                  <a:lnTo>
                    <a:pt x="1786" y="320"/>
                  </a:lnTo>
                  <a:lnTo>
                    <a:pt x="1786" y="317"/>
                  </a:lnTo>
                  <a:lnTo>
                    <a:pt x="1787" y="315"/>
                  </a:lnTo>
                  <a:lnTo>
                    <a:pt x="1789" y="313"/>
                  </a:lnTo>
                  <a:lnTo>
                    <a:pt x="1791" y="313"/>
                  </a:lnTo>
                  <a:lnTo>
                    <a:pt x="1793" y="313"/>
                  </a:lnTo>
                  <a:lnTo>
                    <a:pt x="1795" y="311"/>
                  </a:lnTo>
                  <a:lnTo>
                    <a:pt x="1797" y="311"/>
                  </a:lnTo>
                  <a:lnTo>
                    <a:pt x="1799" y="311"/>
                  </a:lnTo>
                  <a:lnTo>
                    <a:pt x="1801" y="311"/>
                  </a:lnTo>
                  <a:lnTo>
                    <a:pt x="1802" y="311"/>
                  </a:lnTo>
                  <a:lnTo>
                    <a:pt x="1804" y="311"/>
                  </a:lnTo>
                  <a:lnTo>
                    <a:pt x="1806" y="311"/>
                  </a:lnTo>
                  <a:lnTo>
                    <a:pt x="1808" y="309"/>
                  </a:lnTo>
                  <a:lnTo>
                    <a:pt x="1808" y="307"/>
                  </a:lnTo>
                  <a:lnTo>
                    <a:pt x="1810" y="305"/>
                  </a:lnTo>
                  <a:lnTo>
                    <a:pt x="1812" y="304"/>
                  </a:lnTo>
                  <a:lnTo>
                    <a:pt x="1812" y="302"/>
                  </a:lnTo>
                  <a:lnTo>
                    <a:pt x="1812" y="300"/>
                  </a:lnTo>
                  <a:lnTo>
                    <a:pt x="1812" y="296"/>
                  </a:lnTo>
                  <a:lnTo>
                    <a:pt x="1814" y="296"/>
                  </a:lnTo>
                  <a:lnTo>
                    <a:pt x="1816" y="298"/>
                  </a:lnTo>
                  <a:lnTo>
                    <a:pt x="1816" y="300"/>
                  </a:lnTo>
                  <a:lnTo>
                    <a:pt x="1816" y="305"/>
                  </a:lnTo>
                  <a:lnTo>
                    <a:pt x="1817" y="305"/>
                  </a:lnTo>
                  <a:lnTo>
                    <a:pt x="1819" y="307"/>
                  </a:lnTo>
                  <a:lnTo>
                    <a:pt x="1821" y="307"/>
                  </a:lnTo>
                  <a:lnTo>
                    <a:pt x="1823" y="309"/>
                  </a:lnTo>
                  <a:lnTo>
                    <a:pt x="1827" y="309"/>
                  </a:lnTo>
                  <a:lnTo>
                    <a:pt x="1827" y="307"/>
                  </a:lnTo>
                  <a:lnTo>
                    <a:pt x="1829" y="307"/>
                  </a:lnTo>
                  <a:lnTo>
                    <a:pt x="1831" y="307"/>
                  </a:lnTo>
                  <a:lnTo>
                    <a:pt x="1832" y="304"/>
                  </a:lnTo>
                  <a:lnTo>
                    <a:pt x="1834" y="302"/>
                  </a:lnTo>
                  <a:lnTo>
                    <a:pt x="1834" y="300"/>
                  </a:lnTo>
                  <a:lnTo>
                    <a:pt x="1836" y="300"/>
                  </a:lnTo>
                  <a:lnTo>
                    <a:pt x="1836" y="296"/>
                  </a:lnTo>
                  <a:lnTo>
                    <a:pt x="1838" y="294"/>
                  </a:lnTo>
                  <a:lnTo>
                    <a:pt x="1838" y="290"/>
                  </a:lnTo>
                  <a:lnTo>
                    <a:pt x="1836" y="289"/>
                  </a:lnTo>
                  <a:lnTo>
                    <a:pt x="1836" y="287"/>
                  </a:lnTo>
                  <a:lnTo>
                    <a:pt x="1836" y="285"/>
                  </a:lnTo>
                  <a:lnTo>
                    <a:pt x="1834" y="283"/>
                  </a:lnTo>
                  <a:lnTo>
                    <a:pt x="1836" y="283"/>
                  </a:lnTo>
                  <a:lnTo>
                    <a:pt x="1838" y="281"/>
                  </a:lnTo>
                  <a:lnTo>
                    <a:pt x="1840" y="281"/>
                  </a:lnTo>
                  <a:lnTo>
                    <a:pt x="1842" y="281"/>
                  </a:lnTo>
                  <a:lnTo>
                    <a:pt x="1844" y="281"/>
                  </a:lnTo>
                  <a:lnTo>
                    <a:pt x="1846" y="281"/>
                  </a:lnTo>
                  <a:lnTo>
                    <a:pt x="1847" y="283"/>
                  </a:lnTo>
                  <a:lnTo>
                    <a:pt x="1849" y="283"/>
                  </a:lnTo>
                  <a:lnTo>
                    <a:pt x="1851" y="283"/>
                  </a:lnTo>
                  <a:lnTo>
                    <a:pt x="1853" y="281"/>
                  </a:lnTo>
                  <a:lnTo>
                    <a:pt x="1853" y="279"/>
                  </a:lnTo>
                  <a:lnTo>
                    <a:pt x="1855" y="279"/>
                  </a:lnTo>
                  <a:lnTo>
                    <a:pt x="1855" y="277"/>
                  </a:lnTo>
                  <a:lnTo>
                    <a:pt x="1855" y="275"/>
                  </a:lnTo>
                  <a:lnTo>
                    <a:pt x="1857" y="274"/>
                  </a:lnTo>
                  <a:lnTo>
                    <a:pt x="1859" y="272"/>
                  </a:lnTo>
                  <a:lnTo>
                    <a:pt x="1861" y="272"/>
                  </a:lnTo>
                  <a:lnTo>
                    <a:pt x="1862" y="274"/>
                  </a:lnTo>
                  <a:lnTo>
                    <a:pt x="1862" y="275"/>
                  </a:lnTo>
                  <a:lnTo>
                    <a:pt x="1861" y="277"/>
                  </a:lnTo>
                  <a:lnTo>
                    <a:pt x="1861" y="279"/>
                  </a:lnTo>
                  <a:lnTo>
                    <a:pt x="1859" y="279"/>
                  </a:lnTo>
                  <a:lnTo>
                    <a:pt x="1857" y="281"/>
                  </a:lnTo>
                  <a:lnTo>
                    <a:pt x="1857" y="283"/>
                  </a:lnTo>
                  <a:lnTo>
                    <a:pt x="1855" y="283"/>
                  </a:lnTo>
                  <a:lnTo>
                    <a:pt x="1855" y="285"/>
                  </a:lnTo>
                  <a:lnTo>
                    <a:pt x="1855" y="287"/>
                  </a:lnTo>
                  <a:lnTo>
                    <a:pt x="1857" y="289"/>
                  </a:lnTo>
                  <a:lnTo>
                    <a:pt x="1857" y="292"/>
                  </a:lnTo>
                  <a:lnTo>
                    <a:pt x="1857" y="294"/>
                  </a:lnTo>
                  <a:lnTo>
                    <a:pt x="1857" y="296"/>
                  </a:lnTo>
                  <a:lnTo>
                    <a:pt x="1857" y="298"/>
                  </a:lnTo>
                  <a:lnTo>
                    <a:pt x="1859" y="300"/>
                  </a:lnTo>
                  <a:lnTo>
                    <a:pt x="1859" y="302"/>
                  </a:lnTo>
                  <a:lnTo>
                    <a:pt x="1861" y="304"/>
                  </a:lnTo>
                  <a:lnTo>
                    <a:pt x="1861" y="305"/>
                  </a:lnTo>
                  <a:lnTo>
                    <a:pt x="1861" y="307"/>
                  </a:lnTo>
                  <a:lnTo>
                    <a:pt x="1861" y="309"/>
                  </a:lnTo>
                  <a:lnTo>
                    <a:pt x="1862" y="309"/>
                  </a:lnTo>
                  <a:lnTo>
                    <a:pt x="1866" y="311"/>
                  </a:lnTo>
                  <a:lnTo>
                    <a:pt x="1868" y="313"/>
                  </a:lnTo>
                  <a:lnTo>
                    <a:pt x="1868" y="315"/>
                  </a:lnTo>
                  <a:lnTo>
                    <a:pt x="1870" y="317"/>
                  </a:lnTo>
                  <a:lnTo>
                    <a:pt x="1872" y="319"/>
                  </a:lnTo>
                  <a:lnTo>
                    <a:pt x="1874" y="319"/>
                  </a:lnTo>
                  <a:lnTo>
                    <a:pt x="1876" y="319"/>
                  </a:lnTo>
                  <a:lnTo>
                    <a:pt x="1877" y="315"/>
                  </a:lnTo>
                  <a:lnTo>
                    <a:pt x="1879" y="313"/>
                  </a:lnTo>
                  <a:lnTo>
                    <a:pt x="1879" y="311"/>
                  </a:lnTo>
                  <a:lnTo>
                    <a:pt x="1879" y="309"/>
                  </a:lnTo>
                  <a:lnTo>
                    <a:pt x="1879" y="307"/>
                  </a:lnTo>
                  <a:lnTo>
                    <a:pt x="1879" y="305"/>
                  </a:lnTo>
                  <a:lnTo>
                    <a:pt x="1881" y="304"/>
                  </a:lnTo>
                  <a:lnTo>
                    <a:pt x="1883" y="304"/>
                  </a:lnTo>
                  <a:lnTo>
                    <a:pt x="1883" y="302"/>
                  </a:lnTo>
                  <a:lnTo>
                    <a:pt x="1881" y="300"/>
                  </a:lnTo>
                  <a:lnTo>
                    <a:pt x="1883" y="298"/>
                  </a:lnTo>
                  <a:lnTo>
                    <a:pt x="1883" y="296"/>
                  </a:lnTo>
                  <a:lnTo>
                    <a:pt x="1885" y="294"/>
                  </a:lnTo>
                  <a:lnTo>
                    <a:pt x="1885" y="292"/>
                  </a:lnTo>
                  <a:lnTo>
                    <a:pt x="1887" y="290"/>
                  </a:lnTo>
                  <a:lnTo>
                    <a:pt x="1889" y="292"/>
                  </a:lnTo>
                  <a:lnTo>
                    <a:pt x="1889" y="294"/>
                  </a:lnTo>
                  <a:lnTo>
                    <a:pt x="1889" y="296"/>
                  </a:lnTo>
                  <a:lnTo>
                    <a:pt x="1891" y="296"/>
                  </a:lnTo>
                  <a:lnTo>
                    <a:pt x="1892" y="296"/>
                  </a:lnTo>
                  <a:lnTo>
                    <a:pt x="1894" y="294"/>
                  </a:lnTo>
                  <a:lnTo>
                    <a:pt x="1896" y="292"/>
                  </a:lnTo>
                  <a:lnTo>
                    <a:pt x="1898" y="290"/>
                  </a:lnTo>
                  <a:lnTo>
                    <a:pt x="1898" y="289"/>
                  </a:lnTo>
                  <a:lnTo>
                    <a:pt x="1898" y="287"/>
                  </a:lnTo>
                  <a:lnTo>
                    <a:pt x="1898" y="285"/>
                  </a:lnTo>
                  <a:lnTo>
                    <a:pt x="1898" y="283"/>
                  </a:lnTo>
                  <a:lnTo>
                    <a:pt x="1900" y="281"/>
                  </a:lnTo>
                  <a:lnTo>
                    <a:pt x="1900" y="279"/>
                  </a:lnTo>
                  <a:lnTo>
                    <a:pt x="1900" y="277"/>
                  </a:lnTo>
                  <a:lnTo>
                    <a:pt x="1900" y="275"/>
                  </a:lnTo>
                  <a:lnTo>
                    <a:pt x="1900" y="274"/>
                  </a:lnTo>
                  <a:lnTo>
                    <a:pt x="1900" y="272"/>
                  </a:lnTo>
                  <a:lnTo>
                    <a:pt x="1900" y="270"/>
                  </a:lnTo>
                  <a:lnTo>
                    <a:pt x="1902" y="270"/>
                  </a:lnTo>
                  <a:lnTo>
                    <a:pt x="1904" y="272"/>
                  </a:lnTo>
                  <a:lnTo>
                    <a:pt x="1906" y="274"/>
                  </a:lnTo>
                  <a:lnTo>
                    <a:pt x="1906" y="275"/>
                  </a:lnTo>
                  <a:lnTo>
                    <a:pt x="1906" y="277"/>
                  </a:lnTo>
                  <a:lnTo>
                    <a:pt x="1907" y="279"/>
                  </a:lnTo>
                  <a:lnTo>
                    <a:pt x="1907" y="281"/>
                  </a:lnTo>
                  <a:lnTo>
                    <a:pt x="1907" y="283"/>
                  </a:lnTo>
                  <a:lnTo>
                    <a:pt x="1909" y="285"/>
                  </a:lnTo>
                  <a:lnTo>
                    <a:pt x="1924" y="289"/>
                  </a:lnTo>
                  <a:lnTo>
                    <a:pt x="1926" y="292"/>
                  </a:lnTo>
                  <a:lnTo>
                    <a:pt x="1928" y="296"/>
                  </a:lnTo>
                  <a:lnTo>
                    <a:pt x="1928" y="300"/>
                  </a:lnTo>
                  <a:lnTo>
                    <a:pt x="1928" y="305"/>
                  </a:lnTo>
                  <a:lnTo>
                    <a:pt x="1928" y="309"/>
                  </a:lnTo>
                  <a:lnTo>
                    <a:pt x="1928" y="313"/>
                  </a:lnTo>
                  <a:lnTo>
                    <a:pt x="1926" y="317"/>
                  </a:lnTo>
                  <a:lnTo>
                    <a:pt x="1926" y="320"/>
                  </a:lnTo>
                  <a:lnTo>
                    <a:pt x="1926" y="32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2814" y="2748"/>
              <a:ext cx="2856" cy="812"/>
            </a:xfrm>
            <a:custGeom>
              <a:avLst/>
              <a:gdLst>
                <a:gd name="T0" fmla="*/ 2836 w 2856"/>
                <a:gd name="T1" fmla="*/ 606 h 812"/>
                <a:gd name="T2" fmla="*/ 2807 w 2856"/>
                <a:gd name="T3" fmla="*/ 658 h 812"/>
                <a:gd name="T4" fmla="*/ 2798 w 2856"/>
                <a:gd name="T5" fmla="*/ 714 h 812"/>
                <a:gd name="T6" fmla="*/ 2770 w 2856"/>
                <a:gd name="T7" fmla="*/ 767 h 812"/>
                <a:gd name="T8" fmla="*/ 2723 w 2856"/>
                <a:gd name="T9" fmla="*/ 797 h 812"/>
                <a:gd name="T10" fmla="*/ 2672 w 2856"/>
                <a:gd name="T11" fmla="*/ 761 h 812"/>
                <a:gd name="T12" fmla="*/ 2633 w 2856"/>
                <a:gd name="T13" fmla="*/ 733 h 812"/>
                <a:gd name="T14" fmla="*/ 2579 w 2856"/>
                <a:gd name="T15" fmla="*/ 737 h 812"/>
                <a:gd name="T16" fmla="*/ 2537 w 2856"/>
                <a:gd name="T17" fmla="*/ 769 h 812"/>
                <a:gd name="T18" fmla="*/ 2483 w 2856"/>
                <a:gd name="T19" fmla="*/ 776 h 812"/>
                <a:gd name="T20" fmla="*/ 2425 w 2856"/>
                <a:gd name="T21" fmla="*/ 778 h 812"/>
                <a:gd name="T22" fmla="*/ 2365 w 2856"/>
                <a:gd name="T23" fmla="*/ 752 h 812"/>
                <a:gd name="T24" fmla="*/ 2292 w 2856"/>
                <a:gd name="T25" fmla="*/ 773 h 812"/>
                <a:gd name="T26" fmla="*/ 2252 w 2856"/>
                <a:gd name="T27" fmla="*/ 810 h 812"/>
                <a:gd name="T28" fmla="*/ 2203 w 2856"/>
                <a:gd name="T29" fmla="*/ 771 h 812"/>
                <a:gd name="T30" fmla="*/ 2136 w 2856"/>
                <a:gd name="T31" fmla="*/ 776 h 812"/>
                <a:gd name="T32" fmla="*/ 2095 w 2856"/>
                <a:gd name="T33" fmla="*/ 729 h 812"/>
                <a:gd name="T34" fmla="*/ 2080 w 2856"/>
                <a:gd name="T35" fmla="*/ 660 h 812"/>
                <a:gd name="T36" fmla="*/ 2040 w 2856"/>
                <a:gd name="T37" fmla="*/ 679 h 812"/>
                <a:gd name="T38" fmla="*/ 1975 w 2856"/>
                <a:gd name="T39" fmla="*/ 699 h 812"/>
                <a:gd name="T40" fmla="*/ 1926 w 2856"/>
                <a:gd name="T41" fmla="*/ 742 h 812"/>
                <a:gd name="T42" fmla="*/ 1860 w 2856"/>
                <a:gd name="T43" fmla="*/ 752 h 812"/>
                <a:gd name="T44" fmla="*/ 1808 w 2856"/>
                <a:gd name="T45" fmla="*/ 741 h 812"/>
                <a:gd name="T46" fmla="*/ 1750 w 2856"/>
                <a:gd name="T47" fmla="*/ 714 h 812"/>
                <a:gd name="T48" fmla="*/ 1695 w 2856"/>
                <a:gd name="T49" fmla="*/ 684 h 812"/>
                <a:gd name="T50" fmla="*/ 1637 w 2856"/>
                <a:gd name="T51" fmla="*/ 666 h 812"/>
                <a:gd name="T52" fmla="*/ 1570 w 2856"/>
                <a:gd name="T53" fmla="*/ 649 h 812"/>
                <a:gd name="T54" fmla="*/ 1519 w 2856"/>
                <a:gd name="T55" fmla="*/ 634 h 812"/>
                <a:gd name="T56" fmla="*/ 1459 w 2856"/>
                <a:gd name="T57" fmla="*/ 634 h 812"/>
                <a:gd name="T58" fmla="*/ 1399 w 2856"/>
                <a:gd name="T59" fmla="*/ 611 h 812"/>
                <a:gd name="T60" fmla="*/ 1341 w 2856"/>
                <a:gd name="T61" fmla="*/ 604 h 812"/>
                <a:gd name="T62" fmla="*/ 1284 w 2856"/>
                <a:gd name="T63" fmla="*/ 634 h 812"/>
                <a:gd name="T64" fmla="*/ 1234 w 2856"/>
                <a:gd name="T65" fmla="*/ 643 h 812"/>
                <a:gd name="T66" fmla="*/ 1181 w 2856"/>
                <a:gd name="T67" fmla="*/ 617 h 812"/>
                <a:gd name="T68" fmla="*/ 1151 w 2856"/>
                <a:gd name="T69" fmla="*/ 562 h 812"/>
                <a:gd name="T70" fmla="*/ 1147 w 2856"/>
                <a:gd name="T71" fmla="*/ 497 h 812"/>
                <a:gd name="T72" fmla="*/ 1095 w 2856"/>
                <a:gd name="T73" fmla="*/ 465 h 812"/>
                <a:gd name="T74" fmla="*/ 1033 w 2856"/>
                <a:gd name="T75" fmla="*/ 474 h 812"/>
                <a:gd name="T76" fmla="*/ 969 w 2856"/>
                <a:gd name="T77" fmla="*/ 504 h 812"/>
                <a:gd name="T78" fmla="*/ 913 w 2856"/>
                <a:gd name="T79" fmla="*/ 523 h 812"/>
                <a:gd name="T80" fmla="*/ 857 w 2856"/>
                <a:gd name="T81" fmla="*/ 540 h 812"/>
                <a:gd name="T82" fmla="*/ 793 w 2856"/>
                <a:gd name="T83" fmla="*/ 521 h 812"/>
                <a:gd name="T84" fmla="*/ 784 w 2856"/>
                <a:gd name="T85" fmla="*/ 463 h 812"/>
                <a:gd name="T86" fmla="*/ 714 w 2856"/>
                <a:gd name="T87" fmla="*/ 457 h 812"/>
                <a:gd name="T88" fmla="*/ 680 w 2856"/>
                <a:gd name="T89" fmla="*/ 442 h 812"/>
                <a:gd name="T90" fmla="*/ 626 w 2856"/>
                <a:gd name="T91" fmla="*/ 414 h 812"/>
                <a:gd name="T92" fmla="*/ 579 w 2856"/>
                <a:gd name="T93" fmla="*/ 380 h 812"/>
                <a:gd name="T94" fmla="*/ 525 w 2856"/>
                <a:gd name="T95" fmla="*/ 349 h 812"/>
                <a:gd name="T96" fmla="*/ 465 w 2856"/>
                <a:gd name="T97" fmla="*/ 352 h 812"/>
                <a:gd name="T98" fmla="*/ 405 w 2856"/>
                <a:gd name="T99" fmla="*/ 330 h 812"/>
                <a:gd name="T100" fmla="*/ 425 w 2856"/>
                <a:gd name="T101" fmla="*/ 275 h 812"/>
                <a:gd name="T102" fmla="*/ 429 w 2856"/>
                <a:gd name="T103" fmla="*/ 208 h 812"/>
                <a:gd name="T104" fmla="*/ 399 w 2856"/>
                <a:gd name="T105" fmla="*/ 148 h 812"/>
                <a:gd name="T106" fmla="*/ 339 w 2856"/>
                <a:gd name="T107" fmla="*/ 122 h 812"/>
                <a:gd name="T108" fmla="*/ 270 w 2856"/>
                <a:gd name="T109" fmla="*/ 110 h 812"/>
                <a:gd name="T110" fmla="*/ 198 w 2856"/>
                <a:gd name="T111" fmla="*/ 103 h 812"/>
                <a:gd name="T112" fmla="*/ 148 w 2856"/>
                <a:gd name="T113" fmla="*/ 65 h 812"/>
                <a:gd name="T114" fmla="*/ 99 w 2856"/>
                <a:gd name="T115" fmla="*/ 45 h 812"/>
                <a:gd name="T116" fmla="*/ 58 w 2856"/>
                <a:gd name="T117" fmla="*/ 3 h 812"/>
                <a:gd name="T118" fmla="*/ 7 w 2856"/>
                <a:gd name="T119" fmla="*/ 26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6" h="812">
                  <a:moveTo>
                    <a:pt x="2856" y="551"/>
                  </a:moveTo>
                  <a:lnTo>
                    <a:pt x="2854" y="555"/>
                  </a:lnTo>
                  <a:lnTo>
                    <a:pt x="2854" y="559"/>
                  </a:lnTo>
                  <a:lnTo>
                    <a:pt x="2852" y="562"/>
                  </a:lnTo>
                  <a:lnTo>
                    <a:pt x="2852" y="566"/>
                  </a:lnTo>
                  <a:lnTo>
                    <a:pt x="2851" y="568"/>
                  </a:lnTo>
                  <a:lnTo>
                    <a:pt x="2849" y="572"/>
                  </a:lnTo>
                  <a:lnTo>
                    <a:pt x="2849" y="576"/>
                  </a:lnTo>
                  <a:lnTo>
                    <a:pt x="2847" y="579"/>
                  </a:lnTo>
                  <a:lnTo>
                    <a:pt x="2845" y="583"/>
                  </a:lnTo>
                  <a:lnTo>
                    <a:pt x="2845" y="587"/>
                  </a:lnTo>
                  <a:lnTo>
                    <a:pt x="2843" y="589"/>
                  </a:lnTo>
                  <a:lnTo>
                    <a:pt x="2843" y="592"/>
                  </a:lnTo>
                  <a:lnTo>
                    <a:pt x="2841" y="596"/>
                  </a:lnTo>
                  <a:lnTo>
                    <a:pt x="2839" y="600"/>
                  </a:lnTo>
                  <a:lnTo>
                    <a:pt x="2837" y="602"/>
                  </a:lnTo>
                  <a:lnTo>
                    <a:pt x="2836" y="606"/>
                  </a:lnTo>
                  <a:lnTo>
                    <a:pt x="2834" y="609"/>
                  </a:lnTo>
                  <a:lnTo>
                    <a:pt x="2834" y="611"/>
                  </a:lnTo>
                  <a:lnTo>
                    <a:pt x="2830" y="615"/>
                  </a:lnTo>
                  <a:lnTo>
                    <a:pt x="2828" y="617"/>
                  </a:lnTo>
                  <a:lnTo>
                    <a:pt x="2826" y="619"/>
                  </a:lnTo>
                  <a:lnTo>
                    <a:pt x="2822" y="622"/>
                  </a:lnTo>
                  <a:lnTo>
                    <a:pt x="2821" y="624"/>
                  </a:lnTo>
                  <a:lnTo>
                    <a:pt x="2819" y="628"/>
                  </a:lnTo>
                  <a:lnTo>
                    <a:pt x="2817" y="630"/>
                  </a:lnTo>
                  <a:lnTo>
                    <a:pt x="2815" y="634"/>
                  </a:lnTo>
                  <a:lnTo>
                    <a:pt x="2813" y="636"/>
                  </a:lnTo>
                  <a:lnTo>
                    <a:pt x="2811" y="639"/>
                  </a:lnTo>
                  <a:lnTo>
                    <a:pt x="2809" y="643"/>
                  </a:lnTo>
                  <a:lnTo>
                    <a:pt x="2809" y="647"/>
                  </a:lnTo>
                  <a:lnTo>
                    <a:pt x="2809" y="651"/>
                  </a:lnTo>
                  <a:lnTo>
                    <a:pt x="2807" y="654"/>
                  </a:lnTo>
                  <a:lnTo>
                    <a:pt x="2807" y="658"/>
                  </a:lnTo>
                  <a:lnTo>
                    <a:pt x="2807" y="662"/>
                  </a:lnTo>
                  <a:lnTo>
                    <a:pt x="2806" y="666"/>
                  </a:lnTo>
                  <a:lnTo>
                    <a:pt x="2804" y="667"/>
                  </a:lnTo>
                  <a:lnTo>
                    <a:pt x="2802" y="671"/>
                  </a:lnTo>
                  <a:lnTo>
                    <a:pt x="2800" y="675"/>
                  </a:lnTo>
                  <a:lnTo>
                    <a:pt x="2800" y="677"/>
                  </a:lnTo>
                  <a:lnTo>
                    <a:pt x="2796" y="681"/>
                  </a:lnTo>
                  <a:lnTo>
                    <a:pt x="2796" y="682"/>
                  </a:lnTo>
                  <a:lnTo>
                    <a:pt x="2796" y="684"/>
                  </a:lnTo>
                  <a:lnTo>
                    <a:pt x="2794" y="686"/>
                  </a:lnTo>
                  <a:lnTo>
                    <a:pt x="2794" y="692"/>
                  </a:lnTo>
                  <a:lnTo>
                    <a:pt x="2794" y="696"/>
                  </a:lnTo>
                  <a:lnTo>
                    <a:pt x="2796" y="699"/>
                  </a:lnTo>
                  <a:lnTo>
                    <a:pt x="2796" y="705"/>
                  </a:lnTo>
                  <a:lnTo>
                    <a:pt x="2796" y="707"/>
                  </a:lnTo>
                  <a:lnTo>
                    <a:pt x="2798" y="709"/>
                  </a:lnTo>
                  <a:lnTo>
                    <a:pt x="2798" y="714"/>
                  </a:lnTo>
                  <a:lnTo>
                    <a:pt x="2798" y="718"/>
                  </a:lnTo>
                  <a:lnTo>
                    <a:pt x="2798" y="722"/>
                  </a:lnTo>
                  <a:lnTo>
                    <a:pt x="2796" y="726"/>
                  </a:lnTo>
                  <a:lnTo>
                    <a:pt x="2796" y="729"/>
                  </a:lnTo>
                  <a:lnTo>
                    <a:pt x="2794" y="731"/>
                  </a:lnTo>
                  <a:lnTo>
                    <a:pt x="2792" y="735"/>
                  </a:lnTo>
                  <a:lnTo>
                    <a:pt x="2792" y="739"/>
                  </a:lnTo>
                  <a:lnTo>
                    <a:pt x="2791" y="742"/>
                  </a:lnTo>
                  <a:lnTo>
                    <a:pt x="2791" y="746"/>
                  </a:lnTo>
                  <a:lnTo>
                    <a:pt x="2789" y="750"/>
                  </a:lnTo>
                  <a:lnTo>
                    <a:pt x="2787" y="752"/>
                  </a:lnTo>
                  <a:lnTo>
                    <a:pt x="2785" y="756"/>
                  </a:lnTo>
                  <a:lnTo>
                    <a:pt x="2783" y="758"/>
                  </a:lnTo>
                  <a:lnTo>
                    <a:pt x="2779" y="759"/>
                  </a:lnTo>
                  <a:lnTo>
                    <a:pt x="2776" y="761"/>
                  </a:lnTo>
                  <a:lnTo>
                    <a:pt x="2774" y="765"/>
                  </a:lnTo>
                  <a:lnTo>
                    <a:pt x="2770" y="767"/>
                  </a:lnTo>
                  <a:lnTo>
                    <a:pt x="2766" y="769"/>
                  </a:lnTo>
                  <a:lnTo>
                    <a:pt x="2764" y="771"/>
                  </a:lnTo>
                  <a:lnTo>
                    <a:pt x="2761" y="773"/>
                  </a:lnTo>
                  <a:lnTo>
                    <a:pt x="2759" y="776"/>
                  </a:lnTo>
                  <a:lnTo>
                    <a:pt x="2757" y="778"/>
                  </a:lnTo>
                  <a:lnTo>
                    <a:pt x="2753" y="780"/>
                  </a:lnTo>
                  <a:lnTo>
                    <a:pt x="2751" y="784"/>
                  </a:lnTo>
                  <a:lnTo>
                    <a:pt x="2749" y="786"/>
                  </a:lnTo>
                  <a:lnTo>
                    <a:pt x="2747" y="789"/>
                  </a:lnTo>
                  <a:lnTo>
                    <a:pt x="2746" y="793"/>
                  </a:lnTo>
                  <a:lnTo>
                    <a:pt x="2744" y="795"/>
                  </a:lnTo>
                  <a:lnTo>
                    <a:pt x="2742" y="799"/>
                  </a:lnTo>
                  <a:lnTo>
                    <a:pt x="2738" y="801"/>
                  </a:lnTo>
                  <a:lnTo>
                    <a:pt x="2732" y="801"/>
                  </a:lnTo>
                  <a:lnTo>
                    <a:pt x="2729" y="801"/>
                  </a:lnTo>
                  <a:lnTo>
                    <a:pt x="2725" y="799"/>
                  </a:lnTo>
                  <a:lnTo>
                    <a:pt x="2723" y="797"/>
                  </a:lnTo>
                  <a:lnTo>
                    <a:pt x="2721" y="793"/>
                  </a:lnTo>
                  <a:lnTo>
                    <a:pt x="2719" y="791"/>
                  </a:lnTo>
                  <a:lnTo>
                    <a:pt x="2716" y="789"/>
                  </a:lnTo>
                  <a:lnTo>
                    <a:pt x="2712" y="788"/>
                  </a:lnTo>
                  <a:lnTo>
                    <a:pt x="2710" y="786"/>
                  </a:lnTo>
                  <a:lnTo>
                    <a:pt x="2706" y="784"/>
                  </a:lnTo>
                  <a:lnTo>
                    <a:pt x="2702" y="782"/>
                  </a:lnTo>
                  <a:lnTo>
                    <a:pt x="2699" y="780"/>
                  </a:lnTo>
                  <a:lnTo>
                    <a:pt x="2695" y="778"/>
                  </a:lnTo>
                  <a:lnTo>
                    <a:pt x="2691" y="778"/>
                  </a:lnTo>
                  <a:lnTo>
                    <a:pt x="2687" y="776"/>
                  </a:lnTo>
                  <a:lnTo>
                    <a:pt x="2686" y="774"/>
                  </a:lnTo>
                  <a:lnTo>
                    <a:pt x="2684" y="771"/>
                  </a:lnTo>
                  <a:lnTo>
                    <a:pt x="2682" y="767"/>
                  </a:lnTo>
                  <a:lnTo>
                    <a:pt x="2678" y="765"/>
                  </a:lnTo>
                  <a:lnTo>
                    <a:pt x="2676" y="763"/>
                  </a:lnTo>
                  <a:lnTo>
                    <a:pt x="2672" y="761"/>
                  </a:lnTo>
                  <a:lnTo>
                    <a:pt x="2671" y="758"/>
                  </a:lnTo>
                  <a:lnTo>
                    <a:pt x="2671" y="754"/>
                  </a:lnTo>
                  <a:lnTo>
                    <a:pt x="2671" y="750"/>
                  </a:lnTo>
                  <a:lnTo>
                    <a:pt x="2672" y="746"/>
                  </a:lnTo>
                  <a:lnTo>
                    <a:pt x="2669" y="742"/>
                  </a:lnTo>
                  <a:lnTo>
                    <a:pt x="2665" y="744"/>
                  </a:lnTo>
                  <a:lnTo>
                    <a:pt x="2659" y="744"/>
                  </a:lnTo>
                  <a:lnTo>
                    <a:pt x="2656" y="742"/>
                  </a:lnTo>
                  <a:lnTo>
                    <a:pt x="2656" y="741"/>
                  </a:lnTo>
                  <a:lnTo>
                    <a:pt x="2654" y="735"/>
                  </a:lnTo>
                  <a:lnTo>
                    <a:pt x="2652" y="731"/>
                  </a:lnTo>
                  <a:lnTo>
                    <a:pt x="2650" y="729"/>
                  </a:lnTo>
                  <a:lnTo>
                    <a:pt x="2648" y="726"/>
                  </a:lnTo>
                  <a:lnTo>
                    <a:pt x="2644" y="727"/>
                  </a:lnTo>
                  <a:lnTo>
                    <a:pt x="2641" y="729"/>
                  </a:lnTo>
                  <a:lnTo>
                    <a:pt x="2637" y="731"/>
                  </a:lnTo>
                  <a:lnTo>
                    <a:pt x="2633" y="733"/>
                  </a:lnTo>
                  <a:lnTo>
                    <a:pt x="2629" y="735"/>
                  </a:lnTo>
                  <a:lnTo>
                    <a:pt x="2627" y="737"/>
                  </a:lnTo>
                  <a:lnTo>
                    <a:pt x="2626" y="739"/>
                  </a:lnTo>
                  <a:lnTo>
                    <a:pt x="2622" y="742"/>
                  </a:lnTo>
                  <a:lnTo>
                    <a:pt x="2620" y="746"/>
                  </a:lnTo>
                  <a:lnTo>
                    <a:pt x="2618" y="748"/>
                  </a:lnTo>
                  <a:lnTo>
                    <a:pt x="2614" y="750"/>
                  </a:lnTo>
                  <a:lnTo>
                    <a:pt x="2611" y="750"/>
                  </a:lnTo>
                  <a:lnTo>
                    <a:pt x="2607" y="748"/>
                  </a:lnTo>
                  <a:lnTo>
                    <a:pt x="2603" y="746"/>
                  </a:lnTo>
                  <a:lnTo>
                    <a:pt x="2601" y="744"/>
                  </a:lnTo>
                  <a:lnTo>
                    <a:pt x="2597" y="742"/>
                  </a:lnTo>
                  <a:lnTo>
                    <a:pt x="2594" y="741"/>
                  </a:lnTo>
                  <a:lnTo>
                    <a:pt x="2590" y="739"/>
                  </a:lnTo>
                  <a:lnTo>
                    <a:pt x="2588" y="737"/>
                  </a:lnTo>
                  <a:lnTo>
                    <a:pt x="2584" y="735"/>
                  </a:lnTo>
                  <a:lnTo>
                    <a:pt x="2579" y="737"/>
                  </a:lnTo>
                  <a:lnTo>
                    <a:pt x="2575" y="737"/>
                  </a:lnTo>
                  <a:lnTo>
                    <a:pt x="2571" y="739"/>
                  </a:lnTo>
                  <a:lnTo>
                    <a:pt x="2569" y="742"/>
                  </a:lnTo>
                  <a:lnTo>
                    <a:pt x="2567" y="746"/>
                  </a:lnTo>
                  <a:lnTo>
                    <a:pt x="2567" y="750"/>
                  </a:lnTo>
                  <a:lnTo>
                    <a:pt x="2567" y="754"/>
                  </a:lnTo>
                  <a:lnTo>
                    <a:pt x="2567" y="758"/>
                  </a:lnTo>
                  <a:lnTo>
                    <a:pt x="2565" y="761"/>
                  </a:lnTo>
                  <a:lnTo>
                    <a:pt x="2565" y="765"/>
                  </a:lnTo>
                  <a:lnTo>
                    <a:pt x="2564" y="769"/>
                  </a:lnTo>
                  <a:lnTo>
                    <a:pt x="2562" y="771"/>
                  </a:lnTo>
                  <a:lnTo>
                    <a:pt x="2558" y="771"/>
                  </a:lnTo>
                  <a:lnTo>
                    <a:pt x="2554" y="771"/>
                  </a:lnTo>
                  <a:lnTo>
                    <a:pt x="2550" y="769"/>
                  </a:lnTo>
                  <a:lnTo>
                    <a:pt x="2547" y="767"/>
                  </a:lnTo>
                  <a:lnTo>
                    <a:pt x="2543" y="767"/>
                  </a:lnTo>
                  <a:lnTo>
                    <a:pt x="2537" y="769"/>
                  </a:lnTo>
                  <a:lnTo>
                    <a:pt x="2534" y="767"/>
                  </a:lnTo>
                  <a:lnTo>
                    <a:pt x="2532" y="763"/>
                  </a:lnTo>
                  <a:lnTo>
                    <a:pt x="2530" y="761"/>
                  </a:lnTo>
                  <a:lnTo>
                    <a:pt x="2526" y="759"/>
                  </a:lnTo>
                  <a:lnTo>
                    <a:pt x="2520" y="759"/>
                  </a:lnTo>
                  <a:lnTo>
                    <a:pt x="2517" y="758"/>
                  </a:lnTo>
                  <a:lnTo>
                    <a:pt x="2515" y="756"/>
                  </a:lnTo>
                  <a:lnTo>
                    <a:pt x="2509" y="758"/>
                  </a:lnTo>
                  <a:lnTo>
                    <a:pt x="2505" y="759"/>
                  </a:lnTo>
                  <a:lnTo>
                    <a:pt x="2504" y="761"/>
                  </a:lnTo>
                  <a:lnTo>
                    <a:pt x="2500" y="765"/>
                  </a:lnTo>
                  <a:lnTo>
                    <a:pt x="2500" y="767"/>
                  </a:lnTo>
                  <a:lnTo>
                    <a:pt x="2496" y="771"/>
                  </a:lnTo>
                  <a:lnTo>
                    <a:pt x="2494" y="773"/>
                  </a:lnTo>
                  <a:lnTo>
                    <a:pt x="2490" y="774"/>
                  </a:lnTo>
                  <a:lnTo>
                    <a:pt x="2487" y="776"/>
                  </a:lnTo>
                  <a:lnTo>
                    <a:pt x="2483" y="776"/>
                  </a:lnTo>
                  <a:lnTo>
                    <a:pt x="2481" y="776"/>
                  </a:lnTo>
                  <a:lnTo>
                    <a:pt x="2479" y="780"/>
                  </a:lnTo>
                  <a:lnTo>
                    <a:pt x="2475" y="782"/>
                  </a:lnTo>
                  <a:lnTo>
                    <a:pt x="2472" y="784"/>
                  </a:lnTo>
                  <a:lnTo>
                    <a:pt x="2468" y="784"/>
                  </a:lnTo>
                  <a:lnTo>
                    <a:pt x="2462" y="784"/>
                  </a:lnTo>
                  <a:lnTo>
                    <a:pt x="2457" y="786"/>
                  </a:lnTo>
                  <a:lnTo>
                    <a:pt x="2453" y="786"/>
                  </a:lnTo>
                  <a:lnTo>
                    <a:pt x="2449" y="789"/>
                  </a:lnTo>
                  <a:lnTo>
                    <a:pt x="2447" y="791"/>
                  </a:lnTo>
                  <a:lnTo>
                    <a:pt x="2442" y="791"/>
                  </a:lnTo>
                  <a:lnTo>
                    <a:pt x="2438" y="789"/>
                  </a:lnTo>
                  <a:lnTo>
                    <a:pt x="2436" y="788"/>
                  </a:lnTo>
                  <a:lnTo>
                    <a:pt x="2434" y="784"/>
                  </a:lnTo>
                  <a:lnTo>
                    <a:pt x="2430" y="782"/>
                  </a:lnTo>
                  <a:lnTo>
                    <a:pt x="2427" y="780"/>
                  </a:lnTo>
                  <a:lnTo>
                    <a:pt x="2425" y="778"/>
                  </a:lnTo>
                  <a:lnTo>
                    <a:pt x="2421" y="776"/>
                  </a:lnTo>
                  <a:lnTo>
                    <a:pt x="2417" y="774"/>
                  </a:lnTo>
                  <a:lnTo>
                    <a:pt x="2415" y="773"/>
                  </a:lnTo>
                  <a:lnTo>
                    <a:pt x="2412" y="771"/>
                  </a:lnTo>
                  <a:lnTo>
                    <a:pt x="2408" y="769"/>
                  </a:lnTo>
                  <a:lnTo>
                    <a:pt x="2404" y="769"/>
                  </a:lnTo>
                  <a:lnTo>
                    <a:pt x="2402" y="765"/>
                  </a:lnTo>
                  <a:lnTo>
                    <a:pt x="2399" y="763"/>
                  </a:lnTo>
                  <a:lnTo>
                    <a:pt x="2395" y="763"/>
                  </a:lnTo>
                  <a:lnTo>
                    <a:pt x="2391" y="761"/>
                  </a:lnTo>
                  <a:lnTo>
                    <a:pt x="2387" y="759"/>
                  </a:lnTo>
                  <a:lnTo>
                    <a:pt x="2384" y="758"/>
                  </a:lnTo>
                  <a:lnTo>
                    <a:pt x="2380" y="758"/>
                  </a:lnTo>
                  <a:lnTo>
                    <a:pt x="2378" y="756"/>
                  </a:lnTo>
                  <a:lnTo>
                    <a:pt x="2374" y="754"/>
                  </a:lnTo>
                  <a:lnTo>
                    <a:pt x="2370" y="754"/>
                  </a:lnTo>
                  <a:lnTo>
                    <a:pt x="2365" y="752"/>
                  </a:lnTo>
                  <a:lnTo>
                    <a:pt x="2361" y="752"/>
                  </a:lnTo>
                  <a:lnTo>
                    <a:pt x="2357" y="752"/>
                  </a:lnTo>
                  <a:lnTo>
                    <a:pt x="2352" y="752"/>
                  </a:lnTo>
                  <a:lnTo>
                    <a:pt x="2346" y="754"/>
                  </a:lnTo>
                  <a:lnTo>
                    <a:pt x="2340" y="754"/>
                  </a:lnTo>
                  <a:lnTo>
                    <a:pt x="2337" y="756"/>
                  </a:lnTo>
                  <a:lnTo>
                    <a:pt x="2331" y="756"/>
                  </a:lnTo>
                  <a:lnTo>
                    <a:pt x="2327" y="758"/>
                  </a:lnTo>
                  <a:lnTo>
                    <a:pt x="2324" y="759"/>
                  </a:lnTo>
                  <a:lnTo>
                    <a:pt x="2318" y="761"/>
                  </a:lnTo>
                  <a:lnTo>
                    <a:pt x="2314" y="761"/>
                  </a:lnTo>
                  <a:lnTo>
                    <a:pt x="2310" y="763"/>
                  </a:lnTo>
                  <a:lnTo>
                    <a:pt x="2307" y="765"/>
                  </a:lnTo>
                  <a:lnTo>
                    <a:pt x="2301" y="767"/>
                  </a:lnTo>
                  <a:lnTo>
                    <a:pt x="2299" y="769"/>
                  </a:lnTo>
                  <a:lnTo>
                    <a:pt x="2295" y="771"/>
                  </a:lnTo>
                  <a:lnTo>
                    <a:pt x="2292" y="773"/>
                  </a:lnTo>
                  <a:lnTo>
                    <a:pt x="2288" y="774"/>
                  </a:lnTo>
                  <a:lnTo>
                    <a:pt x="2286" y="776"/>
                  </a:lnTo>
                  <a:lnTo>
                    <a:pt x="2284" y="780"/>
                  </a:lnTo>
                  <a:lnTo>
                    <a:pt x="2282" y="782"/>
                  </a:lnTo>
                  <a:lnTo>
                    <a:pt x="2280" y="786"/>
                  </a:lnTo>
                  <a:lnTo>
                    <a:pt x="2279" y="789"/>
                  </a:lnTo>
                  <a:lnTo>
                    <a:pt x="2279" y="793"/>
                  </a:lnTo>
                  <a:lnTo>
                    <a:pt x="2277" y="797"/>
                  </a:lnTo>
                  <a:lnTo>
                    <a:pt x="2277" y="801"/>
                  </a:lnTo>
                  <a:lnTo>
                    <a:pt x="2275" y="804"/>
                  </a:lnTo>
                  <a:lnTo>
                    <a:pt x="2273" y="806"/>
                  </a:lnTo>
                  <a:lnTo>
                    <a:pt x="2271" y="810"/>
                  </a:lnTo>
                  <a:lnTo>
                    <a:pt x="2267" y="812"/>
                  </a:lnTo>
                  <a:lnTo>
                    <a:pt x="2264" y="812"/>
                  </a:lnTo>
                  <a:lnTo>
                    <a:pt x="2258" y="812"/>
                  </a:lnTo>
                  <a:lnTo>
                    <a:pt x="2256" y="812"/>
                  </a:lnTo>
                  <a:lnTo>
                    <a:pt x="2252" y="810"/>
                  </a:lnTo>
                  <a:lnTo>
                    <a:pt x="2250" y="806"/>
                  </a:lnTo>
                  <a:lnTo>
                    <a:pt x="2247" y="804"/>
                  </a:lnTo>
                  <a:lnTo>
                    <a:pt x="2245" y="801"/>
                  </a:lnTo>
                  <a:lnTo>
                    <a:pt x="2241" y="799"/>
                  </a:lnTo>
                  <a:lnTo>
                    <a:pt x="2239" y="797"/>
                  </a:lnTo>
                  <a:lnTo>
                    <a:pt x="2234" y="797"/>
                  </a:lnTo>
                  <a:lnTo>
                    <a:pt x="2230" y="797"/>
                  </a:lnTo>
                  <a:lnTo>
                    <a:pt x="2226" y="797"/>
                  </a:lnTo>
                  <a:lnTo>
                    <a:pt x="2220" y="795"/>
                  </a:lnTo>
                  <a:lnTo>
                    <a:pt x="2218" y="793"/>
                  </a:lnTo>
                  <a:lnTo>
                    <a:pt x="2217" y="791"/>
                  </a:lnTo>
                  <a:lnTo>
                    <a:pt x="2215" y="788"/>
                  </a:lnTo>
                  <a:lnTo>
                    <a:pt x="2213" y="782"/>
                  </a:lnTo>
                  <a:lnTo>
                    <a:pt x="2213" y="778"/>
                  </a:lnTo>
                  <a:lnTo>
                    <a:pt x="2211" y="774"/>
                  </a:lnTo>
                  <a:lnTo>
                    <a:pt x="2207" y="773"/>
                  </a:lnTo>
                  <a:lnTo>
                    <a:pt x="2203" y="771"/>
                  </a:lnTo>
                  <a:lnTo>
                    <a:pt x="2202" y="769"/>
                  </a:lnTo>
                  <a:lnTo>
                    <a:pt x="2198" y="767"/>
                  </a:lnTo>
                  <a:lnTo>
                    <a:pt x="2192" y="769"/>
                  </a:lnTo>
                  <a:lnTo>
                    <a:pt x="2188" y="771"/>
                  </a:lnTo>
                  <a:lnTo>
                    <a:pt x="2185" y="773"/>
                  </a:lnTo>
                  <a:lnTo>
                    <a:pt x="2181" y="773"/>
                  </a:lnTo>
                  <a:lnTo>
                    <a:pt x="2177" y="773"/>
                  </a:lnTo>
                  <a:lnTo>
                    <a:pt x="2173" y="771"/>
                  </a:lnTo>
                  <a:lnTo>
                    <a:pt x="2170" y="769"/>
                  </a:lnTo>
                  <a:lnTo>
                    <a:pt x="2166" y="771"/>
                  </a:lnTo>
                  <a:lnTo>
                    <a:pt x="2162" y="773"/>
                  </a:lnTo>
                  <a:lnTo>
                    <a:pt x="2158" y="774"/>
                  </a:lnTo>
                  <a:lnTo>
                    <a:pt x="2155" y="776"/>
                  </a:lnTo>
                  <a:lnTo>
                    <a:pt x="2149" y="776"/>
                  </a:lnTo>
                  <a:lnTo>
                    <a:pt x="2145" y="776"/>
                  </a:lnTo>
                  <a:lnTo>
                    <a:pt x="2140" y="778"/>
                  </a:lnTo>
                  <a:lnTo>
                    <a:pt x="2136" y="776"/>
                  </a:lnTo>
                  <a:lnTo>
                    <a:pt x="2132" y="774"/>
                  </a:lnTo>
                  <a:lnTo>
                    <a:pt x="2130" y="773"/>
                  </a:lnTo>
                  <a:lnTo>
                    <a:pt x="2127" y="771"/>
                  </a:lnTo>
                  <a:lnTo>
                    <a:pt x="2125" y="767"/>
                  </a:lnTo>
                  <a:lnTo>
                    <a:pt x="2123" y="765"/>
                  </a:lnTo>
                  <a:lnTo>
                    <a:pt x="2119" y="761"/>
                  </a:lnTo>
                  <a:lnTo>
                    <a:pt x="2117" y="759"/>
                  </a:lnTo>
                  <a:lnTo>
                    <a:pt x="2113" y="758"/>
                  </a:lnTo>
                  <a:lnTo>
                    <a:pt x="2112" y="756"/>
                  </a:lnTo>
                  <a:lnTo>
                    <a:pt x="2108" y="752"/>
                  </a:lnTo>
                  <a:lnTo>
                    <a:pt x="2106" y="750"/>
                  </a:lnTo>
                  <a:lnTo>
                    <a:pt x="2102" y="748"/>
                  </a:lnTo>
                  <a:lnTo>
                    <a:pt x="2100" y="744"/>
                  </a:lnTo>
                  <a:lnTo>
                    <a:pt x="2098" y="741"/>
                  </a:lnTo>
                  <a:lnTo>
                    <a:pt x="2097" y="737"/>
                  </a:lnTo>
                  <a:lnTo>
                    <a:pt x="2097" y="733"/>
                  </a:lnTo>
                  <a:lnTo>
                    <a:pt x="2095" y="729"/>
                  </a:lnTo>
                  <a:lnTo>
                    <a:pt x="2093" y="724"/>
                  </a:lnTo>
                  <a:lnTo>
                    <a:pt x="2091" y="720"/>
                  </a:lnTo>
                  <a:lnTo>
                    <a:pt x="2091" y="716"/>
                  </a:lnTo>
                  <a:lnTo>
                    <a:pt x="2089" y="712"/>
                  </a:lnTo>
                  <a:lnTo>
                    <a:pt x="2087" y="709"/>
                  </a:lnTo>
                  <a:lnTo>
                    <a:pt x="2087" y="707"/>
                  </a:lnTo>
                  <a:lnTo>
                    <a:pt x="2087" y="703"/>
                  </a:lnTo>
                  <a:lnTo>
                    <a:pt x="2085" y="699"/>
                  </a:lnTo>
                  <a:lnTo>
                    <a:pt x="2085" y="694"/>
                  </a:lnTo>
                  <a:lnTo>
                    <a:pt x="2083" y="690"/>
                  </a:lnTo>
                  <a:lnTo>
                    <a:pt x="2082" y="686"/>
                  </a:lnTo>
                  <a:lnTo>
                    <a:pt x="2082" y="681"/>
                  </a:lnTo>
                  <a:lnTo>
                    <a:pt x="2080" y="677"/>
                  </a:lnTo>
                  <a:lnTo>
                    <a:pt x="2080" y="671"/>
                  </a:lnTo>
                  <a:lnTo>
                    <a:pt x="2080" y="667"/>
                  </a:lnTo>
                  <a:lnTo>
                    <a:pt x="2080" y="664"/>
                  </a:lnTo>
                  <a:lnTo>
                    <a:pt x="2080" y="660"/>
                  </a:lnTo>
                  <a:lnTo>
                    <a:pt x="2080" y="656"/>
                  </a:lnTo>
                  <a:lnTo>
                    <a:pt x="2080" y="651"/>
                  </a:lnTo>
                  <a:lnTo>
                    <a:pt x="2078" y="649"/>
                  </a:lnTo>
                  <a:lnTo>
                    <a:pt x="2074" y="647"/>
                  </a:lnTo>
                  <a:lnTo>
                    <a:pt x="2068" y="647"/>
                  </a:lnTo>
                  <a:lnTo>
                    <a:pt x="2065" y="649"/>
                  </a:lnTo>
                  <a:lnTo>
                    <a:pt x="2063" y="651"/>
                  </a:lnTo>
                  <a:lnTo>
                    <a:pt x="2059" y="654"/>
                  </a:lnTo>
                  <a:lnTo>
                    <a:pt x="2057" y="656"/>
                  </a:lnTo>
                  <a:lnTo>
                    <a:pt x="2055" y="658"/>
                  </a:lnTo>
                  <a:lnTo>
                    <a:pt x="2052" y="662"/>
                  </a:lnTo>
                  <a:lnTo>
                    <a:pt x="2050" y="666"/>
                  </a:lnTo>
                  <a:lnTo>
                    <a:pt x="2048" y="667"/>
                  </a:lnTo>
                  <a:lnTo>
                    <a:pt x="2046" y="671"/>
                  </a:lnTo>
                  <a:lnTo>
                    <a:pt x="2044" y="673"/>
                  </a:lnTo>
                  <a:lnTo>
                    <a:pt x="2042" y="675"/>
                  </a:lnTo>
                  <a:lnTo>
                    <a:pt x="2040" y="679"/>
                  </a:lnTo>
                  <a:lnTo>
                    <a:pt x="2037" y="681"/>
                  </a:lnTo>
                  <a:lnTo>
                    <a:pt x="2035" y="684"/>
                  </a:lnTo>
                  <a:lnTo>
                    <a:pt x="2031" y="686"/>
                  </a:lnTo>
                  <a:lnTo>
                    <a:pt x="2027" y="688"/>
                  </a:lnTo>
                  <a:lnTo>
                    <a:pt x="2023" y="690"/>
                  </a:lnTo>
                  <a:lnTo>
                    <a:pt x="2018" y="690"/>
                  </a:lnTo>
                  <a:lnTo>
                    <a:pt x="2014" y="690"/>
                  </a:lnTo>
                  <a:lnTo>
                    <a:pt x="2010" y="690"/>
                  </a:lnTo>
                  <a:lnTo>
                    <a:pt x="2005" y="690"/>
                  </a:lnTo>
                  <a:lnTo>
                    <a:pt x="2001" y="688"/>
                  </a:lnTo>
                  <a:lnTo>
                    <a:pt x="1997" y="686"/>
                  </a:lnTo>
                  <a:lnTo>
                    <a:pt x="1995" y="686"/>
                  </a:lnTo>
                  <a:lnTo>
                    <a:pt x="1990" y="690"/>
                  </a:lnTo>
                  <a:lnTo>
                    <a:pt x="1984" y="696"/>
                  </a:lnTo>
                  <a:lnTo>
                    <a:pt x="1984" y="699"/>
                  </a:lnTo>
                  <a:lnTo>
                    <a:pt x="1978" y="699"/>
                  </a:lnTo>
                  <a:lnTo>
                    <a:pt x="1975" y="699"/>
                  </a:lnTo>
                  <a:lnTo>
                    <a:pt x="1971" y="701"/>
                  </a:lnTo>
                  <a:lnTo>
                    <a:pt x="1967" y="703"/>
                  </a:lnTo>
                  <a:lnTo>
                    <a:pt x="1963" y="705"/>
                  </a:lnTo>
                  <a:lnTo>
                    <a:pt x="1963" y="707"/>
                  </a:lnTo>
                  <a:lnTo>
                    <a:pt x="1962" y="709"/>
                  </a:lnTo>
                  <a:lnTo>
                    <a:pt x="1960" y="712"/>
                  </a:lnTo>
                  <a:lnTo>
                    <a:pt x="1960" y="714"/>
                  </a:lnTo>
                  <a:lnTo>
                    <a:pt x="1960" y="716"/>
                  </a:lnTo>
                  <a:lnTo>
                    <a:pt x="1958" y="718"/>
                  </a:lnTo>
                  <a:lnTo>
                    <a:pt x="1958" y="724"/>
                  </a:lnTo>
                  <a:lnTo>
                    <a:pt x="1956" y="726"/>
                  </a:lnTo>
                  <a:lnTo>
                    <a:pt x="1958" y="727"/>
                  </a:lnTo>
                  <a:lnTo>
                    <a:pt x="1952" y="729"/>
                  </a:lnTo>
                  <a:lnTo>
                    <a:pt x="1948" y="731"/>
                  </a:lnTo>
                  <a:lnTo>
                    <a:pt x="1941" y="735"/>
                  </a:lnTo>
                  <a:lnTo>
                    <a:pt x="1933" y="739"/>
                  </a:lnTo>
                  <a:lnTo>
                    <a:pt x="1926" y="742"/>
                  </a:lnTo>
                  <a:lnTo>
                    <a:pt x="1918" y="746"/>
                  </a:lnTo>
                  <a:lnTo>
                    <a:pt x="1917" y="748"/>
                  </a:lnTo>
                  <a:lnTo>
                    <a:pt x="1909" y="752"/>
                  </a:lnTo>
                  <a:lnTo>
                    <a:pt x="1907" y="752"/>
                  </a:lnTo>
                  <a:lnTo>
                    <a:pt x="1902" y="748"/>
                  </a:lnTo>
                  <a:lnTo>
                    <a:pt x="1898" y="746"/>
                  </a:lnTo>
                  <a:lnTo>
                    <a:pt x="1894" y="746"/>
                  </a:lnTo>
                  <a:lnTo>
                    <a:pt x="1892" y="744"/>
                  </a:lnTo>
                  <a:lnTo>
                    <a:pt x="1887" y="742"/>
                  </a:lnTo>
                  <a:lnTo>
                    <a:pt x="1883" y="742"/>
                  </a:lnTo>
                  <a:lnTo>
                    <a:pt x="1879" y="742"/>
                  </a:lnTo>
                  <a:lnTo>
                    <a:pt x="1875" y="741"/>
                  </a:lnTo>
                  <a:lnTo>
                    <a:pt x="1870" y="742"/>
                  </a:lnTo>
                  <a:lnTo>
                    <a:pt x="1866" y="744"/>
                  </a:lnTo>
                  <a:lnTo>
                    <a:pt x="1864" y="746"/>
                  </a:lnTo>
                  <a:lnTo>
                    <a:pt x="1862" y="750"/>
                  </a:lnTo>
                  <a:lnTo>
                    <a:pt x="1860" y="752"/>
                  </a:lnTo>
                  <a:lnTo>
                    <a:pt x="1858" y="756"/>
                  </a:lnTo>
                  <a:lnTo>
                    <a:pt x="1856" y="759"/>
                  </a:lnTo>
                  <a:lnTo>
                    <a:pt x="1855" y="761"/>
                  </a:lnTo>
                  <a:lnTo>
                    <a:pt x="1851" y="763"/>
                  </a:lnTo>
                  <a:lnTo>
                    <a:pt x="1847" y="763"/>
                  </a:lnTo>
                  <a:lnTo>
                    <a:pt x="1841" y="761"/>
                  </a:lnTo>
                  <a:lnTo>
                    <a:pt x="1840" y="759"/>
                  </a:lnTo>
                  <a:lnTo>
                    <a:pt x="1836" y="758"/>
                  </a:lnTo>
                  <a:lnTo>
                    <a:pt x="1832" y="756"/>
                  </a:lnTo>
                  <a:lnTo>
                    <a:pt x="1830" y="754"/>
                  </a:lnTo>
                  <a:lnTo>
                    <a:pt x="1826" y="752"/>
                  </a:lnTo>
                  <a:lnTo>
                    <a:pt x="1823" y="750"/>
                  </a:lnTo>
                  <a:lnTo>
                    <a:pt x="1821" y="748"/>
                  </a:lnTo>
                  <a:lnTo>
                    <a:pt x="1817" y="746"/>
                  </a:lnTo>
                  <a:lnTo>
                    <a:pt x="1815" y="744"/>
                  </a:lnTo>
                  <a:lnTo>
                    <a:pt x="1811" y="742"/>
                  </a:lnTo>
                  <a:lnTo>
                    <a:pt x="1808" y="741"/>
                  </a:lnTo>
                  <a:lnTo>
                    <a:pt x="1804" y="741"/>
                  </a:lnTo>
                  <a:lnTo>
                    <a:pt x="1800" y="739"/>
                  </a:lnTo>
                  <a:lnTo>
                    <a:pt x="1796" y="737"/>
                  </a:lnTo>
                  <a:lnTo>
                    <a:pt x="1793" y="737"/>
                  </a:lnTo>
                  <a:lnTo>
                    <a:pt x="1789" y="735"/>
                  </a:lnTo>
                  <a:lnTo>
                    <a:pt x="1785" y="733"/>
                  </a:lnTo>
                  <a:lnTo>
                    <a:pt x="1783" y="731"/>
                  </a:lnTo>
                  <a:lnTo>
                    <a:pt x="1780" y="729"/>
                  </a:lnTo>
                  <a:lnTo>
                    <a:pt x="1778" y="727"/>
                  </a:lnTo>
                  <a:lnTo>
                    <a:pt x="1774" y="724"/>
                  </a:lnTo>
                  <a:lnTo>
                    <a:pt x="1772" y="722"/>
                  </a:lnTo>
                  <a:lnTo>
                    <a:pt x="1768" y="720"/>
                  </a:lnTo>
                  <a:lnTo>
                    <a:pt x="1765" y="718"/>
                  </a:lnTo>
                  <a:lnTo>
                    <a:pt x="1761" y="716"/>
                  </a:lnTo>
                  <a:lnTo>
                    <a:pt x="1757" y="716"/>
                  </a:lnTo>
                  <a:lnTo>
                    <a:pt x="1753" y="714"/>
                  </a:lnTo>
                  <a:lnTo>
                    <a:pt x="1750" y="714"/>
                  </a:lnTo>
                  <a:lnTo>
                    <a:pt x="1746" y="714"/>
                  </a:lnTo>
                  <a:lnTo>
                    <a:pt x="1742" y="712"/>
                  </a:lnTo>
                  <a:lnTo>
                    <a:pt x="1736" y="712"/>
                  </a:lnTo>
                  <a:lnTo>
                    <a:pt x="1735" y="711"/>
                  </a:lnTo>
                  <a:lnTo>
                    <a:pt x="1731" y="709"/>
                  </a:lnTo>
                  <a:lnTo>
                    <a:pt x="1729" y="707"/>
                  </a:lnTo>
                  <a:lnTo>
                    <a:pt x="1725" y="705"/>
                  </a:lnTo>
                  <a:lnTo>
                    <a:pt x="1723" y="701"/>
                  </a:lnTo>
                  <a:lnTo>
                    <a:pt x="1721" y="699"/>
                  </a:lnTo>
                  <a:lnTo>
                    <a:pt x="1718" y="696"/>
                  </a:lnTo>
                  <a:lnTo>
                    <a:pt x="1716" y="692"/>
                  </a:lnTo>
                  <a:lnTo>
                    <a:pt x="1714" y="690"/>
                  </a:lnTo>
                  <a:lnTo>
                    <a:pt x="1710" y="688"/>
                  </a:lnTo>
                  <a:lnTo>
                    <a:pt x="1706" y="686"/>
                  </a:lnTo>
                  <a:lnTo>
                    <a:pt x="1703" y="684"/>
                  </a:lnTo>
                  <a:lnTo>
                    <a:pt x="1699" y="684"/>
                  </a:lnTo>
                  <a:lnTo>
                    <a:pt x="1695" y="684"/>
                  </a:lnTo>
                  <a:lnTo>
                    <a:pt x="1691" y="682"/>
                  </a:lnTo>
                  <a:lnTo>
                    <a:pt x="1688" y="682"/>
                  </a:lnTo>
                  <a:lnTo>
                    <a:pt x="1686" y="682"/>
                  </a:lnTo>
                  <a:lnTo>
                    <a:pt x="1684" y="682"/>
                  </a:lnTo>
                  <a:lnTo>
                    <a:pt x="1678" y="681"/>
                  </a:lnTo>
                  <a:lnTo>
                    <a:pt x="1676" y="679"/>
                  </a:lnTo>
                  <a:lnTo>
                    <a:pt x="1673" y="677"/>
                  </a:lnTo>
                  <a:lnTo>
                    <a:pt x="1669" y="675"/>
                  </a:lnTo>
                  <a:lnTo>
                    <a:pt x="1665" y="675"/>
                  </a:lnTo>
                  <a:lnTo>
                    <a:pt x="1661" y="673"/>
                  </a:lnTo>
                  <a:lnTo>
                    <a:pt x="1660" y="671"/>
                  </a:lnTo>
                  <a:lnTo>
                    <a:pt x="1656" y="671"/>
                  </a:lnTo>
                  <a:lnTo>
                    <a:pt x="1652" y="669"/>
                  </a:lnTo>
                  <a:lnTo>
                    <a:pt x="1648" y="667"/>
                  </a:lnTo>
                  <a:lnTo>
                    <a:pt x="1645" y="667"/>
                  </a:lnTo>
                  <a:lnTo>
                    <a:pt x="1641" y="666"/>
                  </a:lnTo>
                  <a:lnTo>
                    <a:pt x="1637" y="666"/>
                  </a:lnTo>
                  <a:lnTo>
                    <a:pt x="1633" y="664"/>
                  </a:lnTo>
                  <a:lnTo>
                    <a:pt x="1630" y="662"/>
                  </a:lnTo>
                  <a:lnTo>
                    <a:pt x="1626" y="660"/>
                  </a:lnTo>
                  <a:lnTo>
                    <a:pt x="1622" y="658"/>
                  </a:lnTo>
                  <a:lnTo>
                    <a:pt x="1620" y="656"/>
                  </a:lnTo>
                  <a:lnTo>
                    <a:pt x="1616" y="654"/>
                  </a:lnTo>
                  <a:lnTo>
                    <a:pt x="1615" y="652"/>
                  </a:lnTo>
                  <a:lnTo>
                    <a:pt x="1611" y="651"/>
                  </a:lnTo>
                  <a:lnTo>
                    <a:pt x="1607" y="649"/>
                  </a:lnTo>
                  <a:lnTo>
                    <a:pt x="1603" y="647"/>
                  </a:lnTo>
                  <a:lnTo>
                    <a:pt x="1600" y="647"/>
                  </a:lnTo>
                  <a:lnTo>
                    <a:pt x="1596" y="647"/>
                  </a:lnTo>
                  <a:lnTo>
                    <a:pt x="1590" y="647"/>
                  </a:lnTo>
                  <a:lnTo>
                    <a:pt x="1586" y="647"/>
                  </a:lnTo>
                  <a:lnTo>
                    <a:pt x="1581" y="647"/>
                  </a:lnTo>
                  <a:lnTo>
                    <a:pt x="1575" y="649"/>
                  </a:lnTo>
                  <a:lnTo>
                    <a:pt x="1570" y="649"/>
                  </a:lnTo>
                  <a:lnTo>
                    <a:pt x="1568" y="647"/>
                  </a:lnTo>
                  <a:lnTo>
                    <a:pt x="1568" y="643"/>
                  </a:lnTo>
                  <a:lnTo>
                    <a:pt x="1570" y="639"/>
                  </a:lnTo>
                  <a:lnTo>
                    <a:pt x="1571" y="637"/>
                  </a:lnTo>
                  <a:lnTo>
                    <a:pt x="1571" y="634"/>
                  </a:lnTo>
                  <a:lnTo>
                    <a:pt x="1570" y="630"/>
                  </a:lnTo>
                  <a:lnTo>
                    <a:pt x="1566" y="628"/>
                  </a:lnTo>
                  <a:lnTo>
                    <a:pt x="1560" y="628"/>
                  </a:lnTo>
                  <a:lnTo>
                    <a:pt x="1556" y="630"/>
                  </a:lnTo>
                  <a:lnTo>
                    <a:pt x="1551" y="630"/>
                  </a:lnTo>
                  <a:lnTo>
                    <a:pt x="1547" y="630"/>
                  </a:lnTo>
                  <a:lnTo>
                    <a:pt x="1543" y="628"/>
                  </a:lnTo>
                  <a:lnTo>
                    <a:pt x="1538" y="630"/>
                  </a:lnTo>
                  <a:lnTo>
                    <a:pt x="1532" y="630"/>
                  </a:lnTo>
                  <a:lnTo>
                    <a:pt x="1528" y="632"/>
                  </a:lnTo>
                  <a:lnTo>
                    <a:pt x="1525" y="634"/>
                  </a:lnTo>
                  <a:lnTo>
                    <a:pt x="1519" y="634"/>
                  </a:lnTo>
                  <a:lnTo>
                    <a:pt x="1515" y="636"/>
                  </a:lnTo>
                  <a:lnTo>
                    <a:pt x="1511" y="637"/>
                  </a:lnTo>
                  <a:lnTo>
                    <a:pt x="1508" y="639"/>
                  </a:lnTo>
                  <a:lnTo>
                    <a:pt x="1504" y="641"/>
                  </a:lnTo>
                  <a:lnTo>
                    <a:pt x="1500" y="643"/>
                  </a:lnTo>
                  <a:lnTo>
                    <a:pt x="1496" y="645"/>
                  </a:lnTo>
                  <a:lnTo>
                    <a:pt x="1493" y="647"/>
                  </a:lnTo>
                  <a:lnTo>
                    <a:pt x="1489" y="649"/>
                  </a:lnTo>
                  <a:lnTo>
                    <a:pt x="1483" y="649"/>
                  </a:lnTo>
                  <a:lnTo>
                    <a:pt x="1479" y="647"/>
                  </a:lnTo>
                  <a:lnTo>
                    <a:pt x="1478" y="645"/>
                  </a:lnTo>
                  <a:lnTo>
                    <a:pt x="1476" y="641"/>
                  </a:lnTo>
                  <a:lnTo>
                    <a:pt x="1474" y="637"/>
                  </a:lnTo>
                  <a:lnTo>
                    <a:pt x="1472" y="634"/>
                  </a:lnTo>
                  <a:lnTo>
                    <a:pt x="1468" y="634"/>
                  </a:lnTo>
                  <a:lnTo>
                    <a:pt x="1463" y="632"/>
                  </a:lnTo>
                  <a:lnTo>
                    <a:pt x="1459" y="634"/>
                  </a:lnTo>
                  <a:lnTo>
                    <a:pt x="1453" y="634"/>
                  </a:lnTo>
                  <a:lnTo>
                    <a:pt x="1448" y="634"/>
                  </a:lnTo>
                  <a:lnTo>
                    <a:pt x="1442" y="636"/>
                  </a:lnTo>
                  <a:lnTo>
                    <a:pt x="1438" y="637"/>
                  </a:lnTo>
                  <a:lnTo>
                    <a:pt x="1434" y="636"/>
                  </a:lnTo>
                  <a:lnTo>
                    <a:pt x="1433" y="632"/>
                  </a:lnTo>
                  <a:lnTo>
                    <a:pt x="1431" y="630"/>
                  </a:lnTo>
                  <a:lnTo>
                    <a:pt x="1427" y="626"/>
                  </a:lnTo>
                  <a:lnTo>
                    <a:pt x="1423" y="626"/>
                  </a:lnTo>
                  <a:lnTo>
                    <a:pt x="1419" y="628"/>
                  </a:lnTo>
                  <a:lnTo>
                    <a:pt x="1414" y="626"/>
                  </a:lnTo>
                  <a:lnTo>
                    <a:pt x="1412" y="624"/>
                  </a:lnTo>
                  <a:lnTo>
                    <a:pt x="1408" y="622"/>
                  </a:lnTo>
                  <a:lnTo>
                    <a:pt x="1406" y="619"/>
                  </a:lnTo>
                  <a:lnTo>
                    <a:pt x="1403" y="617"/>
                  </a:lnTo>
                  <a:lnTo>
                    <a:pt x="1401" y="615"/>
                  </a:lnTo>
                  <a:lnTo>
                    <a:pt x="1399" y="611"/>
                  </a:lnTo>
                  <a:lnTo>
                    <a:pt x="1395" y="609"/>
                  </a:lnTo>
                  <a:lnTo>
                    <a:pt x="1393" y="607"/>
                  </a:lnTo>
                  <a:lnTo>
                    <a:pt x="1389" y="604"/>
                  </a:lnTo>
                  <a:lnTo>
                    <a:pt x="1388" y="602"/>
                  </a:lnTo>
                  <a:lnTo>
                    <a:pt x="1384" y="600"/>
                  </a:lnTo>
                  <a:lnTo>
                    <a:pt x="1380" y="598"/>
                  </a:lnTo>
                  <a:lnTo>
                    <a:pt x="1376" y="598"/>
                  </a:lnTo>
                  <a:lnTo>
                    <a:pt x="1373" y="596"/>
                  </a:lnTo>
                  <a:lnTo>
                    <a:pt x="1369" y="596"/>
                  </a:lnTo>
                  <a:lnTo>
                    <a:pt x="1365" y="594"/>
                  </a:lnTo>
                  <a:lnTo>
                    <a:pt x="1361" y="594"/>
                  </a:lnTo>
                  <a:lnTo>
                    <a:pt x="1358" y="596"/>
                  </a:lnTo>
                  <a:lnTo>
                    <a:pt x="1352" y="598"/>
                  </a:lnTo>
                  <a:lnTo>
                    <a:pt x="1350" y="600"/>
                  </a:lnTo>
                  <a:lnTo>
                    <a:pt x="1346" y="602"/>
                  </a:lnTo>
                  <a:lnTo>
                    <a:pt x="1343" y="604"/>
                  </a:lnTo>
                  <a:lnTo>
                    <a:pt x="1341" y="604"/>
                  </a:lnTo>
                  <a:lnTo>
                    <a:pt x="1337" y="606"/>
                  </a:lnTo>
                  <a:lnTo>
                    <a:pt x="1333" y="606"/>
                  </a:lnTo>
                  <a:lnTo>
                    <a:pt x="1328" y="606"/>
                  </a:lnTo>
                  <a:lnTo>
                    <a:pt x="1324" y="606"/>
                  </a:lnTo>
                  <a:lnTo>
                    <a:pt x="1318" y="604"/>
                  </a:lnTo>
                  <a:lnTo>
                    <a:pt x="1314" y="606"/>
                  </a:lnTo>
                  <a:lnTo>
                    <a:pt x="1313" y="609"/>
                  </a:lnTo>
                  <a:lnTo>
                    <a:pt x="1311" y="611"/>
                  </a:lnTo>
                  <a:lnTo>
                    <a:pt x="1309" y="615"/>
                  </a:lnTo>
                  <a:lnTo>
                    <a:pt x="1307" y="619"/>
                  </a:lnTo>
                  <a:lnTo>
                    <a:pt x="1307" y="621"/>
                  </a:lnTo>
                  <a:lnTo>
                    <a:pt x="1303" y="624"/>
                  </a:lnTo>
                  <a:lnTo>
                    <a:pt x="1301" y="626"/>
                  </a:lnTo>
                  <a:lnTo>
                    <a:pt x="1298" y="628"/>
                  </a:lnTo>
                  <a:lnTo>
                    <a:pt x="1294" y="630"/>
                  </a:lnTo>
                  <a:lnTo>
                    <a:pt x="1290" y="632"/>
                  </a:lnTo>
                  <a:lnTo>
                    <a:pt x="1284" y="634"/>
                  </a:lnTo>
                  <a:lnTo>
                    <a:pt x="1283" y="636"/>
                  </a:lnTo>
                  <a:lnTo>
                    <a:pt x="1279" y="637"/>
                  </a:lnTo>
                  <a:lnTo>
                    <a:pt x="1275" y="639"/>
                  </a:lnTo>
                  <a:lnTo>
                    <a:pt x="1269" y="645"/>
                  </a:lnTo>
                  <a:lnTo>
                    <a:pt x="1266" y="645"/>
                  </a:lnTo>
                  <a:lnTo>
                    <a:pt x="1262" y="649"/>
                  </a:lnTo>
                  <a:lnTo>
                    <a:pt x="1260" y="651"/>
                  </a:lnTo>
                  <a:lnTo>
                    <a:pt x="1254" y="652"/>
                  </a:lnTo>
                  <a:lnTo>
                    <a:pt x="1253" y="654"/>
                  </a:lnTo>
                  <a:lnTo>
                    <a:pt x="1249" y="656"/>
                  </a:lnTo>
                  <a:lnTo>
                    <a:pt x="1245" y="658"/>
                  </a:lnTo>
                  <a:lnTo>
                    <a:pt x="1241" y="658"/>
                  </a:lnTo>
                  <a:lnTo>
                    <a:pt x="1238" y="658"/>
                  </a:lnTo>
                  <a:lnTo>
                    <a:pt x="1234" y="654"/>
                  </a:lnTo>
                  <a:lnTo>
                    <a:pt x="1232" y="651"/>
                  </a:lnTo>
                  <a:lnTo>
                    <a:pt x="1232" y="647"/>
                  </a:lnTo>
                  <a:lnTo>
                    <a:pt x="1234" y="643"/>
                  </a:lnTo>
                  <a:lnTo>
                    <a:pt x="1232" y="639"/>
                  </a:lnTo>
                  <a:lnTo>
                    <a:pt x="1230" y="636"/>
                  </a:lnTo>
                  <a:lnTo>
                    <a:pt x="1226" y="634"/>
                  </a:lnTo>
                  <a:lnTo>
                    <a:pt x="1223" y="632"/>
                  </a:lnTo>
                  <a:lnTo>
                    <a:pt x="1219" y="634"/>
                  </a:lnTo>
                  <a:lnTo>
                    <a:pt x="1215" y="636"/>
                  </a:lnTo>
                  <a:lnTo>
                    <a:pt x="1211" y="637"/>
                  </a:lnTo>
                  <a:lnTo>
                    <a:pt x="1208" y="637"/>
                  </a:lnTo>
                  <a:lnTo>
                    <a:pt x="1204" y="634"/>
                  </a:lnTo>
                  <a:lnTo>
                    <a:pt x="1202" y="632"/>
                  </a:lnTo>
                  <a:lnTo>
                    <a:pt x="1198" y="630"/>
                  </a:lnTo>
                  <a:lnTo>
                    <a:pt x="1196" y="626"/>
                  </a:lnTo>
                  <a:lnTo>
                    <a:pt x="1194" y="624"/>
                  </a:lnTo>
                  <a:lnTo>
                    <a:pt x="1191" y="622"/>
                  </a:lnTo>
                  <a:lnTo>
                    <a:pt x="1187" y="621"/>
                  </a:lnTo>
                  <a:lnTo>
                    <a:pt x="1185" y="619"/>
                  </a:lnTo>
                  <a:lnTo>
                    <a:pt x="1181" y="617"/>
                  </a:lnTo>
                  <a:lnTo>
                    <a:pt x="1178" y="615"/>
                  </a:lnTo>
                  <a:lnTo>
                    <a:pt x="1176" y="613"/>
                  </a:lnTo>
                  <a:lnTo>
                    <a:pt x="1172" y="611"/>
                  </a:lnTo>
                  <a:lnTo>
                    <a:pt x="1170" y="609"/>
                  </a:lnTo>
                  <a:lnTo>
                    <a:pt x="1166" y="606"/>
                  </a:lnTo>
                  <a:lnTo>
                    <a:pt x="1164" y="604"/>
                  </a:lnTo>
                  <a:lnTo>
                    <a:pt x="1161" y="602"/>
                  </a:lnTo>
                  <a:lnTo>
                    <a:pt x="1159" y="598"/>
                  </a:lnTo>
                  <a:lnTo>
                    <a:pt x="1157" y="594"/>
                  </a:lnTo>
                  <a:lnTo>
                    <a:pt x="1155" y="592"/>
                  </a:lnTo>
                  <a:lnTo>
                    <a:pt x="1153" y="589"/>
                  </a:lnTo>
                  <a:lnTo>
                    <a:pt x="1151" y="583"/>
                  </a:lnTo>
                  <a:lnTo>
                    <a:pt x="1151" y="579"/>
                  </a:lnTo>
                  <a:lnTo>
                    <a:pt x="1151" y="574"/>
                  </a:lnTo>
                  <a:lnTo>
                    <a:pt x="1151" y="570"/>
                  </a:lnTo>
                  <a:lnTo>
                    <a:pt x="1149" y="566"/>
                  </a:lnTo>
                  <a:lnTo>
                    <a:pt x="1151" y="562"/>
                  </a:lnTo>
                  <a:lnTo>
                    <a:pt x="1151" y="559"/>
                  </a:lnTo>
                  <a:lnTo>
                    <a:pt x="1151" y="555"/>
                  </a:lnTo>
                  <a:lnTo>
                    <a:pt x="1151" y="549"/>
                  </a:lnTo>
                  <a:lnTo>
                    <a:pt x="1151" y="546"/>
                  </a:lnTo>
                  <a:lnTo>
                    <a:pt x="1151" y="542"/>
                  </a:lnTo>
                  <a:lnTo>
                    <a:pt x="1153" y="538"/>
                  </a:lnTo>
                  <a:lnTo>
                    <a:pt x="1153" y="534"/>
                  </a:lnTo>
                  <a:lnTo>
                    <a:pt x="1153" y="531"/>
                  </a:lnTo>
                  <a:lnTo>
                    <a:pt x="1153" y="527"/>
                  </a:lnTo>
                  <a:lnTo>
                    <a:pt x="1155" y="523"/>
                  </a:lnTo>
                  <a:lnTo>
                    <a:pt x="1155" y="519"/>
                  </a:lnTo>
                  <a:lnTo>
                    <a:pt x="1155" y="516"/>
                  </a:lnTo>
                  <a:lnTo>
                    <a:pt x="1155" y="512"/>
                  </a:lnTo>
                  <a:lnTo>
                    <a:pt x="1155" y="506"/>
                  </a:lnTo>
                  <a:lnTo>
                    <a:pt x="1153" y="502"/>
                  </a:lnTo>
                  <a:lnTo>
                    <a:pt x="1151" y="499"/>
                  </a:lnTo>
                  <a:lnTo>
                    <a:pt x="1147" y="497"/>
                  </a:lnTo>
                  <a:lnTo>
                    <a:pt x="1146" y="495"/>
                  </a:lnTo>
                  <a:lnTo>
                    <a:pt x="1144" y="491"/>
                  </a:lnTo>
                  <a:lnTo>
                    <a:pt x="1140" y="489"/>
                  </a:lnTo>
                  <a:lnTo>
                    <a:pt x="1138" y="487"/>
                  </a:lnTo>
                  <a:lnTo>
                    <a:pt x="1134" y="486"/>
                  </a:lnTo>
                  <a:lnTo>
                    <a:pt x="1131" y="484"/>
                  </a:lnTo>
                  <a:lnTo>
                    <a:pt x="1127" y="482"/>
                  </a:lnTo>
                  <a:lnTo>
                    <a:pt x="1125" y="480"/>
                  </a:lnTo>
                  <a:lnTo>
                    <a:pt x="1121" y="478"/>
                  </a:lnTo>
                  <a:lnTo>
                    <a:pt x="1117" y="476"/>
                  </a:lnTo>
                  <a:lnTo>
                    <a:pt x="1114" y="476"/>
                  </a:lnTo>
                  <a:lnTo>
                    <a:pt x="1110" y="474"/>
                  </a:lnTo>
                  <a:lnTo>
                    <a:pt x="1108" y="472"/>
                  </a:lnTo>
                  <a:lnTo>
                    <a:pt x="1104" y="471"/>
                  </a:lnTo>
                  <a:lnTo>
                    <a:pt x="1101" y="469"/>
                  </a:lnTo>
                  <a:lnTo>
                    <a:pt x="1097" y="467"/>
                  </a:lnTo>
                  <a:lnTo>
                    <a:pt x="1095" y="465"/>
                  </a:lnTo>
                  <a:lnTo>
                    <a:pt x="1093" y="461"/>
                  </a:lnTo>
                  <a:lnTo>
                    <a:pt x="1091" y="457"/>
                  </a:lnTo>
                  <a:lnTo>
                    <a:pt x="1087" y="456"/>
                  </a:lnTo>
                  <a:lnTo>
                    <a:pt x="1086" y="454"/>
                  </a:lnTo>
                  <a:lnTo>
                    <a:pt x="1080" y="454"/>
                  </a:lnTo>
                  <a:lnTo>
                    <a:pt x="1076" y="456"/>
                  </a:lnTo>
                  <a:lnTo>
                    <a:pt x="1072" y="457"/>
                  </a:lnTo>
                  <a:lnTo>
                    <a:pt x="1069" y="459"/>
                  </a:lnTo>
                  <a:lnTo>
                    <a:pt x="1065" y="461"/>
                  </a:lnTo>
                  <a:lnTo>
                    <a:pt x="1063" y="463"/>
                  </a:lnTo>
                  <a:lnTo>
                    <a:pt x="1057" y="465"/>
                  </a:lnTo>
                  <a:lnTo>
                    <a:pt x="1054" y="467"/>
                  </a:lnTo>
                  <a:lnTo>
                    <a:pt x="1048" y="467"/>
                  </a:lnTo>
                  <a:lnTo>
                    <a:pt x="1044" y="469"/>
                  </a:lnTo>
                  <a:lnTo>
                    <a:pt x="1041" y="471"/>
                  </a:lnTo>
                  <a:lnTo>
                    <a:pt x="1037" y="472"/>
                  </a:lnTo>
                  <a:lnTo>
                    <a:pt x="1033" y="474"/>
                  </a:lnTo>
                  <a:lnTo>
                    <a:pt x="1029" y="476"/>
                  </a:lnTo>
                  <a:lnTo>
                    <a:pt x="1026" y="478"/>
                  </a:lnTo>
                  <a:lnTo>
                    <a:pt x="1022" y="480"/>
                  </a:lnTo>
                  <a:lnTo>
                    <a:pt x="1018" y="482"/>
                  </a:lnTo>
                  <a:lnTo>
                    <a:pt x="1014" y="484"/>
                  </a:lnTo>
                  <a:lnTo>
                    <a:pt x="1011" y="486"/>
                  </a:lnTo>
                  <a:lnTo>
                    <a:pt x="1009" y="487"/>
                  </a:lnTo>
                  <a:lnTo>
                    <a:pt x="1003" y="489"/>
                  </a:lnTo>
                  <a:lnTo>
                    <a:pt x="1001" y="491"/>
                  </a:lnTo>
                  <a:lnTo>
                    <a:pt x="996" y="493"/>
                  </a:lnTo>
                  <a:lnTo>
                    <a:pt x="992" y="495"/>
                  </a:lnTo>
                  <a:lnTo>
                    <a:pt x="988" y="495"/>
                  </a:lnTo>
                  <a:lnTo>
                    <a:pt x="984" y="497"/>
                  </a:lnTo>
                  <a:lnTo>
                    <a:pt x="981" y="499"/>
                  </a:lnTo>
                  <a:lnTo>
                    <a:pt x="975" y="501"/>
                  </a:lnTo>
                  <a:lnTo>
                    <a:pt x="971" y="502"/>
                  </a:lnTo>
                  <a:lnTo>
                    <a:pt x="969" y="504"/>
                  </a:lnTo>
                  <a:lnTo>
                    <a:pt x="966" y="508"/>
                  </a:lnTo>
                  <a:lnTo>
                    <a:pt x="962" y="510"/>
                  </a:lnTo>
                  <a:lnTo>
                    <a:pt x="958" y="510"/>
                  </a:lnTo>
                  <a:lnTo>
                    <a:pt x="954" y="508"/>
                  </a:lnTo>
                  <a:lnTo>
                    <a:pt x="951" y="508"/>
                  </a:lnTo>
                  <a:lnTo>
                    <a:pt x="947" y="506"/>
                  </a:lnTo>
                  <a:lnTo>
                    <a:pt x="943" y="504"/>
                  </a:lnTo>
                  <a:lnTo>
                    <a:pt x="939" y="502"/>
                  </a:lnTo>
                  <a:lnTo>
                    <a:pt x="934" y="504"/>
                  </a:lnTo>
                  <a:lnTo>
                    <a:pt x="932" y="506"/>
                  </a:lnTo>
                  <a:lnTo>
                    <a:pt x="928" y="508"/>
                  </a:lnTo>
                  <a:lnTo>
                    <a:pt x="926" y="510"/>
                  </a:lnTo>
                  <a:lnTo>
                    <a:pt x="922" y="514"/>
                  </a:lnTo>
                  <a:lnTo>
                    <a:pt x="921" y="516"/>
                  </a:lnTo>
                  <a:lnTo>
                    <a:pt x="917" y="517"/>
                  </a:lnTo>
                  <a:lnTo>
                    <a:pt x="915" y="521"/>
                  </a:lnTo>
                  <a:lnTo>
                    <a:pt x="913" y="523"/>
                  </a:lnTo>
                  <a:lnTo>
                    <a:pt x="911" y="527"/>
                  </a:lnTo>
                  <a:lnTo>
                    <a:pt x="909" y="529"/>
                  </a:lnTo>
                  <a:lnTo>
                    <a:pt x="906" y="531"/>
                  </a:lnTo>
                  <a:lnTo>
                    <a:pt x="902" y="532"/>
                  </a:lnTo>
                  <a:lnTo>
                    <a:pt x="896" y="534"/>
                  </a:lnTo>
                  <a:lnTo>
                    <a:pt x="894" y="534"/>
                  </a:lnTo>
                  <a:lnTo>
                    <a:pt x="892" y="536"/>
                  </a:lnTo>
                  <a:lnTo>
                    <a:pt x="889" y="538"/>
                  </a:lnTo>
                  <a:lnTo>
                    <a:pt x="887" y="540"/>
                  </a:lnTo>
                  <a:lnTo>
                    <a:pt x="885" y="544"/>
                  </a:lnTo>
                  <a:lnTo>
                    <a:pt x="881" y="544"/>
                  </a:lnTo>
                  <a:lnTo>
                    <a:pt x="876" y="544"/>
                  </a:lnTo>
                  <a:lnTo>
                    <a:pt x="872" y="544"/>
                  </a:lnTo>
                  <a:lnTo>
                    <a:pt x="868" y="544"/>
                  </a:lnTo>
                  <a:lnTo>
                    <a:pt x="864" y="542"/>
                  </a:lnTo>
                  <a:lnTo>
                    <a:pt x="861" y="540"/>
                  </a:lnTo>
                  <a:lnTo>
                    <a:pt x="857" y="540"/>
                  </a:lnTo>
                  <a:lnTo>
                    <a:pt x="853" y="538"/>
                  </a:lnTo>
                  <a:lnTo>
                    <a:pt x="849" y="538"/>
                  </a:lnTo>
                  <a:lnTo>
                    <a:pt x="846" y="536"/>
                  </a:lnTo>
                  <a:lnTo>
                    <a:pt x="842" y="534"/>
                  </a:lnTo>
                  <a:lnTo>
                    <a:pt x="838" y="534"/>
                  </a:lnTo>
                  <a:lnTo>
                    <a:pt x="834" y="532"/>
                  </a:lnTo>
                  <a:lnTo>
                    <a:pt x="829" y="532"/>
                  </a:lnTo>
                  <a:lnTo>
                    <a:pt x="825" y="531"/>
                  </a:lnTo>
                  <a:lnTo>
                    <a:pt x="821" y="531"/>
                  </a:lnTo>
                  <a:lnTo>
                    <a:pt x="817" y="529"/>
                  </a:lnTo>
                  <a:lnTo>
                    <a:pt x="814" y="529"/>
                  </a:lnTo>
                  <a:lnTo>
                    <a:pt x="810" y="527"/>
                  </a:lnTo>
                  <a:lnTo>
                    <a:pt x="806" y="527"/>
                  </a:lnTo>
                  <a:lnTo>
                    <a:pt x="802" y="525"/>
                  </a:lnTo>
                  <a:lnTo>
                    <a:pt x="799" y="525"/>
                  </a:lnTo>
                  <a:lnTo>
                    <a:pt x="795" y="523"/>
                  </a:lnTo>
                  <a:lnTo>
                    <a:pt x="793" y="521"/>
                  </a:lnTo>
                  <a:lnTo>
                    <a:pt x="789" y="519"/>
                  </a:lnTo>
                  <a:lnTo>
                    <a:pt x="785" y="517"/>
                  </a:lnTo>
                  <a:lnTo>
                    <a:pt x="784" y="514"/>
                  </a:lnTo>
                  <a:lnTo>
                    <a:pt x="782" y="510"/>
                  </a:lnTo>
                  <a:lnTo>
                    <a:pt x="780" y="506"/>
                  </a:lnTo>
                  <a:lnTo>
                    <a:pt x="778" y="504"/>
                  </a:lnTo>
                  <a:lnTo>
                    <a:pt x="776" y="499"/>
                  </a:lnTo>
                  <a:lnTo>
                    <a:pt x="776" y="495"/>
                  </a:lnTo>
                  <a:lnTo>
                    <a:pt x="778" y="491"/>
                  </a:lnTo>
                  <a:lnTo>
                    <a:pt x="778" y="487"/>
                  </a:lnTo>
                  <a:lnTo>
                    <a:pt x="780" y="486"/>
                  </a:lnTo>
                  <a:lnTo>
                    <a:pt x="782" y="482"/>
                  </a:lnTo>
                  <a:lnTo>
                    <a:pt x="782" y="478"/>
                  </a:lnTo>
                  <a:lnTo>
                    <a:pt x="784" y="474"/>
                  </a:lnTo>
                  <a:lnTo>
                    <a:pt x="784" y="471"/>
                  </a:lnTo>
                  <a:lnTo>
                    <a:pt x="784" y="467"/>
                  </a:lnTo>
                  <a:lnTo>
                    <a:pt x="784" y="463"/>
                  </a:lnTo>
                  <a:lnTo>
                    <a:pt x="782" y="459"/>
                  </a:lnTo>
                  <a:lnTo>
                    <a:pt x="780" y="456"/>
                  </a:lnTo>
                  <a:lnTo>
                    <a:pt x="776" y="454"/>
                  </a:lnTo>
                  <a:lnTo>
                    <a:pt x="772" y="452"/>
                  </a:lnTo>
                  <a:lnTo>
                    <a:pt x="769" y="452"/>
                  </a:lnTo>
                  <a:lnTo>
                    <a:pt x="765" y="452"/>
                  </a:lnTo>
                  <a:lnTo>
                    <a:pt x="761" y="452"/>
                  </a:lnTo>
                  <a:lnTo>
                    <a:pt x="755" y="450"/>
                  </a:lnTo>
                  <a:lnTo>
                    <a:pt x="752" y="452"/>
                  </a:lnTo>
                  <a:lnTo>
                    <a:pt x="746" y="450"/>
                  </a:lnTo>
                  <a:lnTo>
                    <a:pt x="742" y="450"/>
                  </a:lnTo>
                  <a:lnTo>
                    <a:pt x="737" y="452"/>
                  </a:lnTo>
                  <a:lnTo>
                    <a:pt x="731" y="452"/>
                  </a:lnTo>
                  <a:lnTo>
                    <a:pt x="727" y="452"/>
                  </a:lnTo>
                  <a:lnTo>
                    <a:pt x="722" y="454"/>
                  </a:lnTo>
                  <a:lnTo>
                    <a:pt x="718" y="454"/>
                  </a:lnTo>
                  <a:lnTo>
                    <a:pt x="714" y="457"/>
                  </a:lnTo>
                  <a:lnTo>
                    <a:pt x="710" y="459"/>
                  </a:lnTo>
                  <a:lnTo>
                    <a:pt x="709" y="461"/>
                  </a:lnTo>
                  <a:lnTo>
                    <a:pt x="705" y="463"/>
                  </a:lnTo>
                  <a:lnTo>
                    <a:pt x="701" y="465"/>
                  </a:lnTo>
                  <a:lnTo>
                    <a:pt x="695" y="467"/>
                  </a:lnTo>
                  <a:lnTo>
                    <a:pt x="692" y="467"/>
                  </a:lnTo>
                  <a:lnTo>
                    <a:pt x="686" y="467"/>
                  </a:lnTo>
                  <a:lnTo>
                    <a:pt x="682" y="467"/>
                  </a:lnTo>
                  <a:lnTo>
                    <a:pt x="677" y="467"/>
                  </a:lnTo>
                  <a:lnTo>
                    <a:pt x="675" y="465"/>
                  </a:lnTo>
                  <a:lnTo>
                    <a:pt x="673" y="463"/>
                  </a:lnTo>
                  <a:lnTo>
                    <a:pt x="673" y="459"/>
                  </a:lnTo>
                  <a:lnTo>
                    <a:pt x="677" y="456"/>
                  </a:lnTo>
                  <a:lnTo>
                    <a:pt x="679" y="454"/>
                  </a:lnTo>
                  <a:lnTo>
                    <a:pt x="680" y="450"/>
                  </a:lnTo>
                  <a:lnTo>
                    <a:pt x="682" y="446"/>
                  </a:lnTo>
                  <a:lnTo>
                    <a:pt x="680" y="442"/>
                  </a:lnTo>
                  <a:lnTo>
                    <a:pt x="677" y="440"/>
                  </a:lnTo>
                  <a:lnTo>
                    <a:pt x="673" y="440"/>
                  </a:lnTo>
                  <a:lnTo>
                    <a:pt x="669" y="440"/>
                  </a:lnTo>
                  <a:lnTo>
                    <a:pt x="664" y="440"/>
                  </a:lnTo>
                  <a:lnTo>
                    <a:pt x="660" y="439"/>
                  </a:lnTo>
                  <a:lnTo>
                    <a:pt x="656" y="439"/>
                  </a:lnTo>
                  <a:lnTo>
                    <a:pt x="652" y="437"/>
                  </a:lnTo>
                  <a:lnTo>
                    <a:pt x="649" y="437"/>
                  </a:lnTo>
                  <a:lnTo>
                    <a:pt x="645" y="435"/>
                  </a:lnTo>
                  <a:lnTo>
                    <a:pt x="641" y="433"/>
                  </a:lnTo>
                  <a:lnTo>
                    <a:pt x="637" y="433"/>
                  </a:lnTo>
                  <a:lnTo>
                    <a:pt x="634" y="431"/>
                  </a:lnTo>
                  <a:lnTo>
                    <a:pt x="630" y="429"/>
                  </a:lnTo>
                  <a:lnTo>
                    <a:pt x="628" y="425"/>
                  </a:lnTo>
                  <a:lnTo>
                    <a:pt x="626" y="422"/>
                  </a:lnTo>
                  <a:lnTo>
                    <a:pt x="626" y="418"/>
                  </a:lnTo>
                  <a:lnTo>
                    <a:pt x="626" y="414"/>
                  </a:lnTo>
                  <a:lnTo>
                    <a:pt x="626" y="410"/>
                  </a:lnTo>
                  <a:lnTo>
                    <a:pt x="626" y="407"/>
                  </a:lnTo>
                  <a:lnTo>
                    <a:pt x="626" y="401"/>
                  </a:lnTo>
                  <a:lnTo>
                    <a:pt x="624" y="397"/>
                  </a:lnTo>
                  <a:lnTo>
                    <a:pt x="622" y="395"/>
                  </a:lnTo>
                  <a:lnTo>
                    <a:pt x="619" y="394"/>
                  </a:lnTo>
                  <a:lnTo>
                    <a:pt x="617" y="392"/>
                  </a:lnTo>
                  <a:lnTo>
                    <a:pt x="613" y="390"/>
                  </a:lnTo>
                  <a:lnTo>
                    <a:pt x="609" y="386"/>
                  </a:lnTo>
                  <a:lnTo>
                    <a:pt x="607" y="386"/>
                  </a:lnTo>
                  <a:lnTo>
                    <a:pt x="604" y="384"/>
                  </a:lnTo>
                  <a:lnTo>
                    <a:pt x="600" y="384"/>
                  </a:lnTo>
                  <a:lnTo>
                    <a:pt x="594" y="382"/>
                  </a:lnTo>
                  <a:lnTo>
                    <a:pt x="590" y="382"/>
                  </a:lnTo>
                  <a:lnTo>
                    <a:pt x="587" y="382"/>
                  </a:lnTo>
                  <a:lnTo>
                    <a:pt x="583" y="380"/>
                  </a:lnTo>
                  <a:lnTo>
                    <a:pt x="579" y="380"/>
                  </a:lnTo>
                  <a:lnTo>
                    <a:pt x="575" y="379"/>
                  </a:lnTo>
                  <a:lnTo>
                    <a:pt x="572" y="377"/>
                  </a:lnTo>
                  <a:lnTo>
                    <a:pt x="568" y="375"/>
                  </a:lnTo>
                  <a:lnTo>
                    <a:pt x="566" y="373"/>
                  </a:lnTo>
                  <a:lnTo>
                    <a:pt x="562" y="371"/>
                  </a:lnTo>
                  <a:lnTo>
                    <a:pt x="559" y="369"/>
                  </a:lnTo>
                  <a:lnTo>
                    <a:pt x="555" y="369"/>
                  </a:lnTo>
                  <a:lnTo>
                    <a:pt x="553" y="367"/>
                  </a:lnTo>
                  <a:lnTo>
                    <a:pt x="549" y="365"/>
                  </a:lnTo>
                  <a:lnTo>
                    <a:pt x="547" y="362"/>
                  </a:lnTo>
                  <a:lnTo>
                    <a:pt x="545" y="358"/>
                  </a:lnTo>
                  <a:lnTo>
                    <a:pt x="544" y="354"/>
                  </a:lnTo>
                  <a:lnTo>
                    <a:pt x="542" y="350"/>
                  </a:lnTo>
                  <a:lnTo>
                    <a:pt x="536" y="350"/>
                  </a:lnTo>
                  <a:lnTo>
                    <a:pt x="532" y="350"/>
                  </a:lnTo>
                  <a:lnTo>
                    <a:pt x="529" y="349"/>
                  </a:lnTo>
                  <a:lnTo>
                    <a:pt x="525" y="349"/>
                  </a:lnTo>
                  <a:lnTo>
                    <a:pt x="521" y="349"/>
                  </a:lnTo>
                  <a:lnTo>
                    <a:pt x="515" y="349"/>
                  </a:lnTo>
                  <a:lnTo>
                    <a:pt x="512" y="350"/>
                  </a:lnTo>
                  <a:lnTo>
                    <a:pt x="512" y="354"/>
                  </a:lnTo>
                  <a:lnTo>
                    <a:pt x="510" y="358"/>
                  </a:lnTo>
                  <a:lnTo>
                    <a:pt x="506" y="360"/>
                  </a:lnTo>
                  <a:lnTo>
                    <a:pt x="502" y="358"/>
                  </a:lnTo>
                  <a:lnTo>
                    <a:pt x="500" y="356"/>
                  </a:lnTo>
                  <a:lnTo>
                    <a:pt x="499" y="354"/>
                  </a:lnTo>
                  <a:lnTo>
                    <a:pt x="493" y="352"/>
                  </a:lnTo>
                  <a:lnTo>
                    <a:pt x="489" y="354"/>
                  </a:lnTo>
                  <a:lnTo>
                    <a:pt x="485" y="356"/>
                  </a:lnTo>
                  <a:lnTo>
                    <a:pt x="482" y="356"/>
                  </a:lnTo>
                  <a:lnTo>
                    <a:pt x="476" y="356"/>
                  </a:lnTo>
                  <a:lnTo>
                    <a:pt x="472" y="356"/>
                  </a:lnTo>
                  <a:lnTo>
                    <a:pt x="469" y="354"/>
                  </a:lnTo>
                  <a:lnTo>
                    <a:pt x="465" y="352"/>
                  </a:lnTo>
                  <a:lnTo>
                    <a:pt x="461" y="352"/>
                  </a:lnTo>
                  <a:lnTo>
                    <a:pt x="457" y="350"/>
                  </a:lnTo>
                  <a:lnTo>
                    <a:pt x="455" y="349"/>
                  </a:lnTo>
                  <a:lnTo>
                    <a:pt x="450" y="349"/>
                  </a:lnTo>
                  <a:lnTo>
                    <a:pt x="446" y="347"/>
                  </a:lnTo>
                  <a:lnTo>
                    <a:pt x="442" y="347"/>
                  </a:lnTo>
                  <a:lnTo>
                    <a:pt x="440" y="345"/>
                  </a:lnTo>
                  <a:lnTo>
                    <a:pt x="437" y="343"/>
                  </a:lnTo>
                  <a:lnTo>
                    <a:pt x="435" y="341"/>
                  </a:lnTo>
                  <a:lnTo>
                    <a:pt x="431" y="339"/>
                  </a:lnTo>
                  <a:lnTo>
                    <a:pt x="427" y="339"/>
                  </a:lnTo>
                  <a:lnTo>
                    <a:pt x="422" y="337"/>
                  </a:lnTo>
                  <a:lnTo>
                    <a:pt x="418" y="337"/>
                  </a:lnTo>
                  <a:lnTo>
                    <a:pt x="414" y="335"/>
                  </a:lnTo>
                  <a:lnTo>
                    <a:pt x="412" y="334"/>
                  </a:lnTo>
                  <a:lnTo>
                    <a:pt x="408" y="334"/>
                  </a:lnTo>
                  <a:lnTo>
                    <a:pt x="405" y="330"/>
                  </a:lnTo>
                  <a:lnTo>
                    <a:pt x="403" y="326"/>
                  </a:lnTo>
                  <a:lnTo>
                    <a:pt x="403" y="322"/>
                  </a:lnTo>
                  <a:lnTo>
                    <a:pt x="403" y="319"/>
                  </a:lnTo>
                  <a:lnTo>
                    <a:pt x="405" y="317"/>
                  </a:lnTo>
                  <a:lnTo>
                    <a:pt x="407" y="313"/>
                  </a:lnTo>
                  <a:lnTo>
                    <a:pt x="408" y="309"/>
                  </a:lnTo>
                  <a:lnTo>
                    <a:pt x="408" y="305"/>
                  </a:lnTo>
                  <a:lnTo>
                    <a:pt x="410" y="304"/>
                  </a:lnTo>
                  <a:lnTo>
                    <a:pt x="412" y="300"/>
                  </a:lnTo>
                  <a:lnTo>
                    <a:pt x="414" y="296"/>
                  </a:lnTo>
                  <a:lnTo>
                    <a:pt x="416" y="294"/>
                  </a:lnTo>
                  <a:lnTo>
                    <a:pt x="418" y="290"/>
                  </a:lnTo>
                  <a:lnTo>
                    <a:pt x="420" y="287"/>
                  </a:lnTo>
                  <a:lnTo>
                    <a:pt x="422" y="285"/>
                  </a:lnTo>
                  <a:lnTo>
                    <a:pt x="422" y="281"/>
                  </a:lnTo>
                  <a:lnTo>
                    <a:pt x="423" y="277"/>
                  </a:lnTo>
                  <a:lnTo>
                    <a:pt x="425" y="275"/>
                  </a:lnTo>
                  <a:lnTo>
                    <a:pt x="427" y="272"/>
                  </a:lnTo>
                  <a:lnTo>
                    <a:pt x="427" y="268"/>
                  </a:lnTo>
                  <a:lnTo>
                    <a:pt x="429" y="264"/>
                  </a:lnTo>
                  <a:lnTo>
                    <a:pt x="429" y="260"/>
                  </a:lnTo>
                  <a:lnTo>
                    <a:pt x="427" y="257"/>
                  </a:lnTo>
                  <a:lnTo>
                    <a:pt x="427" y="251"/>
                  </a:lnTo>
                  <a:lnTo>
                    <a:pt x="425" y="247"/>
                  </a:lnTo>
                  <a:lnTo>
                    <a:pt x="427" y="244"/>
                  </a:lnTo>
                  <a:lnTo>
                    <a:pt x="427" y="240"/>
                  </a:lnTo>
                  <a:lnTo>
                    <a:pt x="429" y="236"/>
                  </a:lnTo>
                  <a:lnTo>
                    <a:pt x="431" y="232"/>
                  </a:lnTo>
                  <a:lnTo>
                    <a:pt x="431" y="229"/>
                  </a:lnTo>
                  <a:lnTo>
                    <a:pt x="433" y="225"/>
                  </a:lnTo>
                  <a:lnTo>
                    <a:pt x="431" y="221"/>
                  </a:lnTo>
                  <a:lnTo>
                    <a:pt x="431" y="217"/>
                  </a:lnTo>
                  <a:lnTo>
                    <a:pt x="431" y="214"/>
                  </a:lnTo>
                  <a:lnTo>
                    <a:pt x="429" y="208"/>
                  </a:lnTo>
                  <a:lnTo>
                    <a:pt x="429" y="204"/>
                  </a:lnTo>
                  <a:lnTo>
                    <a:pt x="427" y="199"/>
                  </a:lnTo>
                  <a:lnTo>
                    <a:pt x="425" y="197"/>
                  </a:lnTo>
                  <a:lnTo>
                    <a:pt x="423" y="193"/>
                  </a:lnTo>
                  <a:lnTo>
                    <a:pt x="422" y="189"/>
                  </a:lnTo>
                  <a:lnTo>
                    <a:pt x="418" y="185"/>
                  </a:lnTo>
                  <a:lnTo>
                    <a:pt x="416" y="184"/>
                  </a:lnTo>
                  <a:lnTo>
                    <a:pt x="414" y="180"/>
                  </a:lnTo>
                  <a:lnTo>
                    <a:pt x="412" y="176"/>
                  </a:lnTo>
                  <a:lnTo>
                    <a:pt x="412" y="170"/>
                  </a:lnTo>
                  <a:lnTo>
                    <a:pt x="410" y="167"/>
                  </a:lnTo>
                  <a:lnTo>
                    <a:pt x="410" y="163"/>
                  </a:lnTo>
                  <a:lnTo>
                    <a:pt x="408" y="159"/>
                  </a:lnTo>
                  <a:lnTo>
                    <a:pt x="407" y="155"/>
                  </a:lnTo>
                  <a:lnTo>
                    <a:pt x="403" y="152"/>
                  </a:lnTo>
                  <a:lnTo>
                    <a:pt x="401" y="150"/>
                  </a:lnTo>
                  <a:lnTo>
                    <a:pt x="399" y="148"/>
                  </a:lnTo>
                  <a:lnTo>
                    <a:pt x="397" y="144"/>
                  </a:lnTo>
                  <a:lnTo>
                    <a:pt x="393" y="142"/>
                  </a:lnTo>
                  <a:lnTo>
                    <a:pt x="390" y="140"/>
                  </a:lnTo>
                  <a:lnTo>
                    <a:pt x="388" y="137"/>
                  </a:lnTo>
                  <a:lnTo>
                    <a:pt x="384" y="135"/>
                  </a:lnTo>
                  <a:lnTo>
                    <a:pt x="382" y="133"/>
                  </a:lnTo>
                  <a:lnTo>
                    <a:pt x="378" y="129"/>
                  </a:lnTo>
                  <a:lnTo>
                    <a:pt x="377" y="127"/>
                  </a:lnTo>
                  <a:lnTo>
                    <a:pt x="373" y="127"/>
                  </a:lnTo>
                  <a:lnTo>
                    <a:pt x="369" y="125"/>
                  </a:lnTo>
                  <a:lnTo>
                    <a:pt x="365" y="125"/>
                  </a:lnTo>
                  <a:lnTo>
                    <a:pt x="362" y="123"/>
                  </a:lnTo>
                  <a:lnTo>
                    <a:pt x="356" y="123"/>
                  </a:lnTo>
                  <a:lnTo>
                    <a:pt x="352" y="123"/>
                  </a:lnTo>
                  <a:lnTo>
                    <a:pt x="347" y="123"/>
                  </a:lnTo>
                  <a:lnTo>
                    <a:pt x="343" y="123"/>
                  </a:lnTo>
                  <a:lnTo>
                    <a:pt x="339" y="122"/>
                  </a:lnTo>
                  <a:lnTo>
                    <a:pt x="335" y="122"/>
                  </a:lnTo>
                  <a:lnTo>
                    <a:pt x="332" y="122"/>
                  </a:lnTo>
                  <a:lnTo>
                    <a:pt x="328" y="120"/>
                  </a:lnTo>
                  <a:lnTo>
                    <a:pt x="322" y="120"/>
                  </a:lnTo>
                  <a:lnTo>
                    <a:pt x="318" y="118"/>
                  </a:lnTo>
                  <a:lnTo>
                    <a:pt x="315" y="118"/>
                  </a:lnTo>
                  <a:lnTo>
                    <a:pt x="311" y="118"/>
                  </a:lnTo>
                  <a:lnTo>
                    <a:pt x="307" y="116"/>
                  </a:lnTo>
                  <a:lnTo>
                    <a:pt x="303" y="116"/>
                  </a:lnTo>
                  <a:lnTo>
                    <a:pt x="298" y="116"/>
                  </a:lnTo>
                  <a:lnTo>
                    <a:pt x="294" y="114"/>
                  </a:lnTo>
                  <a:lnTo>
                    <a:pt x="290" y="114"/>
                  </a:lnTo>
                  <a:lnTo>
                    <a:pt x="287" y="114"/>
                  </a:lnTo>
                  <a:lnTo>
                    <a:pt x="281" y="114"/>
                  </a:lnTo>
                  <a:lnTo>
                    <a:pt x="277" y="112"/>
                  </a:lnTo>
                  <a:lnTo>
                    <a:pt x="273" y="112"/>
                  </a:lnTo>
                  <a:lnTo>
                    <a:pt x="270" y="110"/>
                  </a:lnTo>
                  <a:lnTo>
                    <a:pt x="268" y="108"/>
                  </a:lnTo>
                  <a:lnTo>
                    <a:pt x="264" y="107"/>
                  </a:lnTo>
                  <a:lnTo>
                    <a:pt x="258" y="107"/>
                  </a:lnTo>
                  <a:lnTo>
                    <a:pt x="255" y="107"/>
                  </a:lnTo>
                  <a:lnTo>
                    <a:pt x="249" y="107"/>
                  </a:lnTo>
                  <a:lnTo>
                    <a:pt x="245" y="107"/>
                  </a:lnTo>
                  <a:lnTo>
                    <a:pt x="240" y="108"/>
                  </a:lnTo>
                  <a:lnTo>
                    <a:pt x="236" y="107"/>
                  </a:lnTo>
                  <a:lnTo>
                    <a:pt x="230" y="108"/>
                  </a:lnTo>
                  <a:lnTo>
                    <a:pt x="227" y="107"/>
                  </a:lnTo>
                  <a:lnTo>
                    <a:pt x="223" y="107"/>
                  </a:lnTo>
                  <a:lnTo>
                    <a:pt x="219" y="107"/>
                  </a:lnTo>
                  <a:lnTo>
                    <a:pt x="215" y="105"/>
                  </a:lnTo>
                  <a:lnTo>
                    <a:pt x="210" y="105"/>
                  </a:lnTo>
                  <a:lnTo>
                    <a:pt x="206" y="105"/>
                  </a:lnTo>
                  <a:lnTo>
                    <a:pt x="202" y="103"/>
                  </a:lnTo>
                  <a:lnTo>
                    <a:pt x="198" y="103"/>
                  </a:lnTo>
                  <a:lnTo>
                    <a:pt x="195" y="101"/>
                  </a:lnTo>
                  <a:lnTo>
                    <a:pt x="189" y="101"/>
                  </a:lnTo>
                  <a:lnTo>
                    <a:pt x="185" y="101"/>
                  </a:lnTo>
                  <a:lnTo>
                    <a:pt x="182" y="99"/>
                  </a:lnTo>
                  <a:lnTo>
                    <a:pt x="178" y="99"/>
                  </a:lnTo>
                  <a:lnTo>
                    <a:pt x="174" y="97"/>
                  </a:lnTo>
                  <a:lnTo>
                    <a:pt x="170" y="95"/>
                  </a:lnTo>
                  <a:lnTo>
                    <a:pt x="167" y="95"/>
                  </a:lnTo>
                  <a:lnTo>
                    <a:pt x="163" y="93"/>
                  </a:lnTo>
                  <a:lnTo>
                    <a:pt x="161" y="92"/>
                  </a:lnTo>
                  <a:lnTo>
                    <a:pt x="159" y="88"/>
                  </a:lnTo>
                  <a:lnTo>
                    <a:pt x="155" y="86"/>
                  </a:lnTo>
                  <a:lnTo>
                    <a:pt x="153" y="82"/>
                  </a:lnTo>
                  <a:lnTo>
                    <a:pt x="152" y="78"/>
                  </a:lnTo>
                  <a:lnTo>
                    <a:pt x="150" y="75"/>
                  </a:lnTo>
                  <a:lnTo>
                    <a:pt x="150" y="69"/>
                  </a:lnTo>
                  <a:lnTo>
                    <a:pt x="148" y="65"/>
                  </a:lnTo>
                  <a:lnTo>
                    <a:pt x="146" y="63"/>
                  </a:lnTo>
                  <a:lnTo>
                    <a:pt x="142" y="60"/>
                  </a:lnTo>
                  <a:lnTo>
                    <a:pt x="140" y="56"/>
                  </a:lnTo>
                  <a:lnTo>
                    <a:pt x="138" y="54"/>
                  </a:lnTo>
                  <a:lnTo>
                    <a:pt x="135" y="52"/>
                  </a:lnTo>
                  <a:lnTo>
                    <a:pt x="133" y="50"/>
                  </a:lnTo>
                  <a:lnTo>
                    <a:pt x="129" y="48"/>
                  </a:lnTo>
                  <a:lnTo>
                    <a:pt x="125" y="47"/>
                  </a:lnTo>
                  <a:lnTo>
                    <a:pt x="120" y="48"/>
                  </a:lnTo>
                  <a:lnTo>
                    <a:pt x="118" y="52"/>
                  </a:lnTo>
                  <a:lnTo>
                    <a:pt x="114" y="54"/>
                  </a:lnTo>
                  <a:lnTo>
                    <a:pt x="112" y="56"/>
                  </a:lnTo>
                  <a:lnTo>
                    <a:pt x="106" y="58"/>
                  </a:lnTo>
                  <a:lnTo>
                    <a:pt x="103" y="56"/>
                  </a:lnTo>
                  <a:lnTo>
                    <a:pt x="101" y="54"/>
                  </a:lnTo>
                  <a:lnTo>
                    <a:pt x="101" y="48"/>
                  </a:lnTo>
                  <a:lnTo>
                    <a:pt x="99" y="45"/>
                  </a:lnTo>
                  <a:lnTo>
                    <a:pt x="99" y="41"/>
                  </a:lnTo>
                  <a:lnTo>
                    <a:pt x="97" y="37"/>
                  </a:lnTo>
                  <a:lnTo>
                    <a:pt x="93" y="33"/>
                  </a:lnTo>
                  <a:lnTo>
                    <a:pt x="91" y="32"/>
                  </a:lnTo>
                  <a:lnTo>
                    <a:pt x="88" y="32"/>
                  </a:lnTo>
                  <a:lnTo>
                    <a:pt x="84" y="30"/>
                  </a:lnTo>
                  <a:lnTo>
                    <a:pt x="80" y="30"/>
                  </a:lnTo>
                  <a:lnTo>
                    <a:pt x="76" y="28"/>
                  </a:lnTo>
                  <a:lnTo>
                    <a:pt x="73" y="26"/>
                  </a:lnTo>
                  <a:lnTo>
                    <a:pt x="69" y="24"/>
                  </a:lnTo>
                  <a:lnTo>
                    <a:pt x="65" y="24"/>
                  </a:lnTo>
                  <a:lnTo>
                    <a:pt x="61" y="22"/>
                  </a:lnTo>
                  <a:lnTo>
                    <a:pt x="60" y="18"/>
                  </a:lnTo>
                  <a:lnTo>
                    <a:pt x="58" y="17"/>
                  </a:lnTo>
                  <a:lnTo>
                    <a:pt x="58" y="13"/>
                  </a:lnTo>
                  <a:lnTo>
                    <a:pt x="60" y="9"/>
                  </a:lnTo>
                  <a:lnTo>
                    <a:pt x="58" y="3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48" y="2"/>
                  </a:lnTo>
                  <a:lnTo>
                    <a:pt x="45" y="3"/>
                  </a:lnTo>
                  <a:lnTo>
                    <a:pt x="39" y="3"/>
                  </a:lnTo>
                  <a:lnTo>
                    <a:pt x="35" y="3"/>
                  </a:lnTo>
                  <a:lnTo>
                    <a:pt x="31" y="3"/>
                  </a:lnTo>
                  <a:lnTo>
                    <a:pt x="26" y="5"/>
                  </a:lnTo>
                  <a:lnTo>
                    <a:pt x="24" y="7"/>
                  </a:lnTo>
                  <a:lnTo>
                    <a:pt x="24" y="11"/>
                  </a:lnTo>
                  <a:lnTo>
                    <a:pt x="22" y="15"/>
                  </a:lnTo>
                  <a:lnTo>
                    <a:pt x="22" y="17"/>
                  </a:lnTo>
                  <a:lnTo>
                    <a:pt x="20" y="18"/>
                  </a:lnTo>
                  <a:lnTo>
                    <a:pt x="18" y="20"/>
                  </a:lnTo>
                  <a:lnTo>
                    <a:pt x="15" y="22"/>
                  </a:lnTo>
                  <a:lnTo>
                    <a:pt x="11" y="24"/>
                  </a:lnTo>
                  <a:lnTo>
                    <a:pt x="7" y="26"/>
                  </a:lnTo>
                  <a:lnTo>
                    <a:pt x="3" y="28"/>
                  </a:lnTo>
                  <a:lnTo>
                    <a:pt x="1" y="32"/>
                  </a:lnTo>
                  <a:lnTo>
                    <a:pt x="0" y="35"/>
                  </a:lnTo>
                  <a:lnTo>
                    <a:pt x="0" y="3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3" y="1648"/>
              <a:ext cx="2771" cy="1229"/>
            </a:xfrm>
            <a:custGeom>
              <a:avLst/>
              <a:gdLst>
                <a:gd name="T0" fmla="*/ 2716 w 2771"/>
                <a:gd name="T1" fmla="*/ 1152 h 1229"/>
                <a:gd name="T2" fmla="*/ 2651 w 2771"/>
                <a:gd name="T3" fmla="*/ 1158 h 1229"/>
                <a:gd name="T4" fmla="*/ 2622 w 2771"/>
                <a:gd name="T5" fmla="*/ 1180 h 1229"/>
                <a:gd name="T6" fmla="*/ 2628 w 2771"/>
                <a:gd name="T7" fmla="*/ 1218 h 1229"/>
                <a:gd name="T8" fmla="*/ 2577 w 2771"/>
                <a:gd name="T9" fmla="*/ 1190 h 1229"/>
                <a:gd name="T10" fmla="*/ 2521 w 2771"/>
                <a:gd name="T11" fmla="*/ 1167 h 1229"/>
                <a:gd name="T12" fmla="*/ 2469 w 2771"/>
                <a:gd name="T13" fmla="*/ 1141 h 1229"/>
                <a:gd name="T14" fmla="*/ 2399 w 2771"/>
                <a:gd name="T15" fmla="*/ 1135 h 1229"/>
                <a:gd name="T16" fmla="*/ 2330 w 2771"/>
                <a:gd name="T17" fmla="*/ 1135 h 1229"/>
                <a:gd name="T18" fmla="*/ 2304 w 2771"/>
                <a:gd name="T19" fmla="*/ 1167 h 1229"/>
                <a:gd name="T20" fmla="*/ 2289 w 2771"/>
                <a:gd name="T21" fmla="*/ 1212 h 1229"/>
                <a:gd name="T22" fmla="*/ 2229 w 2771"/>
                <a:gd name="T23" fmla="*/ 1225 h 1229"/>
                <a:gd name="T24" fmla="*/ 2189 w 2771"/>
                <a:gd name="T25" fmla="*/ 1178 h 1229"/>
                <a:gd name="T26" fmla="*/ 2137 w 2771"/>
                <a:gd name="T27" fmla="*/ 1150 h 1229"/>
                <a:gd name="T28" fmla="*/ 2063 w 2771"/>
                <a:gd name="T29" fmla="*/ 1152 h 1229"/>
                <a:gd name="T30" fmla="*/ 2003 w 2771"/>
                <a:gd name="T31" fmla="*/ 1139 h 1229"/>
                <a:gd name="T32" fmla="*/ 1945 w 2771"/>
                <a:gd name="T33" fmla="*/ 1122 h 1229"/>
                <a:gd name="T34" fmla="*/ 1882 w 2771"/>
                <a:gd name="T35" fmla="*/ 1117 h 1229"/>
                <a:gd name="T36" fmla="*/ 1863 w 2771"/>
                <a:gd name="T37" fmla="*/ 1062 h 1229"/>
                <a:gd name="T38" fmla="*/ 1844 w 2771"/>
                <a:gd name="T39" fmla="*/ 1002 h 1229"/>
                <a:gd name="T40" fmla="*/ 1801 w 2771"/>
                <a:gd name="T41" fmla="*/ 972 h 1229"/>
                <a:gd name="T42" fmla="*/ 1724 w 2771"/>
                <a:gd name="T43" fmla="*/ 989 h 1229"/>
                <a:gd name="T44" fmla="*/ 1651 w 2771"/>
                <a:gd name="T45" fmla="*/ 995 h 1229"/>
                <a:gd name="T46" fmla="*/ 1604 w 2771"/>
                <a:gd name="T47" fmla="*/ 959 h 1229"/>
                <a:gd name="T48" fmla="*/ 1550 w 2771"/>
                <a:gd name="T49" fmla="*/ 933 h 1229"/>
                <a:gd name="T50" fmla="*/ 1505 w 2771"/>
                <a:gd name="T51" fmla="*/ 895 h 1229"/>
                <a:gd name="T52" fmla="*/ 1454 w 2771"/>
                <a:gd name="T53" fmla="*/ 865 h 1229"/>
                <a:gd name="T54" fmla="*/ 1401 w 2771"/>
                <a:gd name="T55" fmla="*/ 835 h 1229"/>
                <a:gd name="T56" fmla="*/ 1336 w 2771"/>
                <a:gd name="T57" fmla="*/ 826 h 1229"/>
                <a:gd name="T58" fmla="*/ 1289 w 2771"/>
                <a:gd name="T59" fmla="*/ 865 h 1229"/>
                <a:gd name="T60" fmla="*/ 1233 w 2771"/>
                <a:gd name="T61" fmla="*/ 850 h 1229"/>
                <a:gd name="T62" fmla="*/ 1180 w 2771"/>
                <a:gd name="T63" fmla="*/ 820 h 1229"/>
                <a:gd name="T64" fmla="*/ 1131 w 2771"/>
                <a:gd name="T65" fmla="*/ 785 h 1229"/>
                <a:gd name="T66" fmla="*/ 1079 w 2771"/>
                <a:gd name="T67" fmla="*/ 764 h 1229"/>
                <a:gd name="T68" fmla="*/ 1028 w 2771"/>
                <a:gd name="T69" fmla="*/ 734 h 1229"/>
                <a:gd name="T70" fmla="*/ 979 w 2771"/>
                <a:gd name="T71" fmla="*/ 702 h 1229"/>
                <a:gd name="T72" fmla="*/ 946 w 2771"/>
                <a:gd name="T73" fmla="*/ 655 h 1229"/>
                <a:gd name="T74" fmla="*/ 901 w 2771"/>
                <a:gd name="T75" fmla="*/ 676 h 1229"/>
                <a:gd name="T76" fmla="*/ 863 w 2771"/>
                <a:gd name="T77" fmla="*/ 655 h 1229"/>
                <a:gd name="T78" fmla="*/ 846 w 2771"/>
                <a:gd name="T79" fmla="*/ 612 h 1229"/>
                <a:gd name="T80" fmla="*/ 812 w 2771"/>
                <a:gd name="T81" fmla="*/ 559 h 1229"/>
                <a:gd name="T82" fmla="*/ 773 w 2771"/>
                <a:gd name="T83" fmla="*/ 513 h 1229"/>
                <a:gd name="T84" fmla="*/ 711 w 2771"/>
                <a:gd name="T85" fmla="*/ 498 h 1229"/>
                <a:gd name="T86" fmla="*/ 666 w 2771"/>
                <a:gd name="T87" fmla="*/ 477 h 1229"/>
                <a:gd name="T88" fmla="*/ 612 w 2771"/>
                <a:gd name="T89" fmla="*/ 466 h 1229"/>
                <a:gd name="T90" fmla="*/ 584 w 2771"/>
                <a:gd name="T91" fmla="*/ 423 h 1229"/>
                <a:gd name="T92" fmla="*/ 522 w 2771"/>
                <a:gd name="T93" fmla="*/ 411 h 1229"/>
                <a:gd name="T94" fmla="*/ 475 w 2771"/>
                <a:gd name="T95" fmla="*/ 374 h 1229"/>
                <a:gd name="T96" fmla="*/ 426 w 2771"/>
                <a:gd name="T97" fmla="*/ 344 h 1229"/>
                <a:gd name="T98" fmla="*/ 372 w 2771"/>
                <a:gd name="T99" fmla="*/ 319 h 1229"/>
                <a:gd name="T100" fmla="*/ 332 w 2771"/>
                <a:gd name="T101" fmla="*/ 299 h 1229"/>
                <a:gd name="T102" fmla="*/ 321 w 2771"/>
                <a:gd name="T103" fmla="*/ 355 h 1229"/>
                <a:gd name="T104" fmla="*/ 289 w 2771"/>
                <a:gd name="T105" fmla="*/ 363 h 1229"/>
                <a:gd name="T106" fmla="*/ 237 w 2771"/>
                <a:gd name="T107" fmla="*/ 336 h 1229"/>
                <a:gd name="T108" fmla="*/ 188 w 2771"/>
                <a:gd name="T109" fmla="*/ 302 h 1229"/>
                <a:gd name="T110" fmla="*/ 141 w 2771"/>
                <a:gd name="T111" fmla="*/ 263 h 1229"/>
                <a:gd name="T112" fmla="*/ 85 w 2771"/>
                <a:gd name="T113" fmla="*/ 242 h 1229"/>
                <a:gd name="T114" fmla="*/ 43 w 2771"/>
                <a:gd name="T115" fmla="*/ 203 h 1229"/>
                <a:gd name="T116" fmla="*/ 4 w 2771"/>
                <a:gd name="T117" fmla="*/ 173 h 1229"/>
                <a:gd name="T118" fmla="*/ 11 w 2771"/>
                <a:gd name="T119" fmla="*/ 115 h 1229"/>
                <a:gd name="T120" fmla="*/ 55 w 2771"/>
                <a:gd name="T121" fmla="*/ 79 h 1229"/>
                <a:gd name="T122" fmla="*/ 62 w 2771"/>
                <a:gd name="T123" fmla="*/ 27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71" h="1229">
                  <a:moveTo>
                    <a:pt x="2771" y="1137"/>
                  </a:moveTo>
                  <a:lnTo>
                    <a:pt x="2769" y="1141"/>
                  </a:lnTo>
                  <a:lnTo>
                    <a:pt x="2769" y="1145"/>
                  </a:lnTo>
                  <a:lnTo>
                    <a:pt x="2767" y="1148"/>
                  </a:lnTo>
                  <a:lnTo>
                    <a:pt x="2763" y="1150"/>
                  </a:lnTo>
                  <a:lnTo>
                    <a:pt x="2761" y="1152"/>
                  </a:lnTo>
                  <a:lnTo>
                    <a:pt x="2756" y="1154"/>
                  </a:lnTo>
                  <a:lnTo>
                    <a:pt x="2752" y="1154"/>
                  </a:lnTo>
                  <a:lnTo>
                    <a:pt x="2746" y="1156"/>
                  </a:lnTo>
                  <a:lnTo>
                    <a:pt x="2742" y="1156"/>
                  </a:lnTo>
                  <a:lnTo>
                    <a:pt x="2737" y="1156"/>
                  </a:lnTo>
                  <a:lnTo>
                    <a:pt x="2733" y="1156"/>
                  </a:lnTo>
                  <a:lnTo>
                    <a:pt x="2729" y="1154"/>
                  </a:lnTo>
                  <a:lnTo>
                    <a:pt x="2726" y="1154"/>
                  </a:lnTo>
                  <a:lnTo>
                    <a:pt x="2722" y="1152"/>
                  </a:lnTo>
                  <a:lnTo>
                    <a:pt x="2716" y="1152"/>
                  </a:lnTo>
                  <a:lnTo>
                    <a:pt x="2712" y="1152"/>
                  </a:lnTo>
                  <a:lnTo>
                    <a:pt x="2709" y="1150"/>
                  </a:lnTo>
                  <a:lnTo>
                    <a:pt x="2705" y="1148"/>
                  </a:lnTo>
                  <a:lnTo>
                    <a:pt x="2701" y="1150"/>
                  </a:lnTo>
                  <a:lnTo>
                    <a:pt x="2696" y="1152"/>
                  </a:lnTo>
                  <a:lnTo>
                    <a:pt x="2692" y="1152"/>
                  </a:lnTo>
                  <a:lnTo>
                    <a:pt x="2686" y="1152"/>
                  </a:lnTo>
                  <a:lnTo>
                    <a:pt x="2682" y="1152"/>
                  </a:lnTo>
                  <a:lnTo>
                    <a:pt x="2679" y="1150"/>
                  </a:lnTo>
                  <a:lnTo>
                    <a:pt x="2677" y="1150"/>
                  </a:lnTo>
                  <a:lnTo>
                    <a:pt x="2675" y="1150"/>
                  </a:lnTo>
                  <a:lnTo>
                    <a:pt x="2669" y="1152"/>
                  </a:lnTo>
                  <a:lnTo>
                    <a:pt x="2666" y="1154"/>
                  </a:lnTo>
                  <a:lnTo>
                    <a:pt x="2662" y="1154"/>
                  </a:lnTo>
                  <a:lnTo>
                    <a:pt x="2656" y="1156"/>
                  </a:lnTo>
                  <a:lnTo>
                    <a:pt x="2651" y="1158"/>
                  </a:lnTo>
                  <a:lnTo>
                    <a:pt x="2647" y="1158"/>
                  </a:lnTo>
                  <a:lnTo>
                    <a:pt x="2641" y="1158"/>
                  </a:lnTo>
                  <a:lnTo>
                    <a:pt x="2636" y="1160"/>
                  </a:lnTo>
                  <a:lnTo>
                    <a:pt x="2634" y="1158"/>
                  </a:lnTo>
                  <a:lnTo>
                    <a:pt x="2632" y="1158"/>
                  </a:lnTo>
                  <a:lnTo>
                    <a:pt x="2628" y="1158"/>
                  </a:lnTo>
                  <a:lnTo>
                    <a:pt x="2622" y="1158"/>
                  </a:lnTo>
                  <a:lnTo>
                    <a:pt x="2619" y="1158"/>
                  </a:lnTo>
                  <a:lnTo>
                    <a:pt x="2615" y="1160"/>
                  </a:lnTo>
                  <a:lnTo>
                    <a:pt x="2615" y="1163"/>
                  </a:lnTo>
                  <a:lnTo>
                    <a:pt x="2615" y="1167"/>
                  </a:lnTo>
                  <a:lnTo>
                    <a:pt x="2615" y="1171"/>
                  </a:lnTo>
                  <a:lnTo>
                    <a:pt x="2617" y="1171"/>
                  </a:lnTo>
                  <a:lnTo>
                    <a:pt x="2619" y="1175"/>
                  </a:lnTo>
                  <a:lnTo>
                    <a:pt x="2621" y="1178"/>
                  </a:lnTo>
                  <a:lnTo>
                    <a:pt x="2622" y="1180"/>
                  </a:lnTo>
                  <a:lnTo>
                    <a:pt x="2626" y="1184"/>
                  </a:lnTo>
                  <a:lnTo>
                    <a:pt x="2628" y="1186"/>
                  </a:lnTo>
                  <a:lnTo>
                    <a:pt x="2630" y="1188"/>
                  </a:lnTo>
                  <a:lnTo>
                    <a:pt x="2630" y="1190"/>
                  </a:lnTo>
                  <a:lnTo>
                    <a:pt x="2634" y="1192"/>
                  </a:lnTo>
                  <a:lnTo>
                    <a:pt x="2636" y="1193"/>
                  </a:lnTo>
                  <a:lnTo>
                    <a:pt x="2639" y="1197"/>
                  </a:lnTo>
                  <a:lnTo>
                    <a:pt x="2641" y="1201"/>
                  </a:lnTo>
                  <a:lnTo>
                    <a:pt x="2643" y="1203"/>
                  </a:lnTo>
                  <a:lnTo>
                    <a:pt x="2645" y="1207"/>
                  </a:lnTo>
                  <a:lnTo>
                    <a:pt x="2643" y="1210"/>
                  </a:lnTo>
                  <a:lnTo>
                    <a:pt x="2641" y="1214"/>
                  </a:lnTo>
                  <a:lnTo>
                    <a:pt x="2639" y="1216"/>
                  </a:lnTo>
                  <a:lnTo>
                    <a:pt x="2636" y="1218"/>
                  </a:lnTo>
                  <a:lnTo>
                    <a:pt x="2634" y="1218"/>
                  </a:lnTo>
                  <a:lnTo>
                    <a:pt x="2628" y="1218"/>
                  </a:lnTo>
                  <a:lnTo>
                    <a:pt x="2626" y="1218"/>
                  </a:lnTo>
                  <a:lnTo>
                    <a:pt x="2624" y="1216"/>
                  </a:lnTo>
                  <a:lnTo>
                    <a:pt x="2621" y="1214"/>
                  </a:lnTo>
                  <a:lnTo>
                    <a:pt x="2619" y="1210"/>
                  </a:lnTo>
                  <a:lnTo>
                    <a:pt x="2615" y="1208"/>
                  </a:lnTo>
                  <a:lnTo>
                    <a:pt x="2611" y="1207"/>
                  </a:lnTo>
                  <a:lnTo>
                    <a:pt x="2609" y="1205"/>
                  </a:lnTo>
                  <a:lnTo>
                    <a:pt x="2606" y="1205"/>
                  </a:lnTo>
                  <a:lnTo>
                    <a:pt x="2602" y="1203"/>
                  </a:lnTo>
                  <a:lnTo>
                    <a:pt x="2598" y="1201"/>
                  </a:lnTo>
                  <a:lnTo>
                    <a:pt x="2594" y="1199"/>
                  </a:lnTo>
                  <a:lnTo>
                    <a:pt x="2592" y="1197"/>
                  </a:lnTo>
                  <a:lnTo>
                    <a:pt x="2589" y="1195"/>
                  </a:lnTo>
                  <a:lnTo>
                    <a:pt x="2585" y="1193"/>
                  </a:lnTo>
                  <a:lnTo>
                    <a:pt x="2581" y="1193"/>
                  </a:lnTo>
                  <a:lnTo>
                    <a:pt x="2577" y="1190"/>
                  </a:lnTo>
                  <a:lnTo>
                    <a:pt x="2576" y="1190"/>
                  </a:lnTo>
                  <a:lnTo>
                    <a:pt x="2572" y="1188"/>
                  </a:lnTo>
                  <a:lnTo>
                    <a:pt x="2568" y="1186"/>
                  </a:lnTo>
                  <a:lnTo>
                    <a:pt x="2564" y="1184"/>
                  </a:lnTo>
                  <a:lnTo>
                    <a:pt x="2561" y="1182"/>
                  </a:lnTo>
                  <a:lnTo>
                    <a:pt x="2557" y="1180"/>
                  </a:lnTo>
                  <a:lnTo>
                    <a:pt x="2555" y="1178"/>
                  </a:lnTo>
                  <a:lnTo>
                    <a:pt x="2551" y="1178"/>
                  </a:lnTo>
                  <a:lnTo>
                    <a:pt x="2547" y="1177"/>
                  </a:lnTo>
                  <a:lnTo>
                    <a:pt x="2544" y="1175"/>
                  </a:lnTo>
                  <a:lnTo>
                    <a:pt x="2540" y="1175"/>
                  </a:lnTo>
                  <a:lnTo>
                    <a:pt x="2536" y="1173"/>
                  </a:lnTo>
                  <a:lnTo>
                    <a:pt x="2532" y="1171"/>
                  </a:lnTo>
                  <a:lnTo>
                    <a:pt x="2529" y="1171"/>
                  </a:lnTo>
                  <a:lnTo>
                    <a:pt x="2525" y="1169"/>
                  </a:lnTo>
                  <a:lnTo>
                    <a:pt x="2521" y="1167"/>
                  </a:lnTo>
                  <a:lnTo>
                    <a:pt x="2519" y="1167"/>
                  </a:lnTo>
                  <a:lnTo>
                    <a:pt x="2515" y="1165"/>
                  </a:lnTo>
                  <a:lnTo>
                    <a:pt x="2512" y="1163"/>
                  </a:lnTo>
                  <a:lnTo>
                    <a:pt x="2508" y="1162"/>
                  </a:lnTo>
                  <a:lnTo>
                    <a:pt x="2504" y="1160"/>
                  </a:lnTo>
                  <a:lnTo>
                    <a:pt x="2502" y="1158"/>
                  </a:lnTo>
                  <a:lnTo>
                    <a:pt x="2499" y="1156"/>
                  </a:lnTo>
                  <a:lnTo>
                    <a:pt x="2495" y="1154"/>
                  </a:lnTo>
                  <a:lnTo>
                    <a:pt x="2493" y="1152"/>
                  </a:lnTo>
                  <a:lnTo>
                    <a:pt x="2489" y="1150"/>
                  </a:lnTo>
                  <a:lnTo>
                    <a:pt x="2485" y="1148"/>
                  </a:lnTo>
                  <a:lnTo>
                    <a:pt x="2482" y="1147"/>
                  </a:lnTo>
                  <a:lnTo>
                    <a:pt x="2478" y="1147"/>
                  </a:lnTo>
                  <a:lnTo>
                    <a:pt x="2476" y="1145"/>
                  </a:lnTo>
                  <a:lnTo>
                    <a:pt x="2472" y="1143"/>
                  </a:lnTo>
                  <a:lnTo>
                    <a:pt x="2469" y="1141"/>
                  </a:lnTo>
                  <a:lnTo>
                    <a:pt x="2465" y="1141"/>
                  </a:lnTo>
                  <a:lnTo>
                    <a:pt x="2461" y="1139"/>
                  </a:lnTo>
                  <a:lnTo>
                    <a:pt x="2457" y="1137"/>
                  </a:lnTo>
                  <a:lnTo>
                    <a:pt x="2454" y="1137"/>
                  </a:lnTo>
                  <a:lnTo>
                    <a:pt x="2448" y="1137"/>
                  </a:lnTo>
                  <a:lnTo>
                    <a:pt x="2444" y="1137"/>
                  </a:lnTo>
                  <a:lnTo>
                    <a:pt x="2440" y="1137"/>
                  </a:lnTo>
                  <a:lnTo>
                    <a:pt x="2435" y="1137"/>
                  </a:lnTo>
                  <a:lnTo>
                    <a:pt x="2431" y="1137"/>
                  </a:lnTo>
                  <a:lnTo>
                    <a:pt x="2427" y="1135"/>
                  </a:lnTo>
                  <a:lnTo>
                    <a:pt x="2422" y="1135"/>
                  </a:lnTo>
                  <a:lnTo>
                    <a:pt x="2418" y="1135"/>
                  </a:lnTo>
                  <a:lnTo>
                    <a:pt x="2412" y="1135"/>
                  </a:lnTo>
                  <a:lnTo>
                    <a:pt x="2409" y="1135"/>
                  </a:lnTo>
                  <a:lnTo>
                    <a:pt x="2405" y="1135"/>
                  </a:lnTo>
                  <a:lnTo>
                    <a:pt x="2399" y="1135"/>
                  </a:lnTo>
                  <a:lnTo>
                    <a:pt x="2394" y="1135"/>
                  </a:lnTo>
                  <a:lnTo>
                    <a:pt x="2390" y="1135"/>
                  </a:lnTo>
                  <a:lnTo>
                    <a:pt x="2386" y="1135"/>
                  </a:lnTo>
                  <a:lnTo>
                    <a:pt x="2382" y="1135"/>
                  </a:lnTo>
                  <a:lnTo>
                    <a:pt x="2380" y="1135"/>
                  </a:lnTo>
                  <a:lnTo>
                    <a:pt x="2377" y="1135"/>
                  </a:lnTo>
                  <a:lnTo>
                    <a:pt x="2371" y="1137"/>
                  </a:lnTo>
                  <a:lnTo>
                    <a:pt x="2367" y="1137"/>
                  </a:lnTo>
                  <a:lnTo>
                    <a:pt x="2362" y="1135"/>
                  </a:lnTo>
                  <a:lnTo>
                    <a:pt x="2358" y="1137"/>
                  </a:lnTo>
                  <a:lnTo>
                    <a:pt x="2352" y="1137"/>
                  </a:lnTo>
                  <a:lnTo>
                    <a:pt x="2349" y="1135"/>
                  </a:lnTo>
                  <a:lnTo>
                    <a:pt x="2343" y="1137"/>
                  </a:lnTo>
                  <a:lnTo>
                    <a:pt x="2339" y="1137"/>
                  </a:lnTo>
                  <a:lnTo>
                    <a:pt x="2335" y="1135"/>
                  </a:lnTo>
                  <a:lnTo>
                    <a:pt x="2330" y="1135"/>
                  </a:lnTo>
                  <a:lnTo>
                    <a:pt x="2326" y="1135"/>
                  </a:lnTo>
                  <a:lnTo>
                    <a:pt x="2322" y="1133"/>
                  </a:lnTo>
                  <a:lnTo>
                    <a:pt x="2319" y="1133"/>
                  </a:lnTo>
                  <a:lnTo>
                    <a:pt x="2315" y="1132"/>
                  </a:lnTo>
                  <a:lnTo>
                    <a:pt x="2311" y="1132"/>
                  </a:lnTo>
                  <a:lnTo>
                    <a:pt x="2307" y="1133"/>
                  </a:lnTo>
                  <a:lnTo>
                    <a:pt x="2304" y="1135"/>
                  </a:lnTo>
                  <a:lnTo>
                    <a:pt x="2304" y="1139"/>
                  </a:lnTo>
                  <a:lnTo>
                    <a:pt x="2304" y="1143"/>
                  </a:lnTo>
                  <a:lnTo>
                    <a:pt x="2302" y="1147"/>
                  </a:lnTo>
                  <a:lnTo>
                    <a:pt x="2300" y="1148"/>
                  </a:lnTo>
                  <a:lnTo>
                    <a:pt x="2300" y="1152"/>
                  </a:lnTo>
                  <a:lnTo>
                    <a:pt x="2298" y="1156"/>
                  </a:lnTo>
                  <a:lnTo>
                    <a:pt x="2300" y="1160"/>
                  </a:lnTo>
                  <a:lnTo>
                    <a:pt x="2300" y="1163"/>
                  </a:lnTo>
                  <a:lnTo>
                    <a:pt x="2304" y="1167"/>
                  </a:lnTo>
                  <a:lnTo>
                    <a:pt x="2305" y="1169"/>
                  </a:lnTo>
                  <a:lnTo>
                    <a:pt x="2309" y="1171"/>
                  </a:lnTo>
                  <a:lnTo>
                    <a:pt x="2311" y="1175"/>
                  </a:lnTo>
                  <a:lnTo>
                    <a:pt x="2311" y="1178"/>
                  </a:lnTo>
                  <a:lnTo>
                    <a:pt x="2309" y="1180"/>
                  </a:lnTo>
                  <a:lnTo>
                    <a:pt x="2309" y="1184"/>
                  </a:lnTo>
                  <a:lnTo>
                    <a:pt x="2307" y="1188"/>
                  </a:lnTo>
                  <a:lnTo>
                    <a:pt x="2305" y="1190"/>
                  </a:lnTo>
                  <a:lnTo>
                    <a:pt x="2304" y="1193"/>
                  </a:lnTo>
                  <a:lnTo>
                    <a:pt x="2302" y="1197"/>
                  </a:lnTo>
                  <a:lnTo>
                    <a:pt x="2300" y="1199"/>
                  </a:lnTo>
                  <a:lnTo>
                    <a:pt x="2298" y="1203"/>
                  </a:lnTo>
                  <a:lnTo>
                    <a:pt x="2294" y="1205"/>
                  </a:lnTo>
                  <a:lnTo>
                    <a:pt x="2292" y="1208"/>
                  </a:lnTo>
                  <a:lnTo>
                    <a:pt x="2290" y="1210"/>
                  </a:lnTo>
                  <a:lnTo>
                    <a:pt x="2289" y="1212"/>
                  </a:lnTo>
                  <a:lnTo>
                    <a:pt x="2285" y="1216"/>
                  </a:lnTo>
                  <a:lnTo>
                    <a:pt x="2283" y="1218"/>
                  </a:lnTo>
                  <a:lnTo>
                    <a:pt x="2279" y="1220"/>
                  </a:lnTo>
                  <a:lnTo>
                    <a:pt x="2277" y="1223"/>
                  </a:lnTo>
                  <a:lnTo>
                    <a:pt x="2274" y="1225"/>
                  </a:lnTo>
                  <a:lnTo>
                    <a:pt x="2270" y="1227"/>
                  </a:lnTo>
                  <a:lnTo>
                    <a:pt x="2266" y="1229"/>
                  </a:lnTo>
                  <a:lnTo>
                    <a:pt x="2260" y="1229"/>
                  </a:lnTo>
                  <a:lnTo>
                    <a:pt x="2257" y="1229"/>
                  </a:lnTo>
                  <a:lnTo>
                    <a:pt x="2251" y="1229"/>
                  </a:lnTo>
                  <a:lnTo>
                    <a:pt x="2247" y="1229"/>
                  </a:lnTo>
                  <a:lnTo>
                    <a:pt x="2244" y="1229"/>
                  </a:lnTo>
                  <a:lnTo>
                    <a:pt x="2238" y="1229"/>
                  </a:lnTo>
                  <a:lnTo>
                    <a:pt x="2236" y="1227"/>
                  </a:lnTo>
                  <a:lnTo>
                    <a:pt x="2232" y="1225"/>
                  </a:lnTo>
                  <a:lnTo>
                    <a:pt x="2229" y="1225"/>
                  </a:lnTo>
                  <a:lnTo>
                    <a:pt x="2225" y="1222"/>
                  </a:lnTo>
                  <a:lnTo>
                    <a:pt x="2223" y="1220"/>
                  </a:lnTo>
                  <a:lnTo>
                    <a:pt x="2221" y="1214"/>
                  </a:lnTo>
                  <a:lnTo>
                    <a:pt x="2219" y="1210"/>
                  </a:lnTo>
                  <a:lnTo>
                    <a:pt x="2219" y="1208"/>
                  </a:lnTo>
                  <a:lnTo>
                    <a:pt x="2217" y="1203"/>
                  </a:lnTo>
                  <a:lnTo>
                    <a:pt x="2215" y="1199"/>
                  </a:lnTo>
                  <a:lnTo>
                    <a:pt x="2214" y="1195"/>
                  </a:lnTo>
                  <a:lnTo>
                    <a:pt x="2212" y="1192"/>
                  </a:lnTo>
                  <a:lnTo>
                    <a:pt x="2208" y="1190"/>
                  </a:lnTo>
                  <a:lnTo>
                    <a:pt x="2206" y="1188"/>
                  </a:lnTo>
                  <a:lnTo>
                    <a:pt x="2202" y="1186"/>
                  </a:lnTo>
                  <a:lnTo>
                    <a:pt x="2200" y="1184"/>
                  </a:lnTo>
                  <a:lnTo>
                    <a:pt x="2197" y="1182"/>
                  </a:lnTo>
                  <a:lnTo>
                    <a:pt x="2193" y="1180"/>
                  </a:lnTo>
                  <a:lnTo>
                    <a:pt x="2189" y="1178"/>
                  </a:lnTo>
                  <a:lnTo>
                    <a:pt x="2187" y="1177"/>
                  </a:lnTo>
                  <a:lnTo>
                    <a:pt x="2184" y="1175"/>
                  </a:lnTo>
                  <a:lnTo>
                    <a:pt x="2182" y="1173"/>
                  </a:lnTo>
                  <a:lnTo>
                    <a:pt x="2178" y="1169"/>
                  </a:lnTo>
                  <a:lnTo>
                    <a:pt x="2176" y="1167"/>
                  </a:lnTo>
                  <a:lnTo>
                    <a:pt x="2174" y="1163"/>
                  </a:lnTo>
                  <a:lnTo>
                    <a:pt x="2170" y="1160"/>
                  </a:lnTo>
                  <a:lnTo>
                    <a:pt x="2168" y="1158"/>
                  </a:lnTo>
                  <a:lnTo>
                    <a:pt x="2167" y="1154"/>
                  </a:lnTo>
                  <a:lnTo>
                    <a:pt x="2163" y="1152"/>
                  </a:lnTo>
                  <a:lnTo>
                    <a:pt x="2159" y="1152"/>
                  </a:lnTo>
                  <a:lnTo>
                    <a:pt x="2155" y="1150"/>
                  </a:lnTo>
                  <a:lnTo>
                    <a:pt x="2152" y="1150"/>
                  </a:lnTo>
                  <a:lnTo>
                    <a:pt x="2146" y="1150"/>
                  </a:lnTo>
                  <a:lnTo>
                    <a:pt x="2142" y="1150"/>
                  </a:lnTo>
                  <a:lnTo>
                    <a:pt x="2137" y="1150"/>
                  </a:lnTo>
                  <a:lnTo>
                    <a:pt x="2133" y="1152"/>
                  </a:lnTo>
                  <a:lnTo>
                    <a:pt x="2127" y="1150"/>
                  </a:lnTo>
                  <a:lnTo>
                    <a:pt x="2123" y="1152"/>
                  </a:lnTo>
                  <a:lnTo>
                    <a:pt x="2118" y="1152"/>
                  </a:lnTo>
                  <a:lnTo>
                    <a:pt x="2114" y="1152"/>
                  </a:lnTo>
                  <a:lnTo>
                    <a:pt x="2108" y="1150"/>
                  </a:lnTo>
                  <a:lnTo>
                    <a:pt x="2105" y="1152"/>
                  </a:lnTo>
                  <a:lnTo>
                    <a:pt x="2101" y="1152"/>
                  </a:lnTo>
                  <a:lnTo>
                    <a:pt x="2095" y="1152"/>
                  </a:lnTo>
                  <a:lnTo>
                    <a:pt x="2092" y="1150"/>
                  </a:lnTo>
                  <a:lnTo>
                    <a:pt x="2086" y="1150"/>
                  </a:lnTo>
                  <a:lnTo>
                    <a:pt x="2082" y="1152"/>
                  </a:lnTo>
                  <a:lnTo>
                    <a:pt x="2077" y="1152"/>
                  </a:lnTo>
                  <a:lnTo>
                    <a:pt x="2073" y="1152"/>
                  </a:lnTo>
                  <a:lnTo>
                    <a:pt x="2067" y="1152"/>
                  </a:lnTo>
                  <a:lnTo>
                    <a:pt x="2063" y="1152"/>
                  </a:lnTo>
                  <a:lnTo>
                    <a:pt x="2060" y="1152"/>
                  </a:lnTo>
                  <a:lnTo>
                    <a:pt x="2056" y="1150"/>
                  </a:lnTo>
                  <a:lnTo>
                    <a:pt x="2050" y="1150"/>
                  </a:lnTo>
                  <a:lnTo>
                    <a:pt x="2047" y="1148"/>
                  </a:lnTo>
                  <a:lnTo>
                    <a:pt x="2043" y="1148"/>
                  </a:lnTo>
                  <a:lnTo>
                    <a:pt x="2039" y="1147"/>
                  </a:lnTo>
                  <a:lnTo>
                    <a:pt x="2037" y="1147"/>
                  </a:lnTo>
                  <a:lnTo>
                    <a:pt x="2035" y="1147"/>
                  </a:lnTo>
                  <a:lnTo>
                    <a:pt x="2032" y="1147"/>
                  </a:lnTo>
                  <a:lnTo>
                    <a:pt x="2028" y="1145"/>
                  </a:lnTo>
                  <a:lnTo>
                    <a:pt x="2024" y="1145"/>
                  </a:lnTo>
                  <a:lnTo>
                    <a:pt x="2018" y="1145"/>
                  </a:lnTo>
                  <a:lnTo>
                    <a:pt x="2015" y="1143"/>
                  </a:lnTo>
                  <a:lnTo>
                    <a:pt x="2011" y="1141"/>
                  </a:lnTo>
                  <a:lnTo>
                    <a:pt x="2007" y="1141"/>
                  </a:lnTo>
                  <a:lnTo>
                    <a:pt x="2003" y="1139"/>
                  </a:lnTo>
                  <a:lnTo>
                    <a:pt x="2002" y="1137"/>
                  </a:lnTo>
                  <a:lnTo>
                    <a:pt x="1998" y="1135"/>
                  </a:lnTo>
                  <a:lnTo>
                    <a:pt x="1996" y="1132"/>
                  </a:lnTo>
                  <a:lnTo>
                    <a:pt x="1994" y="1130"/>
                  </a:lnTo>
                  <a:lnTo>
                    <a:pt x="1992" y="1126"/>
                  </a:lnTo>
                  <a:lnTo>
                    <a:pt x="1988" y="1122"/>
                  </a:lnTo>
                  <a:lnTo>
                    <a:pt x="1987" y="1120"/>
                  </a:lnTo>
                  <a:lnTo>
                    <a:pt x="1983" y="1120"/>
                  </a:lnTo>
                  <a:lnTo>
                    <a:pt x="1979" y="1118"/>
                  </a:lnTo>
                  <a:lnTo>
                    <a:pt x="1973" y="1120"/>
                  </a:lnTo>
                  <a:lnTo>
                    <a:pt x="1968" y="1120"/>
                  </a:lnTo>
                  <a:lnTo>
                    <a:pt x="1964" y="1122"/>
                  </a:lnTo>
                  <a:lnTo>
                    <a:pt x="1958" y="1122"/>
                  </a:lnTo>
                  <a:lnTo>
                    <a:pt x="1955" y="1122"/>
                  </a:lnTo>
                  <a:lnTo>
                    <a:pt x="1949" y="1122"/>
                  </a:lnTo>
                  <a:lnTo>
                    <a:pt x="1945" y="1122"/>
                  </a:lnTo>
                  <a:lnTo>
                    <a:pt x="1942" y="1120"/>
                  </a:lnTo>
                  <a:lnTo>
                    <a:pt x="1938" y="1120"/>
                  </a:lnTo>
                  <a:lnTo>
                    <a:pt x="1932" y="1120"/>
                  </a:lnTo>
                  <a:lnTo>
                    <a:pt x="1928" y="1118"/>
                  </a:lnTo>
                  <a:lnTo>
                    <a:pt x="1925" y="1118"/>
                  </a:lnTo>
                  <a:lnTo>
                    <a:pt x="1921" y="1118"/>
                  </a:lnTo>
                  <a:lnTo>
                    <a:pt x="1915" y="1118"/>
                  </a:lnTo>
                  <a:lnTo>
                    <a:pt x="1912" y="1118"/>
                  </a:lnTo>
                  <a:lnTo>
                    <a:pt x="1908" y="1117"/>
                  </a:lnTo>
                  <a:lnTo>
                    <a:pt x="1902" y="1117"/>
                  </a:lnTo>
                  <a:lnTo>
                    <a:pt x="1898" y="1117"/>
                  </a:lnTo>
                  <a:lnTo>
                    <a:pt x="1895" y="1117"/>
                  </a:lnTo>
                  <a:lnTo>
                    <a:pt x="1889" y="1117"/>
                  </a:lnTo>
                  <a:lnTo>
                    <a:pt x="1885" y="1117"/>
                  </a:lnTo>
                  <a:lnTo>
                    <a:pt x="1883" y="1117"/>
                  </a:lnTo>
                  <a:lnTo>
                    <a:pt x="1882" y="1117"/>
                  </a:lnTo>
                  <a:lnTo>
                    <a:pt x="1882" y="1115"/>
                  </a:lnTo>
                  <a:lnTo>
                    <a:pt x="1878" y="1115"/>
                  </a:lnTo>
                  <a:lnTo>
                    <a:pt x="1874" y="1113"/>
                  </a:lnTo>
                  <a:lnTo>
                    <a:pt x="1872" y="1109"/>
                  </a:lnTo>
                  <a:lnTo>
                    <a:pt x="1870" y="1105"/>
                  </a:lnTo>
                  <a:lnTo>
                    <a:pt x="1870" y="1102"/>
                  </a:lnTo>
                  <a:lnTo>
                    <a:pt x="1868" y="1096"/>
                  </a:lnTo>
                  <a:lnTo>
                    <a:pt x="1867" y="1092"/>
                  </a:lnTo>
                  <a:lnTo>
                    <a:pt x="1865" y="1088"/>
                  </a:lnTo>
                  <a:lnTo>
                    <a:pt x="1863" y="1085"/>
                  </a:lnTo>
                  <a:lnTo>
                    <a:pt x="1861" y="1081"/>
                  </a:lnTo>
                  <a:lnTo>
                    <a:pt x="1859" y="1075"/>
                  </a:lnTo>
                  <a:lnTo>
                    <a:pt x="1859" y="1072"/>
                  </a:lnTo>
                  <a:lnTo>
                    <a:pt x="1861" y="1068"/>
                  </a:lnTo>
                  <a:lnTo>
                    <a:pt x="1861" y="1066"/>
                  </a:lnTo>
                  <a:lnTo>
                    <a:pt x="1863" y="1062"/>
                  </a:lnTo>
                  <a:lnTo>
                    <a:pt x="1863" y="1058"/>
                  </a:lnTo>
                  <a:lnTo>
                    <a:pt x="1861" y="1053"/>
                  </a:lnTo>
                  <a:lnTo>
                    <a:pt x="1859" y="1049"/>
                  </a:lnTo>
                  <a:lnTo>
                    <a:pt x="1857" y="1045"/>
                  </a:lnTo>
                  <a:lnTo>
                    <a:pt x="1853" y="1043"/>
                  </a:lnTo>
                  <a:lnTo>
                    <a:pt x="1853" y="1040"/>
                  </a:lnTo>
                  <a:lnTo>
                    <a:pt x="1852" y="1036"/>
                  </a:lnTo>
                  <a:lnTo>
                    <a:pt x="1853" y="1032"/>
                  </a:lnTo>
                  <a:lnTo>
                    <a:pt x="1853" y="1028"/>
                  </a:lnTo>
                  <a:lnTo>
                    <a:pt x="1853" y="1025"/>
                  </a:lnTo>
                  <a:lnTo>
                    <a:pt x="1852" y="1019"/>
                  </a:lnTo>
                  <a:lnTo>
                    <a:pt x="1850" y="1015"/>
                  </a:lnTo>
                  <a:lnTo>
                    <a:pt x="1848" y="1013"/>
                  </a:lnTo>
                  <a:lnTo>
                    <a:pt x="1846" y="1010"/>
                  </a:lnTo>
                  <a:lnTo>
                    <a:pt x="1844" y="1006"/>
                  </a:lnTo>
                  <a:lnTo>
                    <a:pt x="1844" y="1002"/>
                  </a:lnTo>
                  <a:lnTo>
                    <a:pt x="1846" y="998"/>
                  </a:lnTo>
                  <a:lnTo>
                    <a:pt x="1846" y="995"/>
                  </a:lnTo>
                  <a:lnTo>
                    <a:pt x="1844" y="989"/>
                  </a:lnTo>
                  <a:lnTo>
                    <a:pt x="1842" y="985"/>
                  </a:lnTo>
                  <a:lnTo>
                    <a:pt x="1840" y="982"/>
                  </a:lnTo>
                  <a:lnTo>
                    <a:pt x="1838" y="978"/>
                  </a:lnTo>
                  <a:lnTo>
                    <a:pt x="1837" y="974"/>
                  </a:lnTo>
                  <a:lnTo>
                    <a:pt x="1835" y="972"/>
                  </a:lnTo>
                  <a:lnTo>
                    <a:pt x="1831" y="970"/>
                  </a:lnTo>
                  <a:lnTo>
                    <a:pt x="1827" y="972"/>
                  </a:lnTo>
                  <a:lnTo>
                    <a:pt x="1823" y="974"/>
                  </a:lnTo>
                  <a:lnTo>
                    <a:pt x="1818" y="974"/>
                  </a:lnTo>
                  <a:lnTo>
                    <a:pt x="1814" y="974"/>
                  </a:lnTo>
                  <a:lnTo>
                    <a:pt x="1810" y="974"/>
                  </a:lnTo>
                  <a:lnTo>
                    <a:pt x="1806" y="972"/>
                  </a:lnTo>
                  <a:lnTo>
                    <a:pt x="1801" y="972"/>
                  </a:lnTo>
                  <a:lnTo>
                    <a:pt x="1795" y="972"/>
                  </a:lnTo>
                  <a:lnTo>
                    <a:pt x="1791" y="974"/>
                  </a:lnTo>
                  <a:lnTo>
                    <a:pt x="1786" y="976"/>
                  </a:lnTo>
                  <a:lnTo>
                    <a:pt x="1782" y="978"/>
                  </a:lnTo>
                  <a:lnTo>
                    <a:pt x="1776" y="978"/>
                  </a:lnTo>
                  <a:lnTo>
                    <a:pt x="1773" y="980"/>
                  </a:lnTo>
                  <a:lnTo>
                    <a:pt x="1769" y="982"/>
                  </a:lnTo>
                  <a:lnTo>
                    <a:pt x="1763" y="983"/>
                  </a:lnTo>
                  <a:lnTo>
                    <a:pt x="1760" y="985"/>
                  </a:lnTo>
                  <a:lnTo>
                    <a:pt x="1754" y="985"/>
                  </a:lnTo>
                  <a:lnTo>
                    <a:pt x="1748" y="985"/>
                  </a:lnTo>
                  <a:lnTo>
                    <a:pt x="1745" y="987"/>
                  </a:lnTo>
                  <a:lnTo>
                    <a:pt x="1739" y="987"/>
                  </a:lnTo>
                  <a:lnTo>
                    <a:pt x="1733" y="989"/>
                  </a:lnTo>
                  <a:lnTo>
                    <a:pt x="1730" y="989"/>
                  </a:lnTo>
                  <a:lnTo>
                    <a:pt x="1724" y="989"/>
                  </a:lnTo>
                  <a:lnTo>
                    <a:pt x="1720" y="989"/>
                  </a:lnTo>
                  <a:lnTo>
                    <a:pt x="1716" y="987"/>
                  </a:lnTo>
                  <a:lnTo>
                    <a:pt x="1711" y="989"/>
                  </a:lnTo>
                  <a:lnTo>
                    <a:pt x="1705" y="989"/>
                  </a:lnTo>
                  <a:lnTo>
                    <a:pt x="1701" y="991"/>
                  </a:lnTo>
                  <a:lnTo>
                    <a:pt x="1698" y="993"/>
                  </a:lnTo>
                  <a:lnTo>
                    <a:pt x="1692" y="995"/>
                  </a:lnTo>
                  <a:lnTo>
                    <a:pt x="1688" y="995"/>
                  </a:lnTo>
                  <a:lnTo>
                    <a:pt x="1683" y="995"/>
                  </a:lnTo>
                  <a:lnTo>
                    <a:pt x="1677" y="997"/>
                  </a:lnTo>
                  <a:lnTo>
                    <a:pt x="1671" y="997"/>
                  </a:lnTo>
                  <a:lnTo>
                    <a:pt x="1668" y="997"/>
                  </a:lnTo>
                  <a:lnTo>
                    <a:pt x="1662" y="997"/>
                  </a:lnTo>
                  <a:lnTo>
                    <a:pt x="1658" y="997"/>
                  </a:lnTo>
                  <a:lnTo>
                    <a:pt x="1655" y="997"/>
                  </a:lnTo>
                  <a:lnTo>
                    <a:pt x="1651" y="995"/>
                  </a:lnTo>
                  <a:lnTo>
                    <a:pt x="1647" y="995"/>
                  </a:lnTo>
                  <a:lnTo>
                    <a:pt x="1643" y="993"/>
                  </a:lnTo>
                  <a:lnTo>
                    <a:pt x="1640" y="993"/>
                  </a:lnTo>
                  <a:lnTo>
                    <a:pt x="1636" y="991"/>
                  </a:lnTo>
                  <a:lnTo>
                    <a:pt x="1632" y="989"/>
                  </a:lnTo>
                  <a:lnTo>
                    <a:pt x="1630" y="985"/>
                  </a:lnTo>
                  <a:lnTo>
                    <a:pt x="1626" y="983"/>
                  </a:lnTo>
                  <a:lnTo>
                    <a:pt x="1625" y="982"/>
                  </a:lnTo>
                  <a:lnTo>
                    <a:pt x="1621" y="980"/>
                  </a:lnTo>
                  <a:lnTo>
                    <a:pt x="1619" y="976"/>
                  </a:lnTo>
                  <a:lnTo>
                    <a:pt x="1617" y="972"/>
                  </a:lnTo>
                  <a:lnTo>
                    <a:pt x="1613" y="970"/>
                  </a:lnTo>
                  <a:lnTo>
                    <a:pt x="1611" y="967"/>
                  </a:lnTo>
                  <a:lnTo>
                    <a:pt x="1610" y="965"/>
                  </a:lnTo>
                  <a:lnTo>
                    <a:pt x="1606" y="961"/>
                  </a:lnTo>
                  <a:lnTo>
                    <a:pt x="1604" y="959"/>
                  </a:lnTo>
                  <a:lnTo>
                    <a:pt x="1602" y="957"/>
                  </a:lnTo>
                  <a:lnTo>
                    <a:pt x="1598" y="953"/>
                  </a:lnTo>
                  <a:lnTo>
                    <a:pt x="1596" y="951"/>
                  </a:lnTo>
                  <a:lnTo>
                    <a:pt x="1593" y="950"/>
                  </a:lnTo>
                  <a:lnTo>
                    <a:pt x="1589" y="948"/>
                  </a:lnTo>
                  <a:lnTo>
                    <a:pt x="1587" y="946"/>
                  </a:lnTo>
                  <a:lnTo>
                    <a:pt x="1581" y="946"/>
                  </a:lnTo>
                  <a:lnTo>
                    <a:pt x="1578" y="944"/>
                  </a:lnTo>
                  <a:lnTo>
                    <a:pt x="1574" y="944"/>
                  </a:lnTo>
                  <a:lnTo>
                    <a:pt x="1570" y="944"/>
                  </a:lnTo>
                  <a:lnTo>
                    <a:pt x="1566" y="942"/>
                  </a:lnTo>
                  <a:lnTo>
                    <a:pt x="1563" y="940"/>
                  </a:lnTo>
                  <a:lnTo>
                    <a:pt x="1559" y="938"/>
                  </a:lnTo>
                  <a:lnTo>
                    <a:pt x="1557" y="936"/>
                  </a:lnTo>
                  <a:lnTo>
                    <a:pt x="1553" y="935"/>
                  </a:lnTo>
                  <a:lnTo>
                    <a:pt x="1550" y="933"/>
                  </a:lnTo>
                  <a:lnTo>
                    <a:pt x="1548" y="931"/>
                  </a:lnTo>
                  <a:lnTo>
                    <a:pt x="1544" y="929"/>
                  </a:lnTo>
                  <a:lnTo>
                    <a:pt x="1542" y="925"/>
                  </a:lnTo>
                  <a:lnTo>
                    <a:pt x="1538" y="923"/>
                  </a:lnTo>
                  <a:lnTo>
                    <a:pt x="1536" y="921"/>
                  </a:lnTo>
                  <a:lnTo>
                    <a:pt x="1533" y="920"/>
                  </a:lnTo>
                  <a:lnTo>
                    <a:pt x="1531" y="916"/>
                  </a:lnTo>
                  <a:lnTo>
                    <a:pt x="1527" y="914"/>
                  </a:lnTo>
                  <a:lnTo>
                    <a:pt x="1525" y="912"/>
                  </a:lnTo>
                  <a:lnTo>
                    <a:pt x="1521" y="910"/>
                  </a:lnTo>
                  <a:lnTo>
                    <a:pt x="1518" y="906"/>
                  </a:lnTo>
                  <a:lnTo>
                    <a:pt x="1516" y="905"/>
                  </a:lnTo>
                  <a:lnTo>
                    <a:pt x="1514" y="903"/>
                  </a:lnTo>
                  <a:lnTo>
                    <a:pt x="1510" y="899"/>
                  </a:lnTo>
                  <a:lnTo>
                    <a:pt x="1506" y="897"/>
                  </a:lnTo>
                  <a:lnTo>
                    <a:pt x="1505" y="895"/>
                  </a:lnTo>
                  <a:lnTo>
                    <a:pt x="1501" y="893"/>
                  </a:lnTo>
                  <a:lnTo>
                    <a:pt x="1499" y="891"/>
                  </a:lnTo>
                  <a:lnTo>
                    <a:pt x="1495" y="890"/>
                  </a:lnTo>
                  <a:lnTo>
                    <a:pt x="1491" y="888"/>
                  </a:lnTo>
                  <a:lnTo>
                    <a:pt x="1490" y="886"/>
                  </a:lnTo>
                  <a:lnTo>
                    <a:pt x="1486" y="884"/>
                  </a:lnTo>
                  <a:lnTo>
                    <a:pt x="1482" y="882"/>
                  </a:lnTo>
                  <a:lnTo>
                    <a:pt x="1478" y="880"/>
                  </a:lnTo>
                  <a:lnTo>
                    <a:pt x="1476" y="878"/>
                  </a:lnTo>
                  <a:lnTo>
                    <a:pt x="1473" y="876"/>
                  </a:lnTo>
                  <a:lnTo>
                    <a:pt x="1471" y="873"/>
                  </a:lnTo>
                  <a:lnTo>
                    <a:pt x="1467" y="871"/>
                  </a:lnTo>
                  <a:lnTo>
                    <a:pt x="1463" y="869"/>
                  </a:lnTo>
                  <a:lnTo>
                    <a:pt x="1459" y="867"/>
                  </a:lnTo>
                  <a:lnTo>
                    <a:pt x="1458" y="867"/>
                  </a:lnTo>
                  <a:lnTo>
                    <a:pt x="1454" y="865"/>
                  </a:lnTo>
                  <a:lnTo>
                    <a:pt x="1448" y="865"/>
                  </a:lnTo>
                  <a:lnTo>
                    <a:pt x="1444" y="863"/>
                  </a:lnTo>
                  <a:lnTo>
                    <a:pt x="1441" y="863"/>
                  </a:lnTo>
                  <a:lnTo>
                    <a:pt x="1435" y="865"/>
                  </a:lnTo>
                  <a:lnTo>
                    <a:pt x="1431" y="863"/>
                  </a:lnTo>
                  <a:lnTo>
                    <a:pt x="1428" y="863"/>
                  </a:lnTo>
                  <a:lnTo>
                    <a:pt x="1424" y="861"/>
                  </a:lnTo>
                  <a:lnTo>
                    <a:pt x="1420" y="860"/>
                  </a:lnTo>
                  <a:lnTo>
                    <a:pt x="1418" y="856"/>
                  </a:lnTo>
                  <a:lnTo>
                    <a:pt x="1416" y="852"/>
                  </a:lnTo>
                  <a:lnTo>
                    <a:pt x="1414" y="848"/>
                  </a:lnTo>
                  <a:lnTo>
                    <a:pt x="1413" y="845"/>
                  </a:lnTo>
                  <a:lnTo>
                    <a:pt x="1411" y="841"/>
                  </a:lnTo>
                  <a:lnTo>
                    <a:pt x="1409" y="839"/>
                  </a:lnTo>
                  <a:lnTo>
                    <a:pt x="1405" y="837"/>
                  </a:lnTo>
                  <a:lnTo>
                    <a:pt x="1401" y="835"/>
                  </a:lnTo>
                  <a:lnTo>
                    <a:pt x="1399" y="833"/>
                  </a:lnTo>
                  <a:lnTo>
                    <a:pt x="1396" y="831"/>
                  </a:lnTo>
                  <a:lnTo>
                    <a:pt x="1392" y="830"/>
                  </a:lnTo>
                  <a:lnTo>
                    <a:pt x="1388" y="830"/>
                  </a:lnTo>
                  <a:lnTo>
                    <a:pt x="1384" y="828"/>
                  </a:lnTo>
                  <a:lnTo>
                    <a:pt x="1381" y="828"/>
                  </a:lnTo>
                  <a:lnTo>
                    <a:pt x="1375" y="826"/>
                  </a:lnTo>
                  <a:lnTo>
                    <a:pt x="1371" y="826"/>
                  </a:lnTo>
                  <a:lnTo>
                    <a:pt x="1368" y="826"/>
                  </a:lnTo>
                  <a:lnTo>
                    <a:pt x="1362" y="826"/>
                  </a:lnTo>
                  <a:lnTo>
                    <a:pt x="1358" y="826"/>
                  </a:lnTo>
                  <a:lnTo>
                    <a:pt x="1354" y="826"/>
                  </a:lnTo>
                  <a:lnTo>
                    <a:pt x="1349" y="826"/>
                  </a:lnTo>
                  <a:lnTo>
                    <a:pt x="1345" y="824"/>
                  </a:lnTo>
                  <a:lnTo>
                    <a:pt x="1341" y="826"/>
                  </a:lnTo>
                  <a:lnTo>
                    <a:pt x="1336" y="826"/>
                  </a:lnTo>
                  <a:lnTo>
                    <a:pt x="1330" y="828"/>
                  </a:lnTo>
                  <a:lnTo>
                    <a:pt x="1326" y="830"/>
                  </a:lnTo>
                  <a:lnTo>
                    <a:pt x="1323" y="831"/>
                  </a:lnTo>
                  <a:lnTo>
                    <a:pt x="1319" y="833"/>
                  </a:lnTo>
                  <a:lnTo>
                    <a:pt x="1315" y="835"/>
                  </a:lnTo>
                  <a:lnTo>
                    <a:pt x="1313" y="839"/>
                  </a:lnTo>
                  <a:lnTo>
                    <a:pt x="1311" y="841"/>
                  </a:lnTo>
                  <a:lnTo>
                    <a:pt x="1308" y="843"/>
                  </a:lnTo>
                  <a:lnTo>
                    <a:pt x="1306" y="846"/>
                  </a:lnTo>
                  <a:lnTo>
                    <a:pt x="1302" y="848"/>
                  </a:lnTo>
                  <a:lnTo>
                    <a:pt x="1300" y="850"/>
                  </a:lnTo>
                  <a:lnTo>
                    <a:pt x="1298" y="854"/>
                  </a:lnTo>
                  <a:lnTo>
                    <a:pt x="1296" y="856"/>
                  </a:lnTo>
                  <a:lnTo>
                    <a:pt x="1293" y="860"/>
                  </a:lnTo>
                  <a:lnTo>
                    <a:pt x="1291" y="861"/>
                  </a:lnTo>
                  <a:lnTo>
                    <a:pt x="1289" y="865"/>
                  </a:lnTo>
                  <a:lnTo>
                    <a:pt x="1287" y="867"/>
                  </a:lnTo>
                  <a:lnTo>
                    <a:pt x="1283" y="871"/>
                  </a:lnTo>
                  <a:lnTo>
                    <a:pt x="1279" y="873"/>
                  </a:lnTo>
                  <a:lnTo>
                    <a:pt x="1274" y="873"/>
                  </a:lnTo>
                  <a:lnTo>
                    <a:pt x="1270" y="871"/>
                  </a:lnTo>
                  <a:lnTo>
                    <a:pt x="1266" y="871"/>
                  </a:lnTo>
                  <a:lnTo>
                    <a:pt x="1263" y="869"/>
                  </a:lnTo>
                  <a:lnTo>
                    <a:pt x="1261" y="867"/>
                  </a:lnTo>
                  <a:lnTo>
                    <a:pt x="1257" y="865"/>
                  </a:lnTo>
                  <a:lnTo>
                    <a:pt x="1253" y="863"/>
                  </a:lnTo>
                  <a:lnTo>
                    <a:pt x="1249" y="861"/>
                  </a:lnTo>
                  <a:lnTo>
                    <a:pt x="1248" y="860"/>
                  </a:lnTo>
                  <a:lnTo>
                    <a:pt x="1240" y="856"/>
                  </a:lnTo>
                  <a:lnTo>
                    <a:pt x="1238" y="854"/>
                  </a:lnTo>
                  <a:lnTo>
                    <a:pt x="1234" y="852"/>
                  </a:lnTo>
                  <a:lnTo>
                    <a:pt x="1233" y="850"/>
                  </a:lnTo>
                  <a:lnTo>
                    <a:pt x="1229" y="848"/>
                  </a:lnTo>
                  <a:lnTo>
                    <a:pt x="1225" y="846"/>
                  </a:lnTo>
                  <a:lnTo>
                    <a:pt x="1223" y="845"/>
                  </a:lnTo>
                  <a:lnTo>
                    <a:pt x="1219" y="843"/>
                  </a:lnTo>
                  <a:lnTo>
                    <a:pt x="1216" y="841"/>
                  </a:lnTo>
                  <a:lnTo>
                    <a:pt x="1212" y="839"/>
                  </a:lnTo>
                  <a:lnTo>
                    <a:pt x="1208" y="839"/>
                  </a:lnTo>
                  <a:lnTo>
                    <a:pt x="1204" y="837"/>
                  </a:lnTo>
                  <a:lnTo>
                    <a:pt x="1201" y="835"/>
                  </a:lnTo>
                  <a:lnTo>
                    <a:pt x="1197" y="833"/>
                  </a:lnTo>
                  <a:lnTo>
                    <a:pt x="1195" y="831"/>
                  </a:lnTo>
                  <a:lnTo>
                    <a:pt x="1191" y="830"/>
                  </a:lnTo>
                  <a:lnTo>
                    <a:pt x="1188" y="828"/>
                  </a:lnTo>
                  <a:lnTo>
                    <a:pt x="1186" y="826"/>
                  </a:lnTo>
                  <a:lnTo>
                    <a:pt x="1184" y="822"/>
                  </a:lnTo>
                  <a:lnTo>
                    <a:pt x="1180" y="820"/>
                  </a:lnTo>
                  <a:lnTo>
                    <a:pt x="1176" y="818"/>
                  </a:lnTo>
                  <a:lnTo>
                    <a:pt x="1174" y="815"/>
                  </a:lnTo>
                  <a:lnTo>
                    <a:pt x="1171" y="813"/>
                  </a:lnTo>
                  <a:lnTo>
                    <a:pt x="1169" y="811"/>
                  </a:lnTo>
                  <a:lnTo>
                    <a:pt x="1165" y="809"/>
                  </a:lnTo>
                  <a:lnTo>
                    <a:pt x="1163" y="805"/>
                  </a:lnTo>
                  <a:lnTo>
                    <a:pt x="1159" y="803"/>
                  </a:lnTo>
                  <a:lnTo>
                    <a:pt x="1158" y="801"/>
                  </a:lnTo>
                  <a:lnTo>
                    <a:pt x="1154" y="798"/>
                  </a:lnTo>
                  <a:lnTo>
                    <a:pt x="1152" y="796"/>
                  </a:lnTo>
                  <a:lnTo>
                    <a:pt x="1150" y="794"/>
                  </a:lnTo>
                  <a:lnTo>
                    <a:pt x="1146" y="792"/>
                  </a:lnTo>
                  <a:lnTo>
                    <a:pt x="1143" y="788"/>
                  </a:lnTo>
                  <a:lnTo>
                    <a:pt x="1139" y="788"/>
                  </a:lnTo>
                  <a:lnTo>
                    <a:pt x="1135" y="786"/>
                  </a:lnTo>
                  <a:lnTo>
                    <a:pt x="1131" y="785"/>
                  </a:lnTo>
                  <a:lnTo>
                    <a:pt x="1128" y="785"/>
                  </a:lnTo>
                  <a:lnTo>
                    <a:pt x="1124" y="785"/>
                  </a:lnTo>
                  <a:lnTo>
                    <a:pt x="1120" y="785"/>
                  </a:lnTo>
                  <a:lnTo>
                    <a:pt x="1114" y="783"/>
                  </a:lnTo>
                  <a:lnTo>
                    <a:pt x="1111" y="783"/>
                  </a:lnTo>
                  <a:lnTo>
                    <a:pt x="1107" y="783"/>
                  </a:lnTo>
                  <a:lnTo>
                    <a:pt x="1103" y="781"/>
                  </a:lnTo>
                  <a:lnTo>
                    <a:pt x="1099" y="781"/>
                  </a:lnTo>
                  <a:lnTo>
                    <a:pt x="1096" y="779"/>
                  </a:lnTo>
                  <a:lnTo>
                    <a:pt x="1092" y="779"/>
                  </a:lnTo>
                  <a:lnTo>
                    <a:pt x="1088" y="777"/>
                  </a:lnTo>
                  <a:lnTo>
                    <a:pt x="1086" y="773"/>
                  </a:lnTo>
                  <a:lnTo>
                    <a:pt x="1082" y="771"/>
                  </a:lnTo>
                  <a:lnTo>
                    <a:pt x="1082" y="770"/>
                  </a:lnTo>
                  <a:lnTo>
                    <a:pt x="1081" y="768"/>
                  </a:lnTo>
                  <a:lnTo>
                    <a:pt x="1079" y="764"/>
                  </a:lnTo>
                  <a:lnTo>
                    <a:pt x="1077" y="760"/>
                  </a:lnTo>
                  <a:lnTo>
                    <a:pt x="1075" y="758"/>
                  </a:lnTo>
                  <a:lnTo>
                    <a:pt x="1071" y="755"/>
                  </a:lnTo>
                  <a:lnTo>
                    <a:pt x="1067" y="755"/>
                  </a:lnTo>
                  <a:lnTo>
                    <a:pt x="1066" y="753"/>
                  </a:lnTo>
                  <a:lnTo>
                    <a:pt x="1062" y="751"/>
                  </a:lnTo>
                  <a:lnTo>
                    <a:pt x="1058" y="749"/>
                  </a:lnTo>
                  <a:lnTo>
                    <a:pt x="1054" y="747"/>
                  </a:lnTo>
                  <a:lnTo>
                    <a:pt x="1051" y="745"/>
                  </a:lnTo>
                  <a:lnTo>
                    <a:pt x="1047" y="745"/>
                  </a:lnTo>
                  <a:lnTo>
                    <a:pt x="1043" y="743"/>
                  </a:lnTo>
                  <a:lnTo>
                    <a:pt x="1041" y="741"/>
                  </a:lnTo>
                  <a:lnTo>
                    <a:pt x="1037" y="740"/>
                  </a:lnTo>
                  <a:lnTo>
                    <a:pt x="1034" y="738"/>
                  </a:lnTo>
                  <a:lnTo>
                    <a:pt x="1030" y="736"/>
                  </a:lnTo>
                  <a:lnTo>
                    <a:pt x="1028" y="734"/>
                  </a:lnTo>
                  <a:lnTo>
                    <a:pt x="1024" y="732"/>
                  </a:lnTo>
                  <a:lnTo>
                    <a:pt x="1021" y="732"/>
                  </a:lnTo>
                  <a:lnTo>
                    <a:pt x="1017" y="730"/>
                  </a:lnTo>
                  <a:lnTo>
                    <a:pt x="1013" y="728"/>
                  </a:lnTo>
                  <a:lnTo>
                    <a:pt x="1009" y="726"/>
                  </a:lnTo>
                  <a:lnTo>
                    <a:pt x="1007" y="725"/>
                  </a:lnTo>
                  <a:lnTo>
                    <a:pt x="1004" y="723"/>
                  </a:lnTo>
                  <a:lnTo>
                    <a:pt x="1000" y="723"/>
                  </a:lnTo>
                  <a:lnTo>
                    <a:pt x="996" y="721"/>
                  </a:lnTo>
                  <a:lnTo>
                    <a:pt x="992" y="719"/>
                  </a:lnTo>
                  <a:lnTo>
                    <a:pt x="991" y="717"/>
                  </a:lnTo>
                  <a:lnTo>
                    <a:pt x="987" y="715"/>
                  </a:lnTo>
                  <a:lnTo>
                    <a:pt x="983" y="713"/>
                  </a:lnTo>
                  <a:lnTo>
                    <a:pt x="981" y="710"/>
                  </a:lnTo>
                  <a:lnTo>
                    <a:pt x="979" y="706"/>
                  </a:lnTo>
                  <a:lnTo>
                    <a:pt x="979" y="702"/>
                  </a:lnTo>
                  <a:lnTo>
                    <a:pt x="981" y="698"/>
                  </a:lnTo>
                  <a:lnTo>
                    <a:pt x="981" y="695"/>
                  </a:lnTo>
                  <a:lnTo>
                    <a:pt x="981" y="689"/>
                  </a:lnTo>
                  <a:lnTo>
                    <a:pt x="979" y="685"/>
                  </a:lnTo>
                  <a:lnTo>
                    <a:pt x="977" y="683"/>
                  </a:lnTo>
                  <a:lnTo>
                    <a:pt x="974" y="681"/>
                  </a:lnTo>
                  <a:lnTo>
                    <a:pt x="970" y="680"/>
                  </a:lnTo>
                  <a:lnTo>
                    <a:pt x="966" y="678"/>
                  </a:lnTo>
                  <a:lnTo>
                    <a:pt x="964" y="674"/>
                  </a:lnTo>
                  <a:lnTo>
                    <a:pt x="962" y="670"/>
                  </a:lnTo>
                  <a:lnTo>
                    <a:pt x="961" y="666"/>
                  </a:lnTo>
                  <a:lnTo>
                    <a:pt x="959" y="663"/>
                  </a:lnTo>
                  <a:lnTo>
                    <a:pt x="957" y="661"/>
                  </a:lnTo>
                  <a:lnTo>
                    <a:pt x="953" y="659"/>
                  </a:lnTo>
                  <a:lnTo>
                    <a:pt x="949" y="657"/>
                  </a:lnTo>
                  <a:lnTo>
                    <a:pt x="946" y="655"/>
                  </a:lnTo>
                  <a:lnTo>
                    <a:pt x="942" y="653"/>
                  </a:lnTo>
                  <a:lnTo>
                    <a:pt x="938" y="653"/>
                  </a:lnTo>
                  <a:lnTo>
                    <a:pt x="934" y="651"/>
                  </a:lnTo>
                  <a:lnTo>
                    <a:pt x="931" y="651"/>
                  </a:lnTo>
                  <a:lnTo>
                    <a:pt x="927" y="649"/>
                  </a:lnTo>
                  <a:lnTo>
                    <a:pt x="923" y="649"/>
                  </a:lnTo>
                  <a:lnTo>
                    <a:pt x="919" y="651"/>
                  </a:lnTo>
                  <a:lnTo>
                    <a:pt x="916" y="653"/>
                  </a:lnTo>
                  <a:lnTo>
                    <a:pt x="914" y="655"/>
                  </a:lnTo>
                  <a:lnTo>
                    <a:pt x="914" y="659"/>
                  </a:lnTo>
                  <a:lnTo>
                    <a:pt x="912" y="663"/>
                  </a:lnTo>
                  <a:lnTo>
                    <a:pt x="912" y="666"/>
                  </a:lnTo>
                  <a:lnTo>
                    <a:pt x="910" y="670"/>
                  </a:lnTo>
                  <a:lnTo>
                    <a:pt x="908" y="672"/>
                  </a:lnTo>
                  <a:lnTo>
                    <a:pt x="904" y="676"/>
                  </a:lnTo>
                  <a:lnTo>
                    <a:pt x="901" y="676"/>
                  </a:lnTo>
                  <a:lnTo>
                    <a:pt x="895" y="678"/>
                  </a:lnTo>
                  <a:lnTo>
                    <a:pt x="889" y="680"/>
                  </a:lnTo>
                  <a:lnTo>
                    <a:pt x="886" y="680"/>
                  </a:lnTo>
                  <a:lnTo>
                    <a:pt x="880" y="681"/>
                  </a:lnTo>
                  <a:lnTo>
                    <a:pt x="876" y="681"/>
                  </a:lnTo>
                  <a:lnTo>
                    <a:pt x="872" y="678"/>
                  </a:lnTo>
                  <a:lnTo>
                    <a:pt x="874" y="674"/>
                  </a:lnTo>
                  <a:lnTo>
                    <a:pt x="876" y="672"/>
                  </a:lnTo>
                  <a:lnTo>
                    <a:pt x="878" y="668"/>
                  </a:lnTo>
                  <a:lnTo>
                    <a:pt x="874" y="666"/>
                  </a:lnTo>
                  <a:lnTo>
                    <a:pt x="871" y="666"/>
                  </a:lnTo>
                  <a:lnTo>
                    <a:pt x="867" y="666"/>
                  </a:lnTo>
                  <a:lnTo>
                    <a:pt x="863" y="665"/>
                  </a:lnTo>
                  <a:lnTo>
                    <a:pt x="861" y="661"/>
                  </a:lnTo>
                  <a:lnTo>
                    <a:pt x="861" y="657"/>
                  </a:lnTo>
                  <a:lnTo>
                    <a:pt x="863" y="655"/>
                  </a:lnTo>
                  <a:lnTo>
                    <a:pt x="869" y="653"/>
                  </a:lnTo>
                  <a:lnTo>
                    <a:pt x="872" y="653"/>
                  </a:lnTo>
                  <a:lnTo>
                    <a:pt x="876" y="651"/>
                  </a:lnTo>
                  <a:lnTo>
                    <a:pt x="874" y="648"/>
                  </a:lnTo>
                  <a:lnTo>
                    <a:pt x="871" y="644"/>
                  </a:lnTo>
                  <a:lnTo>
                    <a:pt x="871" y="640"/>
                  </a:lnTo>
                  <a:lnTo>
                    <a:pt x="871" y="636"/>
                  </a:lnTo>
                  <a:lnTo>
                    <a:pt x="869" y="633"/>
                  </a:lnTo>
                  <a:lnTo>
                    <a:pt x="865" y="631"/>
                  </a:lnTo>
                  <a:lnTo>
                    <a:pt x="863" y="629"/>
                  </a:lnTo>
                  <a:lnTo>
                    <a:pt x="859" y="627"/>
                  </a:lnTo>
                  <a:lnTo>
                    <a:pt x="857" y="623"/>
                  </a:lnTo>
                  <a:lnTo>
                    <a:pt x="854" y="621"/>
                  </a:lnTo>
                  <a:lnTo>
                    <a:pt x="852" y="618"/>
                  </a:lnTo>
                  <a:lnTo>
                    <a:pt x="850" y="616"/>
                  </a:lnTo>
                  <a:lnTo>
                    <a:pt x="846" y="612"/>
                  </a:lnTo>
                  <a:lnTo>
                    <a:pt x="844" y="610"/>
                  </a:lnTo>
                  <a:lnTo>
                    <a:pt x="841" y="606"/>
                  </a:lnTo>
                  <a:lnTo>
                    <a:pt x="839" y="604"/>
                  </a:lnTo>
                  <a:lnTo>
                    <a:pt x="835" y="603"/>
                  </a:lnTo>
                  <a:lnTo>
                    <a:pt x="833" y="601"/>
                  </a:lnTo>
                  <a:lnTo>
                    <a:pt x="831" y="597"/>
                  </a:lnTo>
                  <a:lnTo>
                    <a:pt x="827" y="595"/>
                  </a:lnTo>
                  <a:lnTo>
                    <a:pt x="826" y="591"/>
                  </a:lnTo>
                  <a:lnTo>
                    <a:pt x="824" y="588"/>
                  </a:lnTo>
                  <a:lnTo>
                    <a:pt x="822" y="584"/>
                  </a:lnTo>
                  <a:lnTo>
                    <a:pt x="818" y="582"/>
                  </a:lnTo>
                  <a:lnTo>
                    <a:pt x="818" y="576"/>
                  </a:lnTo>
                  <a:lnTo>
                    <a:pt x="816" y="573"/>
                  </a:lnTo>
                  <a:lnTo>
                    <a:pt x="814" y="569"/>
                  </a:lnTo>
                  <a:lnTo>
                    <a:pt x="814" y="565"/>
                  </a:lnTo>
                  <a:lnTo>
                    <a:pt x="812" y="559"/>
                  </a:lnTo>
                  <a:lnTo>
                    <a:pt x="811" y="556"/>
                  </a:lnTo>
                  <a:lnTo>
                    <a:pt x="811" y="550"/>
                  </a:lnTo>
                  <a:lnTo>
                    <a:pt x="809" y="546"/>
                  </a:lnTo>
                  <a:lnTo>
                    <a:pt x="807" y="543"/>
                  </a:lnTo>
                  <a:lnTo>
                    <a:pt x="805" y="537"/>
                  </a:lnTo>
                  <a:lnTo>
                    <a:pt x="803" y="535"/>
                  </a:lnTo>
                  <a:lnTo>
                    <a:pt x="801" y="529"/>
                  </a:lnTo>
                  <a:lnTo>
                    <a:pt x="799" y="528"/>
                  </a:lnTo>
                  <a:lnTo>
                    <a:pt x="797" y="524"/>
                  </a:lnTo>
                  <a:lnTo>
                    <a:pt x="794" y="522"/>
                  </a:lnTo>
                  <a:lnTo>
                    <a:pt x="792" y="520"/>
                  </a:lnTo>
                  <a:lnTo>
                    <a:pt x="788" y="516"/>
                  </a:lnTo>
                  <a:lnTo>
                    <a:pt x="784" y="514"/>
                  </a:lnTo>
                  <a:lnTo>
                    <a:pt x="781" y="514"/>
                  </a:lnTo>
                  <a:lnTo>
                    <a:pt x="777" y="513"/>
                  </a:lnTo>
                  <a:lnTo>
                    <a:pt x="773" y="513"/>
                  </a:lnTo>
                  <a:lnTo>
                    <a:pt x="769" y="511"/>
                  </a:lnTo>
                  <a:lnTo>
                    <a:pt x="765" y="511"/>
                  </a:lnTo>
                  <a:lnTo>
                    <a:pt x="762" y="509"/>
                  </a:lnTo>
                  <a:lnTo>
                    <a:pt x="758" y="509"/>
                  </a:lnTo>
                  <a:lnTo>
                    <a:pt x="754" y="507"/>
                  </a:lnTo>
                  <a:lnTo>
                    <a:pt x="750" y="505"/>
                  </a:lnTo>
                  <a:lnTo>
                    <a:pt x="747" y="505"/>
                  </a:lnTo>
                  <a:lnTo>
                    <a:pt x="743" y="505"/>
                  </a:lnTo>
                  <a:lnTo>
                    <a:pt x="739" y="503"/>
                  </a:lnTo>
                  <a:lnTo>
                    <a:pt x="735" y="503"/>
                  </a:lnTo>
                  <a:lnTo>
                    <a:pt x="732" y="501"/>
                  </a:lnTo>
                  <a:lnTo>
                    <a:pt x="728" y="501"/>
                  </a:lnTo>
                  <a:lnTo>
                    <a:pt x="724" y="499"/>
                  </a:lnTo>
                  <a:lnTo>
                    <a:pt x="720" y="498"/>
                  </a:lnTo>
                  <a:lnTo>
                    <a:pt x="715" y="498"/>
                  </a:lnTo>
                  <a:lnTo>
                    <a:pt x="711" y="498"/>
                  </a:lnTo>
                  <a:lnTo>
                    <a:pt x="707" y="498"/>
                  </a:lnTo>
                  <a:lnTo>
                    <a:pt x="704" y="496"/>
                  </a:lnTo>
                  <a:lnTo>
                    <a:pt x="700" y="496"/>
                  </a:lnTo>
                  <a:lnTo>
                    <a:pt x="696" y="494"/>
                  </a:lnTo>
                  <a:lnTo>
                    <a:pt x="692" y="492"/>
                  </a:lnTo>
                  <a:lnTo>
                    <a:pt x="689" y="490"/>
                  </a:lnTo>
                  <a:lnTo>
                    <a:pt x="687" y="490"/>
                  </a:lnTo>
                  <a:lnTo>
                    <a:pt x="685" y="490"/>
                  </a:lnTo>
                  <a:lnTo>
                    <a:pt x="681" y="490"/>
                  </a:lnTo>
                  <a:lnTo>
                    <a:pt x="675" y="492"/>
                  </a:lnTo>
                  <a:lnTo>
                    <a:pt x="672" y="492"/>
                  </a:lnTo>
                  <a:lnTo>
                    <a:pt x="668" y="490"/>
                  </a:lnTo>
                  <a:lnTo>
                    <a:pt x="664" y="490"/>
                  </a:lnTo>
                  <a:lnTo>
                    <a:pt x="664" y="484"/>
                  </a:lnTo>
                  <a:lnTo>
                    <a:pt x="664" y="481"/>
                  </a:lnTo>
                  <a:lnTo>
                    <a:pt x="666" y="477"/>
                  </a:lnTo>
                  <a:lnTo>
                    <a:pt x="666" y="473"/>
                  </a:lnTo>
                  <a:lnTo>
                    <a:pt x="664" y="469"/>
                  </a:lnTo>
                  <a:lnTo>
                    <a:pt x="662" y="466"/>
                  </a:lnTo>
                  <a:lnTo>
                    <a:pt x="659" y="464"/>
                  </a:lnTo>
                  <a:lnTo>
                    <a:pt x="655" y="464"/>
                  </a:lnTo>
                  <a:lnTo>
                    <a:pt x="649" y="466"/>
                  </a:lnTo>
                  <a:lnTo>
                    <a:pt x="647" y="468"/>
                  </a:lnTo>
                  <a:lnTo>
                    <a:pt x="642" y="469"/>
                  </a:lnTo>
                  <a:lnTo>
                    <a:pt x="638" y="469"/>
                  </a:lnTo>
                  <a:lnTo>
                    <a:pt x="634" y="468"/>
                  </a:lnTo>
                  <a:lnTo>
                    <a:pt x="632" y="464"/>
                  </a:lnTo>
                  <a:lnTo>
                    <a:pt x="629" y="462"/>
                  </a:lnTo>
                  <a:lnTo>
                    <a:pt x="625" y="464"/>
                  </a:lnTo>
                  <a:lnTo>
                    <a:pt x="621" y="466"/>
                  </a:lnTo>
                  <a:lnTo>
                    <a:pt x="615" y="468"/>
                  </a:lnTo>
                  <a:lnTo>
                    <a:pt x="612" y="466"/>
                  </a:lnTo>
                  <a:lnTo>
                    <a:pt x="608" y="464"/>
                  </a:lnTo>
                  <a:lnTo>
                    <a:pt x="606" y="462"/>
                  </a:lnTo>
                  <a:lnTo>
                    <a:pt x="602" y="460"/>
                  </a:lnTo>
                  <a:lnTo>
                    <a:pt x="599" y="458"/>
                  </a:lnTo>
                  <a:lnTo>
                    <a:pt x="595" y="456"/>
                  </a:lnTo>
                  <a:lnTo>
                    <a:pt x="593" y="454"/>
                  </a:lnTo>
                  <a:lnTo>
                    <a:pt x="589" y="453"/>
                  </a:lnTo>
                  <a:lnTo>
                    <a:pt x="585" y="451"/>
                  </a:lnTo>
                  <a:lnTo>
                    <a:pt x="584" y="447"/>
                  </a:lnTo>
                  <a:lnTo>
                    <a:pt x="585" y="443"/>
                  </a:lnTo>
                  <a:lnTo>
                    <a:pt x="585" y="439"/>
                  </a:lnTo>
                  <a:lnTo>
                    <a:pt x="587" y="436"/>
                  </a:lnTo>
                  <a:lnTo>
                    <a:pt x="585" y="432"/>
                  </a:lnTo>
                  <a:lnTo>
                    <a:pt x="585" y="426"/>
                  </a:lnTo>
                  <a:lnTo>
                    <a:pt x="584" y="424"/>
                  </a:lnTo>
                  <a:lnTo>
                    <a:pt x="584" y="423"/>
                  </a:lnTo>
                  <a:lnTo>
                    <a:pt x="580" y="421"/>
                  </a:lnTo>
                  <a:lnTo>
                    <a:pt x="576" y="419"/>
                  </a:lnTo>
                  <a:lnTo>
                    <a:pt x="572" y="419"/>
                  </a:lnTo>
                  <a:lnTo>
                    <a:pt x="567" y="419"/>
                  </a:lnTo>
                  <a:lnTo>
                    <a:pt x="563" y="421"/>
                  </a:lnTo>
                  <a:lnTo>
                    <a:pt x="559" y="423"/>
                  </a:lnTo>
                  <a:lnTo>
                    <a:pt x="554" y="424"/>
                  </a:lnTo>
                  <a:lnTo>
                    <a:pt x="550" y="424"/>
                  </a:lnTo>
                  <a:lnTo>
                    <a:pt x="546" y="424"/>
                  </a:lnTo>
                  <a:lnTo>
                    <a:pt x="542" y="423"/>
                  </a:lnTo>
                  <a:lnTo>
                    <a:pt x="539" y="421"/>
                  </a:lnTo>
                  <a:lnTo>
                    <a:pt x="535" y="419"/>
                  </a:lnTo>
                  <a:lnTo>
                    <a:pt x="531" y="417"/>
                  </a:lnTo>
                  <a:lnTo>
                    <a:pt x="529" y="415"/>
                  </a:lnTo>
                  <a:lnTo>
                    <a:pt x="525" y="413"/>
                  </a:lnTo>
                  <a:lnTo>
                    <a:pt x="522" y="411"/>
                  </a:lnTo>
                  <a:lnTo>
                    <a:pt x="518" y="409"/>
                  </a:lnTo>
                  <a:lnTo>
                    <a:pt x="516" y="408"/>
                  </a:lnTo>
                  <a:lnTo>
                    <a:pt x="512" y="406"/>
                  </a:lnTo>
                  <a:lnTo>
                    <a:pt x="509" y="404"/>
                  </a:lnTo>
                  <a:lnTo>
                    <a:pt x="505" y="402"/>
                  </a:lnTo>
                  <a:lnTo>
                    <a:pt x="503" y="400"/>
                  </a:lnTo>
                  <a:lnTo>
                    <a:pt x="499" y="398"/>
                  </a:lnTo>
                  <a:lnTo>
                    <a:pt x="497" y="394"/>
                  </a:lnTo>
                  <a:lnTo>
                    <a:pt x="495" y="391"/>
                  </a:lnTo>
                  <a:lnTo>
                    <a:pt x="494" y="387"/>
                  </a:lnTo>
                  <a:lnTo>
                    <a:pt x="492" y="383"/>
                  </a:lnTo>
                  <a:lnTo>
                    <a:pt x="490" y="379"/>
                  </a:lnTo>
                  <a:lnTo>
                    <a:pt x="486" y="378"/>
                  </a:lnTo>
                  <a:lnTo>
                    <a:pt x="484" y="376"/>
                  </a:lnTo>
                  <a:lnTo>
                    <a:pt x="480" y="374"/>
                  </a:lnTo>
                  <a:lnTo>
                    <a:pt x="475" y="374"/>
                  </a:lnTo>
                  <a:lnTo>
                    <a:pt x="471" y="374"/>
                  </a:lnTo>
                  <a:lnTo>
                    <a:pt x="465" y="374"/>
                  </a:lnTo>
                  <a:lnTo>
                    <a:pt x="462" y="374"/>
                  </a:lnTo>
                  <a:lnTo>
                    <a:pt x="458" y="372"/>
                  </a:lnTo>
                  <a:lnTo>
                    <a:pt x="454" y="372"/>
                  </a:lnTo>
                  <a:lnTo>
                    <a:pt x="450" y="370"/>
                  </a:lnTo>
                  <a:lnTo>
                    <a:pt x="447" y="368"/>
                  </a:lnTo>
                  <a:lnTo>
                    <a:pt x="445" y="366"/>
                  </a:lnTo>
                  <a:lnTo>
                    <a:pt x="441" y="364"/>
                  </a:lnTo>
                  <a:lnTo>
                    <a:pt x="439" y="359"/>
                  </a:lnTo>
                  <a:lnTo>
                    <a:pt x="439" y="355"/>
                  </a:lnTo>
                  <a:lnTo>
                    <a:pt x="439" y="351"/>
                  </a:lnTo>
                  <a:lnTo>
                    <a:pt x="437" y="349"/>
                  </a:lnTo>
                  <a:lnTo>
                    <a:pt x="434" y="347"/>
                  </a:lnTo>
                  <a:lnTo>
                    <a:pt x="430" y="346"/>
                  </a:lnTo>
                  <a:lnTo>
                    <a:pt x="426" y="344"/>
                  </a:lnTo>
                  <a:lnTo>
                    <a:pt x="424" y="340"/>
                  </a:lnTo>
                  <a:lnTo>
                    <a:pt x="424" y="336"/>
                  </a:lnTo>
                  <a:lnTo>
                    <a:pt x="420" y="332"/>
                  </a:lnTo>
                  <a:lnTo>
                    <a:pt x="417" y="332"/>
                  </a:lnTo>
                  <a:lnTo>
                    <a:pt x="413" y="332"/>
                  </a:lnTo>
                  <a:lnTo>
                    <a:pt x="409" y="331"/>
                  </a:lnTo>
                  <a:lnTo>
                    <a:pt x="403" y="331"/>
                  </a:lnTo>
                  <a:lnTo>
                    <a:pt x="400" y="331"/>
                  </a:lnTo>
                  <a:lnTo>
                    <a:pt x="396" y="331"/>
                  </a:lnTo>
                  <a:lnTo>
                    <a:pt x="392" y="329"/>
                  </a:lnTo>
                  <a:lnTo>
                    <a:pt x="388" y="329"/>
                  </a:lnTo>
                  <a:lnTo>
                    <a:pt x="385" y="327"/>
                  </a:lnTo>
                  <a:lnTo>
                    <a:pt x="381" y="325"/>
                  </a:lnTo>
                  <a:lnTo>
                    <a:pt x="377" y="323"/>
                  </a:lnTo>
                  <a:lnTo>
                    <a:pt x="373" y="321"/>
                  </a:lnTo>
                  <a:lnTo>
                    <a:pt x="372" y="319"/>
                  </a:lnTo>
                  <a:lnTo>
                    <a:pt x="368" y="319"/>
                  </a:lnTo>
                  <a:lnTo>
                    <a:pt x="364" y="316"/>
                  </a:lnTo>
                  <a:lnTo>
                    <a:pt x="362" y="312"/>
                  </a:lnTo>
                  <a:lnTo>
                    <a:pt x="364" y="308"/>
                  </a:lnTo>
                  <a:lnTo>
                    <a:pt x="366" y="304"/>
                  </a:lnTo>
                  <a:lnTo>
                    <a:pt x="366" y="302"/>
                  </a:lnTo>
                  <a:lnTo>
                    <a:pt x="366" y="299"/>
                  </a:lnTo>
                  <a:lnTo>
                    <a:pt x="362" y="297"/>
                  </a:lnTo>
                  <a:lnTo>
                    <a:pt x="357" y="297"/>
                  </a:lnTo>
                  <a:lnTo>
                    <a:pt x="355" y="299"/>
                  </a:lnTo>
                  <a:lnTo>
                    <a:pt x="349" y="301"/>
                  </a:lnTo>
                  <a:lnTo>
                    <a:pt x="345" y="299"/>
                  </a:lnTo>
                  <a:lnTo>
                    <a:pt x="342" y="297"/>
                  </a:lnTo>
                  <a:lnTo>
                    <a:pt x="338" y="297"/>
                  </a:lnTo>
                  <a:lnTo>
                    <a:pt x="334" y="299"/>
                  </a:lnTo>
                  <a:lnTo>
                    <a:pt x="332" y="299"/>
                  </a:lnTo>
                  <a:lnTo>
                    <a:pt x="330" y="301"/>
                  </a:lnTo>
                  <a:lnTo>
                    <a:pt x="327" y="302"/>
                  </a:lnTo>
                  <a:lnTo>
                    <a:pt x="323" y="304"/>
                  </a:lnTo>
                  <a:lnTo>
                    <a:pt x="321" y="308"/>
                  </a:lnTo>
                  <a:lnTo>
                    <a:pt x="317" y="310"/>
                  </a:lnTo>
                  <a:lnTo>
                    <a:pt x="315" y="312"/>
                  </a:lnTo>
                  <a:lnTo>
                    <a:pt x="313" y="316"/>
                  </a:lnTo>
                  <a:lnTo>
                    <a:pt x="312" y="319"/>
                  </a:lnTo>
                  <a:lnTo>
                    <a:pt x="312" y="323"/>
                  </a:lnTo>
                  <a:lnTo>
                    <a:pt x="313" y="327"/>
                  </a:lnTo>
                  <a:lnTo>
                    <a:pt x="315" y="332"/>
                  </a:lnTo>
                  <a:lnTo>
                    <a:pt x="315" y="336"/>
                  </a:lnTo>
                  <a:lnTo>
                    <a:pt x="317" y="342"/>
                  </a:lnTo>
                  <a:lnTo>
                    <a:pt x="317" y="346"/>
                  </a:lnTo>
                  <a:lnTo>
                    <a:pt x="319" y="351"/>
                  </a:lnTo>
                  <a:lnTo>
                    <a:pt x="321" y="355"/>
                  </a:lnTo>
                  <a:lnTo>
                    <a:pt x="321" y="361"/>
                  </a:lnTo>
                  <a:lnTo>
                    <a:pt x="323" y="364"/>
                  </a:lnTo>
                  <a:lnTo>
                    <a:pt x="323" y="368"/>
                  </a:lnTo>
                  <a:lnTo>
                    <a:pt x="323" y="372"/>
                  </a:lnTo>
                  <a:lnTo>
                    <a:pt x="321" y="376"/>
                  </a:lnTo>
                  <a:lnTo>
                    <a:pt x="319" y="378"/>
                  </a:lnTo>
                  <a:lnTo>
                    <a:pt x="315" y="378"/>
                  </a:lnTo>
                  <a:lnTo>
                    <a:pt x="312" y="378"/>
                  </a:lnTo>
                  <a:lnTo>
                    <a:pt x="310" y="374"/>
                  </a:lnTo>
                  <a:lnTo>
                    <a:pt x="308" y="374"/>
                  </a:lnTo>
                  <a:lnTo>
                    <a:pt x="306" y="372"/>
                  </a:lnTo>
                  <a:lnTo>
                    <a:pt x="302" y="370"/>
                  </a:lnTo>
                  <a:lnTo>
                    <a:pt x="298" y="368"/>
                  </a:lnTo>
                  <a:lnTo>
                    <a:pt x="297" y="366"/>
                  </a:lnTo>
                  <a:lnTo>
                    <a:pt x="293" y="364"/>
                  </a:lnTo>
                  <a:lnTo>
                    <a:pt x="289" y="363"/>
                  </a:lnTo>
                  <a:lnTo>
                    <a:pt x="287" y="359"/>
                  </a:lnTo>
                  <a:lnTo>
                    <a:pt x="285" y="355"/>
                  </a:lnTo>
                  <a:lnTo>
                    <a:pt x="283" y="351"/>
                  </a:lnTo>
                  <a:lnTo>
                    <a:pt x="283" y="347"/>
                  </a:lnTo>
                  <a:lnTo>
                    <a:pt x="280" y="344"/>
                  </a:lnTo>
                  <a:lnTo>
                    <a:pt x="278" y="342"/>
                  </a:lnTo>
                  <a:lnTo>
                    <a:pt x="274" y="340"/>
                  </a:lnTo>
                  <a:lnTo>
                    <a:pt x="270" y="338"/>
                  </a:lnTo>
                  <a:lnTo>
                    <a:pt x="268" y="336"/>
                  </a:lnTo>
                  <a:lnTo>
                    <a:pt x="265" y="334"/>
                  </a:lnTo>
                  <a:lnTo>
                    <a:pt x="261" y="332"/>
                  </a:lnTo>
                  <a:lnTo>
                    <a:pt x="255" y="332"/>
                  </a:lnTo>
                  <a:lnTo>
                    <a:pt x="252" y="332"/>
                  </a:lnTo>
                  <a:lnTo>
                    <a:pt x="246" y="334"/>
                  </a:lnTo>
                  <a:lnTo>
                    <a:pt x="242" y="336"/>
                  </a:lnTo>
                  <a:lnTo>
                    <a:pt x="237" y="336"/>
                  </a:lnTo>
                  <a:lnTo>
                    <a:pt x="231" y="338"/>
                  </a:lnTo>
                  <a:lnTo>
                    <a:pt x="227" y="338"/>
                  </a:lnTo>
                  <a:lnTo>
                    <a:pt x="222" y="338"/>
                  </a:lnTo>
                  <a:lnTo>
                    <a:pt x="218" y="338"/>
                  </a:lnTo>
                  <a:lnTo>
                    <a:pt x="214" y="336"/>
                  </a:lnTo>
                  <a:lnTo>
                    <a:pt x="210" y="334"/>
                  </a:lnTo>
                  <a:lnTo>
                    <a:pt x="208" y="332"/>
                  </a:lnTo>
                  <a:lnTo>
                    <a:pt x="205" y="329"/>
                  </a:lnTo>
                  <a:lnTo>
                    <a:pt x="203" y="327"/>
                  </a:lnTo>
                  <a:lnTo>
                    <a:pt x="201" y="323"/>
                  </a:lnTo>
                  <a:lnTo>
                    <a:pt x="199" y="319"/>
                  </a:lnTo>
                  <a:lnTo>
                    <a:pt x="197" y="316"/>
                  </a:lnTo>
                  <a:lnTo>
                    <a:pt x="195" y="312"/>
                  </a:lnTo>
                  <a:lnTo>
                    <a:pt x="193" y="308"/>
                  </a:lnTo>
                  <a:lnTo>
                    <a:pt x="190" y="306"/>
                  </a:lnTo>
                  <a:lnTo>
                    <a:pt x="188" y="302"/>
                  </a:lnTo>
                  <a:lnTo>
                    <a:pt x="186" y="299"/>
                  </a:lnTo>
                  <a:lnTo>
                    <a:pt x="184" y="295"/>
                  </a:lnTo>
                  <a:lnTo>
                    <a:pt x="182" y="291"/>
                  </a:lnTo>
                  <a:lnTo>
                    <a:pt x="180" y="287"/>
                  </a:lnTo>
                  <a:lnTo>
                    <a:pt x="177" y="287"/>
                  </a:lnTo>
                  <a:lnTo>
                    <a:pt x="173" y="286"/>
                  </a:lnTo>
                  <a:lnTo>
                    <a:pt x="169" y="284"/>
                  </a:lnTo>
                  <a:lnTo>
                    <a:pt x="165" y="282"/>
                  </a:lnTo>
                  <a:lnTo>
                    <a:pt x="162" y="282"/>
                  </a:lnTo>
                  <a:lnTo>
                    <a:pt x="158" y="280"/>
                  </a:lnTo>
                  <a:lnTo>
                    <a:pt x="154" y="280"/>
                  </a:lnTo>
                  <a:lnTo>
                    <a:pt x="150" y="278"/>
                  </a:lnTo>
                  <a:lnTo>
                    <a:pt x="147" y="276"/>
                  </a:lnTo>
                  <a:lnTo>
                    <a:pt x="145" y="272"/>
                  </a:lnTo>
                  <a:lnTo>
                    <a:pt x="143" y="269"/>
                  </a:lnTo>
                  <a:lnTo>
                    <a:pt x="141" y="263"/>
                  </a:lnTo>
                  <a:lnTo>
                    <a:pt x="141" y="259"/>
                  </a:lnTo>
                  <a:lnTo>
                    <a:pt x="139" y="256"/>
                  </a:lnTo>
                  <a:lnTo>
                    <a:pt x="137" y="254"/>
                  </a:lnTo>
                  <a:lnTo>
                    <a:pt x="133" y="252"/>
                  </a:lnTo>
                  <a:lnTo>
                    <a:pt x="130" y="250"/>
                  </a:lnTo>
                  <a:lnTo>
                    <a:pt x="126" y="250"/>
                  </a:lnTo>
                  <a:lnTo>
                    <a:pt x="120" y="250"/>
                  </a:lnTo>
                  <a:lnTo>
                    <a:pt x="117" y="250"/>
                  </a:lnTo>
                  <a:lnTo>
                    <a:pt x="111" y="250"/>
                  </a:lnTo>
                  <a:lnTo>
                    <a:pt x="107" y="250"/>
                  </a:lnTo>
                  <a:lnTo>
                    <a:pt x="103" y="250"/>
                  </a:lnTo>
                  <a:lnTo>
                    <a:pt x="100" y="248"/>
                  </a:lnTo>
                  <a:lnTo>
                    <a:pt x="96" y="246"/>
                  </a:lnTo>
                  <a:lnTo>
                    <a:pt x="92" y="246"/>
                  </a:lnTo>
                  <a:lnTo>
                    <a:pt x="88" y="244"/>
                  </a:lnTo>
                  <a:lnTo>
                    <a:pt x="85" y="242"/>
                  </a:lnTo>
                  <a:lnTo>
                    <a:pt x="83" y="241"/>
                  </a:lnTo>
                  <a:lnTo>
                    <a:pt x="79" y="237"/>
                  </a:lnTo>
                  <a:lnTo>
                    <a:pt x="77" y="235"/>
                  </a:lnTo>
                  <a:lnTo>
                    <a:pt x="73" y="231"/>
                  </a:lnTo>
                  <a:lnTo>
                    <a:pt x="72" y="227"/>
                  </a:lnTo>
                  <a:lnTo>
                    <a:pt x="70" y="226"/>
                  </a:lnTo>
                  <a:lnTo>
                    <a:pt x="68" y="222"/>
                  </a:lnTo>
                  <a:lnTo>
                    <a:pt x="66" y="218"/>
                  </a:lnTo>
                  <a:lnTo>
                    <a:pt x="62" y="216"/>
                  </a:lnTo>
                  <a:lnTo>
                    <a:pt x="60" y="212"/>
                  </a:lnTo>
                  <a:lnTo>
                    <a:pt x="56" y="211"/>
                  </a:lnTo>
                  <a:lnTo>
                    <a:pt x="55" y="207"/>
                  </a:lnTo>
                  <a:lnTo>
                    <a:pt x="51" y="207"/>
                  </a:lnTo>
                  <a:lnTo>
                    <a:pt x="47" y="205"/>
                  </a:lnTo>
                  <a:lnTo>
                    <a:pt x="45" y="203"/>
                  </a:lnTo>
                  <a:lnTo>
                    <a:pt x="43" y="203"/>
                  </a:lnTo>
                  <a:lnTo>
                    <a:pt x="40" y="203"/>
                  </a:lnTo>
                  <a:lnTo>
                    <a:pt x="36" y="203"/>
                  </a:lnTo>
                  <a:lnTo>
                    <a:pt x="32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3" y="201"/>
                  </a:lnTo>
                  <a:lnTo>
                    <a:pt x="10" y="199"/>
                  </a:lnTo>
                  <a:lnTo>
                    <a:pt x="6" y="197"/>
                  </a:lnTo>
                  <a:lnTo>
                    <a:pt x="4" y="196"/>
                  </a:lnTo>
                  <a:lnTo>
                    <a:pt x="2" y="192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4" y="181"/>
                  </a:lnTo>
                  <a:lnTo>
                    <a:pt x="4" y="177"/>
                  </a:lnTo>
                  <a:lnTo>
                    <a:pt x="4" y="173"/>
                  </a:lnTo>
                  <a:lnTo>
                    <a:pt x="2" y="169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0" y="151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0" y="139"/>
                  </a:lnTo>
                  <a:lnTo>
                    <a:pt x="2" y="136"/>
                  </a:lnTo>
                  <a:lnTo>
                    <a:pt x="2" y="134"/>
                  </a:lnTo>
                  <a:lnTo>
                    <a:pt x="4" y="130"/>
                  </a:lnTo>
                  <a:lnTo>
                    <a:pt x="4" y="126"/>
                  </a:lnTo>
                  <a:lnTo>
                    <a:pt x="6" y="122"/>
                  </a:lnTo>
                  <a:lnTo>
                    <a:pt x="8" y="121"/>
                  </a:lnTo>
                  <a:lnTo>
                    <a:pt x="10" y="117"/>
                  </a:lnTo>
                  <a:lnTo>
                    <a:pt x="11" y="115"/>
                  </a:lnTo>
                  <a:lnTo>
                    <a:pt x="15" y="111"/>
                  </a:lnTo>
                  <a:lnTo>
                    <a:pt x="17" y="109"/>
                  </a:lnTo>
                  <a:lnTo>
                    <a:pt x="21" y="107"/>
                  </a:lnTo>
                  <a:lnTo>
                    <a:pt x="25" y="106"/>
                  </a:lnTo>
                  <a:lnTo>
                    <a:pt x="28" y="104"/>
                  </a:lnTo>
                  <a:lnTo>
                    <a:pt x="32" y="100"/>
                  </a:lnTo>
                  <a:lnTo>
                    <a:pt x="36" y="100"/>
                  </a:lnTo>
                  <a:lnTo>
                    <a:pt x="38" y="98"/>
                  </a:lnTo>
                  <a:lnTo>
                    <a:pt x="40" y="98"/>
                  </a:lnTo>
                  <a:lnTo>
                    <a:pt x="45" y="96"/>
                  </a:lnTo>
                  <a:lnTo>
                    <a:pt x="47" y="94"/>
                  </a:lnTo>
                  <a:lnTo>
                    <a:pt x="49" y="91"/>
                  </a:lnTo>
                  <a:lnTo>
                    <a:pt x="51" y="87"/>
                  </a:lnTo>
                  <a:lnTo>
                    <a:pt x="53" y="83"/>
                  </a:lnTo>
                  <a:lnTo>
                    <a:pt x="55" y="81"/>
                  </a:lnTo>
                  <a:lnTo>
                    <a:pt x="55" y="79"/>
                  </a:lnTo>
                  <a:lnTo>
                    <a:pt x="55" y="77"/>
                  </a:lnTo>
                  <a:lnTo>
                    <a:pt x="53" y="72"/>
                  </a:lnTo>
                  <a:lnTo>
                    <a:pt x="53" y="68"/>
                  </a:lnTo>
                  <a:lnTo>
                    <a:pt x="49" y="66"/>
                  </a:lnTo>
                  <a:lnTo>
                    <a:pt x="47" y="62"/>
                  </a:lnTo>
                  <a:lnTo>
                    <a:pt x="45" y="59"/>
                  </a:lnTo>
                  <a:lnTo>
                    <a:pt x="47" y="55"/>
                  </a:lnTo>
                  <a:lnTo>
                    <a:pt x="49" y="51"/>
                  </a:lnTo>
                  <a:lnTo>
                    <a:pt x="51" y="47"/>
                  </a:lnTo>
                  <a:lnTo>
                    <a:pt x="53" y="45"/>
                  </a:lnTo>
                  <a:lnTo>
                    <a:pt x="53" y="42"/>
                  </a:lnTo>
                  <a:lnTo>
                    <a:pt x="56" y="40"/>
                  </a:lnTo>
                  <a:lnTo>
                    <a:pt x="58" y="36"/>
                  </a:lnTo>
                  <a:lnTo>
                    <a:pt x="60" y="34"/>
                  </a:lnTo>
                  <a:lnTo>
                    <a:pt x="60" y="30"/>
                  </a:lnTo>
                  <a:lnTo>
                    <a:pt x="62" y="27"/>
                  </a:lnTo>
                  <a:lnTo>
                    <a:pt x="64" y="23"/>
                  </a:lnTo>
                  <a:lnTo>
                    <a:pt x="64" y="19"/>
                  </a:lnTo>
                  <a:lnTo>
                    <a:pt x="66" y="15"/>
                  </a:lnTo>
                  <a:lnTo>
                    <a:pt x="66" y="14"/>
                  </a:lnTo>
                  <a:lnTo>
                    <a:pt x="66" y="8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68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472282" y="28699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0" dirty="0"/>
              <a:t>Fertility </a:t>
            </a:r>
            <a:r>
              <a:rPr lang="en-US" sz="4000" b="0" dirty="0" smtClean="0"/>
              <a:t>by Ecological Zone</a:t>
            </a:r>
            <a:endParaRPr lang="en-US" sz="4000" b="0" dirty="0"/>
          </a:p>
        </p:txBody>
      </p:sp>
      <p:sp>
        <p:nvSpPr>
          <p:cNvPr id="105506" name="Text Box 34"/>
          <p:cNvSpPr txBox="1">
            <a:spLocks noChangeArrowheads="1"/>
          </p:cNvSpPr>
          <p:nvPr/>
        </p:nvSpPr>
        <p:spPr bwMode="auto">
          <a:xfrm>
            <a:off x="5972544" y="1330325"/>
            <a:ext cx="297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/>
              <a:t>Total fertility rate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647282" y="3697843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Hill 2.6</a:t>
            </a:r>
            <a:endParaRPr lang="en-US" sz="20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3276600" y="4903395"/>
            <a:ext cx="18494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/>
              <a:t>Terai</a:t>
            </a:r>
            <a:r>
              <a:rPr lang="en-US" sz="2000" b="1" dirty="0" smtClean="0"/>
              <a:t> 2.5</a:t>
            </a:r>
            <a:endParaRPr lang="en-US" sz="20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751924" y="2391474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Mountain 3.4</a:t>
            </a:r>
            <a:endParaRPr lang="en-US" sz="2000" b="1" dirty="0"/>
          </a:p>
        </p:txBody>
      </p:sp>
      <p:cxnSp>
        <p:nvCxnSpPr>
          <p:cNvPr id="30" name="Straight Connector 29"/>
          <p:cNvCxnSpPr>
            <a:stCxn id="19" idx="17"/>
          </p:cNvCxnSpPr>
          <p:nvPr/>
        </p:nvCxnSpPr>
        <p:spPr>
          <a:xfrm flipV="1">
            <a:off x="4638676" y="2600476"/>
            <a:ext cx="378429" cy="522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endCxn id="14" idx="7"/>
          </p:cNvCxnSpPr>
          <p:nvPr/>
        </p:nvCxnSpPr>
        <p:spPr>
          <a:xfrm>
            <a:off x="6305550" y="2832100"/>
            <a:ext cx="227013" cy="1104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20713" y="5562600"/>
            <a:ext cx="2503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Nepal</a:t>
            </a:r>
          </a:p>
          <a:p>
            <a:pPr algn="ctr"/>
            <a:r>
              <a:rPr lang="en-US" sz="2400" b="1" dirty="0" smtClean="0"/>
              <a:t>2.6</a:t>
            </a:r>
            <a:endParaRPr 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1629775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457200" y="0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0" dirty="0"/>
              <a:t>Fertility </a:t>
            </a:r>
            <a:r>
              <a:rPr lang="en-US" sz="4000" b="0" dirty="0" smtClean="0"/>
              <a:t>by Development Region</a:t>
            </a:r>
            <a:endParaRPr lang="en-US" sz="4000" b="0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-381000" y="201613"/>
            <a:ext cx="9906000" cy="7113587"/>
            <a:chOff x="-240" y="127"/>
            <a:chExt cx="6240" cy="4481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127"/>
              <a:ext cx="6240" cy="4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738" y="2375"/>
              <a:ext cx="1849" cy="1266"/>
            </a:xfrm>
            <a:custGeom>
              <a:avLst/>
              <a:gdLst>
                <a:gd name="T0" fmla="*/ 1265 w 1849"/>
                <a:gd name="T1" fmla="*/ 72 h 1266"/>
                <a:gd name="T2" fmla="*/ 1322 w 1849"/>
                <a:gd name="T3" fmla="*/ 134 h 1266"/>
                <a:gd name="T4" fmla="*/ 1369 w 1849"/>
                <a:gd name="T5" fmla="*/ 187 h 1266"/>
                <a:gd name="T6" fmla="*/ 1422 w 1849"/>
                <a:gd name="T7" fmla="*/ 267 h 1266"/>
                <a:gd name="T8" fmla="*/ 1422 w 1849"/>
                <a:gd name="T9" fmla="*/ 316 h 1266"/>
                <a:gd name="T10" fmla="*/ 1490 w 1849"/>
                <a:gd name="T11" fmla="*/ 337 h 1266"/>
                <a:gd name="T12" fmla="*/ 1524 w 1849"/>
                <a:gd name="T13" fmla="*/ 295 h 1266"/>
                <a:gd name="T14" fmla="*/ 1513 w 1849"/>
                <a:gd name="T15" fmla="*/ 201 h 1266"/>
                <a:gd name="T16" fmla="*/ 1571 w 1849"/>
                <a:gd name="T17" fmla="*/ 161 h 1266"/>
                <a:gd name="T18" fmla="*/ 1604 w 1849"/>
                <a:gd name="T19" fmla="*/ 202 h 1266"/>
                <a:gd name="T20" fmla="*/ 1604 w 1849"/>
                <a:gd name="T21" fmla="*/ 269 h 1266"/>
                <a:gd name="T22" fmla="*/ 1685 w 1849"/>
                <a:gd name="T23" fmla="*/ 304 h 1266"/>
                <a:gd name="T24" fmla="*/ 1762 w 1849"/>
                <a:gd name="T25" fmla="*/ 329 h 1266"/>
                <a:gd name="T26" fmla="*/ 1834 w 1849"/>
                <a:gd name="T27" fmla="*/ 321 h 1266"/>
                <a:gd name="T28" fmla="*/ 1830 w 1849"/>
                <a:gd name="T29" fmla="*/ 401 h 1266"/>
                <a:gd name="T30" fmla="*/ 1838 w 1849"/>
                <a:gd name="T31" fmla="*/ 457 h 1266"/>
                <a:gd name="T32" fmla="*/ 1774 w 1849"/>
                <a:gd name="T33" fmla="*/ 495 h 1266"/>
                <a:gd name="T34" fmla="*/ 1715 w 1849"/>
                <a:gd name="T35" fmla="*/ 569 h 1266"/>
                <a:gd name="T36" fmla="*/ 1639 w 1849"/>
                <a:gd name="T37" fmla="*/ 644 h 1266"/>
                <a:gd name="T38" fmla="*/ 1602 w 1849"/>
                <a:gd name="T39" fmla="*/ 722 h 1266"/>
                <a:gd name="T40" fmla="*/ 1605 w 1849"/>
                <a:gd name="T41" fmla="*/ 775 h 1266"/>
                <a:gd name="T42" fmla="*/ 1636 w 1849"/>
                <a:gd name="T43" fmla="*/ 784 h 1266"/>
                <a:gd name="T44" fmla="*/ 1717 w 1849"/>
                <a:gd name="T45" fmla="*/ 835 h 1266"/>
                <a:gd name="T46" fmla="*/ 1666 w 1849"/>
                <a:gd name="T47" fmla="*/ 888 h 1266"/>
                <a:gd name="T48" fmla="*/ 1715 w 1849"/>
                <a:gd name="T49" fmla="*/ 943 h 1266"/>
                <a:gd name="T50" fmla="*/ 1634 w 1849"/>
                <a:gd name="T51" fmla="*/ 1019 h 1266"/>
                <a:gd name="T52" fmla="*/ 1556 w 1849"/>
                <a:gd name="T53" fmla="*/ 1011 h 1266"/>
                <a:gd name="T54" fmla="*/ 1570 w 1849"/>
                <a:gd name="T55" fmla="*/ 1151 h 1266"/>
                <a:gd name="T56" fmla="*/ 1539 w 1849"/>
                <a:gd name="T57" fmla="*/ 1236 h 1266"/>
                <a:gd name="T58" fmla="*/ 1415 w 1849"/>
                <a:gd name="T59" fmla="*/ 1228 h 1266"/>
                <a:gd name="T60" fmla="*/ 1296 w 1849"/>
                <a:gd name="T61" fmla="*/ 1226 h 1266"/>
                <a:gd name="T62" fmla="*/ 1250 w 1849"/>
                <a:gd name="T63" fmla="*/ 1096 h 1266"/>
                <a:gd name="T64" fmla="*/ 1116 w 1849"/>
                <a:gd name="T65" fmla="*/ 1090 h 1266"/>
                <a:gd name="T66" fmla="*/ 990 w 1849"/>
                <a:gd name="T67" fmla="*/ 1149 h 1266"/>
                <a:gd name="T68" fmla="*/ 887 w 1849"/>
                <a:gd name="T69" fmla="*/ 1079 h 1266"/>
                <a:gd name="T70" fmla="*/ 780 w 1849"/>
                <a:gd name="T71" fmla="*/ 1045 h 1266"/>
                <a:gd name="T72" fmla="*/ 665 w 1849"/>
                <a:gd name="T73" fmla="*/ 975 h 1266"/>
                <a:gd name="T74" fmla="*/ 536 w 1849"/>
                <a:gd name="T75" fmla="*/ 945 h 1266"/>
                <a:gd name="T76" fmla="*/ 534 w 1849"/>
                <a:gd name="T77" fmla="*/ 830 h 1266"/>
                <a:gd name="T78" fmla="*/ 440 w 1849"/>
                <a:gd name="T79" fmla="*/ 724 h 1266"/>
                <a:gd name="T80" fmla="*/ 281 w 1849"/>
                <a:gd name="T81" fmla="*/ 701 h 1266"/>
                <a:gd name="T82" fmla="*/ 175 w 1849"/>
                <a:gd name="T83" fmla="*/ 629 h 1266"/>
                <a:gd name="T84" fmla="*/ 73 w 1849"/>
                <a:gd name="T85" fmla="*/ 658 h 1266"/>
                <a:gd name="T86" fmla="*/ 11 w 1849"/>
                <a:gd name="T87" fmla="*/ 586 h 1266"/>
                <a:gd name="T88" fmla="*/ 204 w 1849"/>
                <a:gd name="T89" fmla="*/ 520 h 1266"/>
                <a:gd name="T90" fmla="*/ 341 w 1849"/>
                <a:gd name="T91" fmla="*/ 482 h 1266"/>
                <a:gd name="T92" fmla="*/ 362 w 1849"/>
                <a:gd name="T93" fmla="*/ 422 h 1266"/>
                <a:gd name="T94" fmla="*/ 423 w 1849"/>
                <a:gd name="T95" fmla="*/ 384 h 1266"/>
                <a:gd name="T96" fmla="*/ 508 w 1849"/>
                <a:gd name="T97" fmla="*/ 367 h 1266"/>
                <a:gd name="T98" fmla="*/ 578 w 1849"/>
                <a:gd name="T99" fmla="*/ 405 h 1266"/>
                <a:gd name="T100" fmla="*/ 574 w 1849"/>
                <a:gd name="T101" fmla="*/ 348 h 1266"/>
                <a:gd name="T102" fmla="*/ 604 w 1849"/>
                <a:gd name="T103" fmla="*/ 280 h 1266"/>
                <a:gd name="T104" fmla="*/ 632 w 1849"/>
                <a:gd name="T105" fmla="*/ 218 h 1266"/>
                <a:gd name="T106" fmla="*/ 700 w 1849"/>
                <a:gd name="T107" fmla="*/ 193 h 1266"/>
                <a:gd name="T108" fmla="*/ 731 w 1849"/>
                <a:gd name="T109" fmla="*/ 117 h 1266"/>
                <a:gd name="T110" fmla="*/ 835 w 1849"/>
                <a:gd name="T111" fmla="*/ 34 h 1266"/>
                <a:gd name="T112" fmla="*/ 906 w 1849"/>
                <a:gd name="T113" fmla="*/ 42 h 1266"/>
                <a:gd name="T114" fmla="*/ 978 w 1849"/>
                <a:gd name="T115" fmla="*/ 61 h 1266"/>
                <a:gd name="T116" fmla="*/ 1037 w 1849"/>
                <a:gd name="T117" fmla="*/ 55 h 1266"/>
                <a:gd name="T118" fmla="*/ 1092 w 1849"/>
                <a:gd name="T119" fmla="*/ 38 h 1266"/>
                <a:gd name="T120" fmla="*/ 1152 w 1849"/>
                <a:gd name="T121" fmla="*/ 53 h 1266"/>
                <a:gd name="T122" fmla="*/ 1207 w 1849"/>
                <a:gd name="T123" fmla="*/ 64 h 1266"/>
                <a:gd name="T124" fmla="*/ 1245 w 1849"/>
                <a:gd name="T125" fmla="*/ 2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49" h="1266">
                  <a:moveTo>
                    <a:pt x="1248" y="2"/>
                  </a:moveTo>
                  <a:lnTo>
                    <a:pt x="1248" y="4"/>
                  </a:lnTo>
                  <a:lnTo>
                    <a:pt x="1250" y="6"/>
                  </a:lnTo>
                  <a:lnTo>
                    <a:pt x="1252" y="8"/>
                  </a:lnTo>
                  <a:lnTo>
                    <a:pt x="1254" y="10"/>
                  </a:lnTo>
                  <a:lnTo>
                    <a:pt x="1256" y="10"/>
                  </a:lnTo>
                  <a:lnTo>
                    <a:pt x="1254" y="13"/>
                  </a:lnTo>
                  <a:lnTo>
                    <a:pt x="1254" y="15"/>
                  </a:lnTo>
                  <a:lnTo>
                    <a:pt x="1254" y="17"/>
                  </a:lnTo>
                  <a:lnTo>
                    <a:pt x="1254" y="19"/>
                  </a:lnTo>
                  <a:lnTo>
                    <a:pt x="1254" y="21"/>
                  </a:lnTo>
                  <a:lnTo>
                    <a:pt x="1254" y="23"/>
                  </a:lnTo>
                  <a:lnTo>
                    <a:pt x="1256" y="23"/>
                  </a:lnTo>
                  <a:lnTo>
                    <a:pt x="1258" y="25"/>
                  </a:lnTo>
                  <a:lnTo>
                    <a:pt x="1258" y="27"/>
                  </a:lnTo>
                  <a:lnTo>
                    <a:pt x="1258" y="29"/>
                  </a:lnTo>
                  <a:lnTo>
                    <a:pt x="1258" y="30"/>
                  </a:lnTo>
                  <a:lnTo>
                    <a:pt x="1260" y="32"/>
                  </a:lnTo>
                  <a:lnTo>
                    <a:pt x="1262" y="32"/>
                  </a:lnTo>
                  <a:lnTo>
                    <a:pt x="1262" y="34"/>
                  </a:lnTo>
                  <a:lnTo>
                    <a:pt x="1262" y="36"/>
                  </a:lnTo>
                  <a:lnTo>
                    <a:pt x="1260" y="36"/>
                  </a:lnTo>
                  <a:lnTo>
                    <a:pt x="1258" y="42"/>
                  </a:lnTo>
                  <a:lnTo>
                    <a:pt x="1263" y="42"/>
                  </a:lnTo>
                  <a:lnTo>
                    <a:pt x="1265" y="44"/>
                  </a:lnTo>
                  <a:lnTo>
                    <a:pt x="1265" y="46"/>
                  </a:lnTo>
                  <a:lnTo>
                    <a:pt x="1265" y="47"/>
                  </a:lnTo>
                  <a:lnTo>
                    <a:pt x="1265" y="49"/>
                  </a:lnTo>
                  <a:lnTo>
                    <a:pt x="1265" y="53"/>
                  </a:lnTo>
                  <a:lnTo>
                    <a:pt x="1265" y="57"/>
                  </a:lnTo>
                  <a:lnTo>
                    <a:pt x="1263" y="57"/>
                  </a:lnTo>
                  <a:lnTo>
                    <a:pt x="1263" y="59"/>
                  </a:lnTo>
                  <a:lnTo>
                    <a:pt x="1265" y="61"/>
                  </a:lnTo>
                  <a:lnTo>
                    <a:pt x="1263" y="64"/>
                  </a:lnTo>
                  <a:lnTo>
                    <a:pt x="1263" y="66"/>
                  </a:lnTo>
                  <a:lnTo>
                    <a:pt x="1265" y="68"/>
                  </a:lnTo>
                  <a:lnTo>
                    <a:pt x="1265" y="70"/>
                  </a:lnTo>
                  <a:lnTo>
                    <a:pt x="1265" y="72"/>
                  </a:lnTo>
                  <a:lnTo>
                    <a:pt x="1265" y="74"/>
                  </a:lnTo>
                  <a:lnTo>
                    <a:pt x="1267" y="76"/>
                  </a:lnTo>
                  <a:lnTo>
                    <a:pt x="1269" y="78"/>
                  </a:lnTo>
                  <a:lnTo>
                    <a:pt x="1269" y="81"/>
                  </a:lnTo>
                  <a:lnTo>
                    <a:pt x="1269" y="83"/>
                  </a:lnTo>
                  <a:lnTo>
                    <a:pt x="1269" y="91"/>
                  </a:lnTo>
                  <a:lnTo>
                    <a:pt x="1271" y="93"/>
                  </a:lnTo>
                  <a:lnTo>
                    <a:pt x="1273" y="95"/>
                  </a:lnTo>
                  <a:lnTo>
                    <a:pt x="1273" y="97"/>
                  </a:lnTo>
                  <a:lnTo>
                    <a:pt x="1273" y="98"/>
                  </a:lnTo>
                  <a:lnTo>
                    <a:pt x="1275" y="104"/>
                  </a:lnTo>
                  <a:lnTo>
                    <a:pt x="1277" y="106"/>
                  </a:lnTo>
                  <a:lnTo>
                    <a:pt x="1279" y="106"/>
                  </a:lnTo>
                  <a:lnTo>
                    <a:pt x="1279" y="108"/>
                  </a:lnTo>
                  <a:lnTo>
                    <a:pt x="1279" y="110"/>
                  </a:lnTo>
                  <a:lnTo>
                    <a:pt x="1280" y="112"/>
                  </a:lnTo>
                  <a:lnTo>
                    <a:pt x="1282" y="112"/>
                  </a:lnTo>
                  <a:lnTo>
                    <a:pt x="1286" y="115"/>
                  </a:lnTo>
                  <a:lnTo>
                    <a:pt x="1288" y="115"/>
                  </a:lnTo>
                  <a:lnTo>
                    <a:pt x="1290" y="115"/>
                  </a:lnTo>
                  <a:lnTo>
                    <a:pt x="1290" y="117"/>
                  </a:lnTo>
                  <a:lnTo>
                    <a:pt x="1292" y="119"/>
                  </a:lnTo>
                  <a:lnTo>
                    <a:pt x="1292" y="121"/>
                  </a:lnTo>
                  <a:lnTo>
                    <a:pt x="1292" y="123"/>
                  </a:lnTo>
                  <a:lnTo>
                    <a:pt x="1294" y="125"/>
                  </a:lnTo>
                  <a:lnTo>
                    <a:pt x="1297" y="125"/>
                  </a:lnTo>
                  <a:lnTo>
                    <a:pt x="1297" y="127"/>
                  </a:lnTo>
                  <a:lnTo>
                    <a:pt x="1303" y="129"/>
                  </a:lnTo>
                  <a:lnTo>
                    <a:pt x="1305" y="131"/>
                  </a:lnTo>
                  <a:lnTo>
                    <a:pt x="1309" y="131"/>
                  </a:lnTo>
                  <a:lnTo>
                    <a:pt x="1309" y="132"/>
                  </a:lnTo>
                  <a:lnTo>
                    <a:pt x="1313" y="131"/>
                  </a:lnTo>
                  <a:lnTo>
                    <a:pt x="1314" y="131"/>
                  </a:lnTo>
                  <a:lnTo>
                    <a:pt x="1316" y="131"/>
                  </a:lnTo>
                  <a:lnTo>
                    <a:pt x="1318" y="129"/>
                  </a:lnTo>
                  <a:lnTo>
                    <a:pt x="1320" y="129"/>
                  </a:lnTo>
                  <a:lnTo>
                    <a:pt x="1322" y="132"/>
                  </a:lnTo>
                  <a:lnTo>
                    <a:pt x="1322" y="134"/>
                  </a:lnTo>
                  <a:lnTo>
                    <a:pt x="1324" y="136"/>
                  </a:lnTo>
                  <a:lnTo>
                    <a:pt x="1326" y="138"/>
                  </a:lnTo>
                  <a:lnTo>
                    <a:pt x="1326" y="140"/>
                  </a:lnTo>
                  <a:lnTo>
                    <a:pt x="1330" y="140"/>
                  </a:lnTo>
                  <a:lnTo>
                    <a:pt x="1331" y="142"/>
                  </a:lnTo>
                  <a:lnTo>
                    <a:pt x="1333" y="140"/>
                  </a:lnTo>
                  <a:lnTo>
                    <a:pt x="1333" y="142"/>
                  </a:lnTo>
                  <a:lnTo>
                    <a:pt x="1335" y="142"/>
                  </a:lnTo>
                  <a:lnTo>
                    <a:pt x="1337" y="142"/>
                  </a:lnTo>
                  <a:lnTo>
                    <a:pt x="1339" y="142"/>
                  </a:lnTo>
                  <a:lnTo>
                    <a:pt x="1341" y="142"/>
                  </a:lnTo>
                  <a:lnTo>
                    <a:pt x="1343" y="142"/>
                  </a:lnTo>
                  <a:lnTo>
                    <a:pt x="1345" y="146"/>
                  </a:lnTo>
                  <a:lnTo>
                    <a:pt x="1345" y="148"/>
                  </a:lnTo>
                  <a:lnTo>
                    <a:pt x="1345" y="149"/>
                  </a:lnTo>
                  <a:lnTo>
                    <a:pt x="1345" y="151"/>
                  </a:lnTo>
                  <a:lnTo>
                    <a:pt x="1345" y="153"/>
                  </a:lnTo>
                  <a:lnTo>
                    <a:pt x="1347" y="153"/>
                  </a:lnTo>
                  <a:lnTo>
                    <a:pt x="1347" y="155"/>
                  </a:lnTo>
                  <a:lnTo>
                    <a:pt x="1348" y="155"/>
                  </a:lnTo>
                  <a:lnTo>
                    <a:pt x="1348" y="157"/>
                  </a:lnTo>
                  <a:lnTo>
                    <a:pt x="1350" y="157"/>
                  </a:lnTo>
                  <a:lnTo>
                    <a:pt x="1350" y="159"/>
                  </a:lnTo>
                  <a:lnTo>
                    <a:pt x="1350" y="161"/>
                  </a:lnTo>
                  <a:lnTo>
                    <a:pt x="1352" y="165"/>
                  </a:lnTo>
                  <a:lnTo>
                    <a:pt x="1354" y="165"/>
                  </a:lnTo>
                  <a:lnTo>
                    <a:pt x="1356" y="166"/>
                  </a:lnTo>
                  <a:lnTo>
                    <a:pt x="1358" y="166"/>
                  </a:lnTo>
                  <a:lnTo>
                    <a:pt x="1360" y="166"/>
                  </a:lnTo>
                  <a:lnTo>
                    <a:pt x="1360" y="170"/>
                  </a:lnTo>
                  <a:lnTo>
                    <a:pt x="1358" y="172"/>
                  </a:lnTo>
                  <a:lnTo>
                    <a:pt x="1358" y="176"/>
                  </a:lnTo>
                  <a:lnTo>
                    <a:pt x="1358" y="178"/>
                  </a:lnTo>
                  <a:lnTo>
                    <a:pt x="1358" y="180"/>
                  </a:lnTo>
                  <a:lnTo>
                    <a:pt x="1358" y="183"/>
                  </a:lnTo>
                  <a:lnTo>
                    <a:pt x="1364" y="187"/>
                  </a:lnTo>
                  <a:lnTo>
                    <a:pt x="1367" y="187"/>
                  </a:lnTo>
                  <a:lnTo>
                    <a:pt x="1369" y="187"/>
                  </a:lnTo>
                  <a:lnTo>
                    <a:pt x="1371" y="187"/>
                  </a:lnTo>
                  <a:lnTo>
                    <a:pt x="1371" y="189"/>
                  </a:lnTo>
                  <a:lnTo>
                    <a:pt x="1373" y="189"/>
                  </a:lnTo>
                  <a:lnTo>
                    <a:pt x="1375" y="191"/>
                  </a:lnTo>
                  <a:lnTo>
                    <a:pt x="1377" y="193"/>
                  </a:lnTo>
                  <a:lnTo>
                    <a:pt x="1379" y="201"/>
                  </a:lnTo>
                  <a:lnTo>
                    <a:pt x="1379" y="202"/>
                  </a:lnTo>
                  <a:lnTo>
                    <a:pt x="1381" y="206"/>
                  </a:lnTo>
                  <a:lnTo>
                    <a:pt x="1379" y="208"/>
                  </a:lnTo>
                  <a:lnTo>
                    <a:pt x="1379" y="210"/>
                  </a:lnTo>
                  <a:lnTo>
                    <a:pt x="1379" y="216"/>
                  </a:lnTo>
                  <a:lnTo>
                    <a:pt x="1377" y="218"/>
                  </a:lnTo>
                  <a:lnTo>
                    <a:pt x="1377" y="219"/>
                  </a:lnTo>
                  <a:lnTo>
                    <a:pt x="1377" y="223"/>
                  </a:lnTo>
                  <a:lnTo>
                    <a:pt x="1379" y="225"/>
                  </a:lnTo>
                  <a:lnTo>
                    <a:pt x="1379" y="227"/>
                  </a:lnTo>
                  <a:lnTo>
                    <a:pt x="1379" y="229"/>
                  </a:lnTo>
                  <a:lnTo>
                    <a:pt x="1379" y="231"/>
                  </a:lnTo>
                  <a:lnTo>
                    <a:pt x="1379" y="233"/>
                  </a:lnTo>
                  <a:lnTo>
                    <a:pt x="1381" y="233"/>
                  </a:lnTo>
                  <a:lnTo>
                    <a:pt x="1382" y="233"/>
                  </a:lnTo>
                  <a:lnTo>
                    <a:pt x="1384" y="235"/>
                  </a:lnTo>
                  <a:lnTo>
                    <a:pt x="1386" y="235"/>
                  </a:lnTo>
                  <a:lnTo>
                    <a:pt x="1390" y="235"/>
                  </a:lnTo>
                  <a:lnTo>
                    <a:pt x="1394" y="240"/>
                  </a:lnTo>
                  <a:lnTo>
                    <a:pt x="1398" y="246"/>
                  </a:lnTo>
                  <a:lnTo>
                    <a:pt x="1399" y="248"/>
                  </a:lnTo>
                  <a:lnTo>
                    <a:pt x="1401" y="250"/>
                  </a:lnTo>
                  <a:lnTo>
                    <a:pt x="1403" y="252"/>
                  </a:lnTo>
                  <a:lnTo>
                    <a:pt x="1403" y="253"/>
                  </a:lnTo>
                  <a:lnTo>
                    <a:pt x="1405" y="253"/>
                  </a:lnTo>
                  <a:lnTo>
                    <a:pt x="1407" y="253"/>
                  </a:lnTo>
                  <a:lnTo>
                    <a:pt x="1411" y="255"/>
                  </a:lnTo>
                  <a:lnTo>
                    <a:pt x="1413" y="257"/>
                  </a:lnTo>
                  <a:lnTo>
                    <a:pt x="1415" y="259"/>
                  </a:lnTo>
                  <a:lnTo>
                    <a:pt x="1416" y="261"/>
                  </a:lnTo>
                  <a:lnTo>
                    <a:pt x="1420" y="263"/>
                  </a:lnTo>
                  <a:lnTo>
                    <a:pt x="1422" y="267"/>
                  </a:lnTo>
                  <a:lnTo>
                    <a:pt x="1424" y="269"/>
                  </a:lnTo>
                  <a:lnTo>
                    <a:pt x="1426" y="269"/>
                  </a:lnTo>
                  <a:lnTo>
                    <a:pt x="1426" y="270"/>
                  </a:lnTo>
                  <a:lnTo>
                    <a:pt x="1428" y="270"/>
                  </a:lnTo>
                  <a:lnTo>
                    <a:pt x="1430" y="269"/>
                  </a:lnTo>
                  <a:lnTo>
                    <a:pt x="1430" y="270"/>
                  </a:lnTo>
                  <a:lnTo>
                    <a:pt x="1432" y="272"/>
                  </a:lnTo>
                  <a:lnTo>
                    <a:pt x="1432" y="274"/>
                  </a:lnTo>
                  <a:lnTo>
                    <a:pt x="1433" y="276"/>
                  </a:lnTo>
                  <a:lnTo>
                    <a:pt x="1432" y="278"/>
                  </a:lnTo>
                  <a:lnTo>
                    <a:pt x="1432" y="280"/>
                  </a:lnTo>
                  <a:lnTo>
                    <a:pt x="1430" y="282"/>
                  </a:lnTo>
                  <a:lnTo>
                    <a:pt x="1428" y="282"/>
                  </a:lnTo>
                  <a:lnTo>
                    <a:pt x="1426" y="284"/>
                  </a:lnTo>
                  <a:lnTo>
                    <a:pt x="1426" y="286"/>
                  </a:lnTo>
                  <a:lnTo>
                    <a:pt x="1424" y="286"/>
                  </a:lnTo>
                  <a:lnTo>
                    <a:pt x="1422" y="287"/>
                  </a:lnTo>
                  <a:lnTo>
                    <a:pt x="1422" y="289"/>
                  </a:lnTo>
                  <a:lnTo>
                    <a:pt x="1420" y="289"/>
                  </a:lnTo>
                  <a:lnTo>
                    <a:pt x="1420" y="291"/>
                  </a:lnTo>
                  <a:lnTo>
                    <a:pt x="1420" y="293"/>
                  </a:lnTo>
                  <a:lnTo>
                    <a:pt x="1420" y="295"/>
                  </a:lnTo>
                  <a:lnTo>
                    <a:pt x="1418" y="297"/>
                  </a:lnTo>
                  <a:lnTo>
                    <a:pt x="1418" y="299"/>
                  </a:lnTo>
                  <a:lnTo>
                    <a:pt x="1416" y="301"/>
                  </a:lnTo>
                  <a:lnTo>
                    <a:pt x="1416" y="303"/>
                  </a:lnTo>
                  <a:lnTo>
                    <a:pt x="1415" y="304"/>
                  </a:lnTo>
                  <a:lnTo>
                    <a:pt x="1413" y="306"/>
                  </a:lnTo>
                  <a:lnTo>
                    <a:pt x="1413" y="308"/>
                  </a:lnTo>
                  <a:lnTo>
                    <a:pt x="1411" y="310"/>
                  </a:lnTo>
                  <a:lnTo>
                    <a:pt x="1413" y="310"/>
                  </a:lnTo>
                  <a:lnTo>
                    <a:pt x="1413" y="312"/>
                  </a:lnTo>
                  <a:lnTo>
                    <a:pt x="1415" y="312"/>
                  </a:lnTo>
                  <a:lnTo>
                    <a:pt x="1416" y="312"/>
                  </a:lnTo>
                  <a:lnTo>
                    <a:pt x="1418" y="312"/>
                  </a:lnTo>
                  <a:lnTo>
                    <a:pt x="1418" y="314"/>
                  </a:lnTo>
                  <a:lnTo>
                    <a:pt x="1420" y="314"/>
                  </a:lnTo>
                  <a:lnTo>
                    <a:pt x="1422" y="316"/>
                  </a:lnTo>
                  <a:lnTo>
                    <a:pt x="1424" y="316"/>
                  </a:lnTo>
                  <a:lnTo>
                    <a:pt x="1426" y="316"/>
                  </a:lnTo>
                  <a:lnTo>
                    <a:pt x="1428" y="318"/>
                  </a:lnTo>
                  <a:lnTo>
                    <a:pt x="1430" y="320"/>
                  </a:lnTo>
                  <a:lnTo>
                    <a:pt x="1430" y="321"/>
                  </a:lnTo>
                  <a:lnTo>
                    <a:pt x="1432" y="321"/>
                  </a:lnTo>
                  <a:lnTo>
                    <a:pt x="1433" y="321"/>
                  </a:lnTo>
                  <a:lnTo>
                    <a:pt x="1433" y="323"/>
                  </a:lnTo>
                  <a:lnTo>
                    <a:pt x="1435" y="323"/>
                  </a:lnTo>
                  <a:lnTo>
                    <a:pt x="1437" y="325"/>
                  </a:lnTo>
                  <a:lnTo>
                    <a:pt x="1439" y="325"/>
                  </a:lnTo>
                  <a:lnTo>
                    <a:pt x="1441" y="327"/>
                  </a:lnTo>
                  <a:lnTo>
                    <a:pt x="1443" y="327"/>
                  </a:lnTo>
                  <a:lnTo>
                    <a:pt x="1443" y="329"/>
                  </a:lnTo>
                  <a:lnTo>
                    <a:pt x="1447" y="329"/>
                  </a:lnTo>
                  <a:lnTo>
                    <a:pt x="1449" y="331"/>
                  </a:lnTo>
                  <a:lnTo>
                    <a:pt x="1450" y="331"/>
                  </a:lnTo>
                  <a:lnTo>
                    <a:pt x="1452" y="331"/>
                  </a:lnTo>
                  <a:lnTo>
                    <a:pt x="1454" y="331"/>
                  </a:lnTo>
                  <a:lnTo>
                    <a:pt x="1454" y="329"/>
                  </a:lnTo>
                  <a:lnTo>
                    <a:pt x="1456" y="329"/>
                  </a:lnTo>
                  <a:lnTo>
                    <a:pt x="1458" y="329"/>
                  </a:lnTo>
                  <a:lnTo>
                    <a:pt x="1460" y="331"/>
                  </a:lnTo>
                  <a:lnTo>
                    <a:pt x="1462" y="333"/>
                  </a:lnTo>
                  <a:lnTo>
                    <a:pt x="1464" y="333"/>
                  </a:lnTo>
                  <a:lnTo>
                    <a:pt x="1466" y="333"/>
                  </a:lnTo>
                  <a:lnTo>
                    <a:pt x="1468" y="335"/>
                  </a:lnTo>
                  <a:lnTo>
                    <a:pt x="1469" y="335"/>
                  </a:lnTo>
                  <a:lnTo>
                    <a:pt x="1473" y="335"/>
                  </a:lnTo>
                  <a:lnTo>
                    <a:pt x="1475" y="337"/>
                  </a:lnTo>
                  <a:lnTo>
                    <a:pt x="1477" y="337"/>
                  </a:lnTo>
                  <a:lnTo>
                    <a:pt x="1479" y="335"/>
                  </a:lnTo>
                  <a:lnTo>
                    <a:pt x="1481" y="335"/>
                  </a:lnTo>
                  <a:lnTo>
                    <a:pt x="1483" y="335"/>
                  </a:lnTo>
                  <a:lnTo>
                    <a:pt x="1485" y="335"/>
                  </a:lnTo>
                  <a:lnTo>
                    <a:pt x="1486" y="337"/>
                  </a:lnTo>
                  <a:lnTo>
                    <a:pt x="1488" y="337"/>
                  </a:lnTo>
                  <a:lnTo>
                    <a:pt x="1490" y="337"/>
                  </a:lnTo>
                  <a:lnTo>
                    <a:pt x="1492" y="338"/>
                  </a:lnTo>
                  <a:lnTo>
                    <a:pt x="1494" y="338"/>
                  </a:lnTo>
                  <a:lnTo>
                    <a:pt x="1494" y="337"/>
                  </a:lnTo>
                  <a:lnTo>
                    <a:pt x="1496" y="337"/>
                  </a:lnTo>
                  <a:lnTo>
                    <a:pt x="1496" y="335"/>
                  </a:lnTo>
                  <a:lnTo>
                    <a:pt x="1496" y="333"/>
                  </a:lnTo>
                  <a:lnTo>
                    <a:pt x="1496" y="331"/>
                  </a:lnTo>
                  <a:lnTo>
                    <a:pt x="1498" y="331"/>
                  </a:lnTo>
                  <a:lnTo>
                    <a:pt x="1502" y="331"/>
                  </a:lnTo>
                  <a:lnTo>
                    <a:pt x="1505" y="329"/>
                  </a:lnTo>
                  <a:lnTo>
                    <a:pt x="1511" y="327"/>
                  </a:lnTo>
                  <a:lnTo>
                    <a:pt x="1511" y="325"/>
                  </a:lnTo>
                  <a:lnTo>
                    <a:pt x="1513" y="325"/>
                  </a:lnTo>
                  <a:lnTo>
                    <a:pt x="1515" y="323"/>
                  </a:lnTo>
                  <a:lnTo>
                    <a:pt x="1517" y="323"/>
                  </a:lnTo>
                  <a:lnTo>
                    <a:pt x="1519" y="323"/>
                  </a:lnTo>
                  <a:lnTo>
                    <a:pt x="1520" y="321"/>
                  </a:lnTo>
                  <a:lnTo>
                    <a:pt x="1522" y="321"/>
                  </a:lnTo>
                  <a:lnTo>
                    <a:pt x="1524" y="321"/>
                  </a:lnTo>
                  <a:lnTo>
                    <a:pt x="1526" y="321"/>
                  </a:lnTo>
                  <a:lnTo>
                    <a:pt x="1530" y="320"/>
                  </a:lnTo>
                  <a:lnTo>
                    <a:pt x="1532" y="320"/>
                  </a:lnTo>
                  <a:lnTo>
                    <a:pt x="1536" y="320"/>
                  </a:lnTo>
                  <a:lnTo>
                    <a:pt x="1536" y="318"/>
                  </a:lnTo>
                  <a:lnTo>
                    <a:pt x="1537" y="316"/>
                  </a:lnTo>
                  <a:lnTo>
                    <a:pt x="1537" y="314"/>
                  </a:lnTo>
                  <a:lnTo>
                    <a:pt x="1536" y="314"/>
                  </a:lnTo>
                  <a:lnTo>
                    <a:pt x="1536" y="310"/>
                  </a:lnTo>
                  <a:lnTo>
                    <a:pt x="1532" y="308"/>
                  </a:lnTo>
                  <a:lnTo>
                    <a:pt x="1530" y="308"/>
                  </a:lnTo>
                  <a:lnTo>
                    <a:pt x="1530" y="306"/>
                  </a:lnTo>
                  <a:lnTo>
                    <a:pt x="1528" y="304"/>
                  </a:lnTo>
                  <a:lnTo>
                    <a:pt x="1526" y="304"/>
                  </a:lnTo>
                  <a:lnTo>
                    <a:pt x="1526" y="303"/>
                  </a:lnTo>
                  <a:lnTo>
                    <a:pt x="1524" y="301"/>
                  </a:lnTo>
                  <a:lnTo>
                    <a:pt x="1524" y="299"/>
                  </a:lnTo>
                  <a:lnTo>
                    <a:pt x="1524" y="297"/>
                  </a:lnTo>
                  <a:lnTo>
                    <a:pt x="1524" y="295"/>
                  </a:lnTo>
                  <a:lnTo>
                    <a:pt x="1524" y="293"/>
                  </a:lnTo>
                  <a:lnTo>
                    <a:pt x="1522" y="284"/>
                  </a:lnTo>
                  <a:lnTo>
                    <a:pt x="1520" y="282"/>
                  </a:lnTo>
                  <a:lnTo>
                    <a:pt x="1520" y="280"/>
                  </a:lnTo>
                  <a:lnTo>
                    <a:pt x="1519" y="278"/>
                  </a:lnTo>
                  <a:lnTo>
                    <a:pt x="1517" y="274"/>
                  </a:lnTo>
                  <a:lnTo>
                    <a:pt x="1515" y="272"/>
                  </a:lnTo>
                  <a:lnTo>
                    <a:pt x="1515" y="270"/>
                  </a:lnTo>
                  <a:lnTo>
                    <a:pt x="1513" y="270"/>
                  </a:lnTo>
                  <a:lnTo>
                    <a:pt x="1513" y="267"/>
                  </a:lnTo>
                  <a:lnTo>
                    <a:pt x="1511" y="265"/>
                  </a:lnTo>
                  <a:lnTo>
                    <a:pt x="1509" y="265"/>
                  </a:lnTo>
                  <a:lnTo>
                    <a:pt x="1509" y="261"/>
                  </a:lnTo>
                  <a:lnTo>
                    <a:pt x="1507" y="261"/>
                  </a:lnTo>
                  <a:lnTo>
                    <a:pt x="1505" y="259"/>
                  </a:lnTo>
                  <a:lnTo>
                    <a:pt x="1505" y="253"/>
                  </a:lnTo>
                  <a:lnTo>
                    <a:pt x="1507" y="252"/>
                  </a:lnTo>
                  <a:lnTo>
                    <a:pt x="1511" y="250"/>
                  </a:lnTo>
                  <a:lnTo>
                    <a:pt x="1513" y="246"/>
                  </a:lnTo>
                  <a:lnTo>
                    <a:pt x="1511" y="242"/>
                  </a:lnTo>
                  <a:lnTo>
                    <a:pt x="1511" y="240"/>
                  </a:lnTo>
                  <a:lnTo>
                    <a:pt x="1511" y="236"/>
                  </a:lnTo>
                  <a:lnTo>
                    <a:pt x="1511" y="235"/>
                  </a:lnTo>
                  <a:lnTo>
                    <a:pt x="1511" y="229"/>
                  </a:lnTo>
                  <a:lnTo>
                    <a:pt x="1513" y="227"/>
                  </a:lnTo>
                  <a:lnTo>
                    <a:pt x="1515" y="227"/>
                  </a:lnTo>
                  <a:lnTo>
                    <a:pt x="1513" y="223"/>
                  </a:lnTo>
                  <a:lnTo>
                    <a:pt x="1513" y="219"/>
                  </a:lnTo>
                  <a:lnTo>
                    <a:pt x="1511" y="219"/>
                  </a:lnTo>
                  <a:lnTo>
                    <a:pt x="1511" y="218"/>
                  </a:lnTo>
                  <a:lnTo>
                    <a:pt x="1509" y="218"/>
                  </a:lnTo>
                  <a:lnTo>
                    <a:pt x="1507" y="212"/>
                  </a:lnTo>
                  <a:lnTo>
                    <a:pt x="1507" y="210"/>
                  </a:lnTo>
                  <a:lnTo>
                    <a:pt x="1507" y="208"/>
                  </a:lnTo>
                  <a:lnTo>
                    <a:pt x="1507" y="206"/>
                  </a:lnTo>
                  <a:lnTo>
                    <a:pt x="1509" y="204"/>
                  </a:lnTo>
                  <a:lnTo>
                    <a:pt x="1511" y="204"/>
                  </a:lnTo>
                  <a:lnTo>
                    <a:pt x="1513" y="201"/>
                  </a:lnTo>
                  <a:lnTo>
                    <a:pt x="1515" y="202"/>
                  </a:lnTo>
                  <a:lnTo>
                    <a:pt x="1517" y="202"/>
                  </a:lnTo>
                  <a:lnTo>
                    <a:pt x="1520" y="204"/>
                  </a:lnTo>
                  <a:lnTo>
                    <a:pt x="1522" y="204"/>
                  </a:lnTo>
                  <a:lnTo>
                    <a:pt x="1524" y="204"/>
                  </a:lnTo>
                  <a:lnTo>
                    <a:pt x="1526" y="206"/>
                  </a:lnTo>
                  <a:lnTo>
                    <a:pt x="1528" y="206"/>
                  </a:lnTo>
                  <a:lnTo>
                    <a:pt x="1530" y="206"/>
                  </a:lnTo>
                  <a:lnTo>
                    <a:pt x="1532" y="206"/>
                  </a:lnTo>
                  <a:lnTo>
                    <a:pt x="1534" y="204"/>
                  </a:lnTo>
                  <a:lnTo>
                    <a:pt x="1536" y="202"/>
                  </a:lnTo>
                  <a:lnTo>
                    <a:pt x="1537" y="201"/>
                  </a:lnTo>
                  <a:lnTo>
                    <a:pt x="1539" y="201"/>
                  </a:lnTo>
                  <a:lnTo>
                    <a:pt x="1539" y="199"/>
                  </a:lnTo>
                  <a:lnTo>
                    <a:pt x="1541" y="197"/>
                  </a:lnTo>
                  <a:lnTo>
                    <a:pt x="1541" y="195"/>
                  </a:lnTo>
                  <a:lnTo>
                    <a:pt x="1541" y="193"/>
                  </a:lnTo>
                  <a:lnTo>
                    <a:pt x="1541" y="189"/>
                  </a:lnTo>
                  <a:lnTo>
                    <a:pt x="1541" y="187"/>
                  </a:lnTo>
                  <a:lnTo>
                    <a:pt x="1545" y="187"/>
                  </a:lnTo>
                  <a:lnTo>
                    <a:pt x="1547" y="187"/>
                  </a:lnTo>
                  <a:lnTo>
                    <a:pt x="1547" y="183"/>
                  </a:lnTo>
                  <a:lnTo>
                    <a:pt x="1547" y="182"/>
                  </a:lnTo>
                  <a:lnTo>
                    <a:pt x="1549" y="182"/>
                  </a:lnTo>
                  <a:lnTo>
                    <a:pt x="1551" y="180"/>
                  </a:lnTo>
                  <a:lnTo>
                    <a:pt x="1554" y="180"/>
                  </a:lnTo>
                  <a:lnTo>
                    <a:pt x="1556" y="176"/>
                  </a:lnTo>
                  <a:lnTo>
                    <a:pt x="1558" y="176"/>
                  </a:lnTo>
                  <a:lnTo>
                    <a:pt x="1560" y="172"/>
                  </a:lnTo>
                  <a:lnTo>
                    <a:pt x="1562" y="172"/>
                  </a:lnTo>
                  <a:lnTo>
                    <a:pt x="1564" y="172"/>
                  </a:lnTo>
                  <a:lnTo>
                    <a:pt x="1568" y="172"/>
                  </a:lnTo>
                  <a:lnTo>
                    <a:pt x="1570" y="170"/>
                  </a:lnTo>
                  <a:lnTo>
                    <a:pt x="1571" y="170"/>
                  </a:lnTo>
                  <a:lnTo>
                    <a:pt x="1573" y="168"/>
                  </a:lnTo>
                  <a:lnTo>
                    <a:pt x="1573" y="165"/>
                  </a:lnTo>
                  <a:lnTo>
                    <a:pt x="1571" y="163"/>
                  </a:lnTo>
                  <a:lnTo>
                    <a:pt x="1571" y="161"/>
                  </a:lnTo>
                  <a:lnTo>
                    <a:pt x="1571" y="159"/>
                  </a:lnTo>
                  <a:lnTo>
                    <a:pt x="1571" y="157"/>
                  </a:lnTo>
                  <a:lnTo>
                    <a:pt x="1571" y="153"/>
                  </a:lnTo>
                  <a:lnTo>
                    <a:pt x="1570" y="153"/>
                  </a:lnTo>
                  <a:lnTo>
                    <a:pt x="1570" y="151"/>
                  </a:lnTo>
                  <a:lnTo>
                    <a:pt x="1571" y="151"/>
                  </a:lnTo>
                  <a:lnTo>
                    <a:pt x="1573" y="149"/>
                  </a:lnTo>
                  <a:lnTo>
                    <a:pt x="1575" y="149"/>
                  </a:lnTo>
                  <a:lnTo>
                    <a:pt x="1577" y="149"/>
                  </a:lnTo>
                  <a:lnTo>
                    <a:pt x="1579" y="148"/>
                  </a:lnTo>
                  <a:lnTo>
                    <a:pt x="1579" y="149"/>
                  </a:lnTo>
                  <a:lnTo>
                    <a:pt x="1579" y="151"/>
                  </a:lnTo>
                  <a:lnTo>
                    <a:pt x="1583" y="153"/>
                  </a:lnTo>
                  <a:lnTo>
                    <a:pt x="1583" y="155"/>
                  </a:lnTo>
                  <a:lnTo>
                    <a:pt x="1583" y="157"/>
                  </a:lnTo>
                  <a:lnTo>
                    <a:pt x="1585" y="159"/>
                  </a:lnTo>
                  <a:lnTo>
                    <a:pt x="1587" y="161"/>
                  </a:lnTo>
                  <a:lnTo>
                    <a:pt x="1587" y="163"/>
                  </a:lnTo>
                  <a:lnTo>
                    <a:pt x="1585" y="165"/>
                  </a:lnTo>
                  <a:lnTo>
                    <a:pt x="1587" y="166"/>
                  </a:lnTo>
                  <a:lnTo>
                    <a:pt x="1587" y="170"/>
                  </a:lnTo>
                  <a:lnTo>
                    <a:pt x="1587" y="172"/>
                  </a:lnTo>
                  <a:lnTo>
                    <a:pt x="1588" y="174"/>
                  </a:lnTo>
                  <a:lnTo>
                    <a:pt x="1588" y="176"/>
                  </a:lnTo>
                  <a:lnTo>
                    <a:pt x="1590" y="176"/>
                  </a:lnTo>
                  <a:lnTo>
                    <a:pt x="1592" y="176"/>
                  </a:lnTo>
                  <a:lnTo>
                    <a:pt x="1592" y="180"/>
                  </a:lnTo>
                  <a:lnTo>
                    <a:pt x="1594" y="180"/>
                  </a:lnTo>
                  <a:lnTo>
                    <a:pt x="1594" y="182"/>
                  </a:lnTo>
                  <a:lnTo>
                    <a:pt x="1596" y="183"/>
                  </a:lnTo>
                  <a:lnTo>
                    <a:pt x="1598" y="185"/>
                  </a:lnTo>
                  <a:lnTo>
                    <a:pt x="1600" y="187"/>
                  </a:lnTo>
                  <a:lnTo>
                    <a:pt x="1600" y="191"/>
                  </a:lnTo>
                  <a:lnTo>
                    <a:pt x="1600" y="193"/>
                  </a:lnTo>
                  <a:lnTo>
                    <a:pt x="1602" y="195"/>
                  </a:lnTo>
                  <a:lnTo>
                    <a:pt x="1602" y="197"/>
                  </a:lnTo>
                  <a:lnTo>
                    <a:pt x="1604" y="201"/>
                  </a:lnTo>
                  <a:lnTo>
                    <a:pt x="1604" y="202"/>
                  </a:lnTo>
                  <a:lnTo>
                    <a:pt x="1600" y="202"/>
                  </a:lnTo>
                  <a:lnTo>
                    <a:pt x="1598" y="202"/>
                  </a:lnTo>
                  <a:lnTo>
                    <a:pt x="1594" y="202"/>
                  </a:lnTo>
                  <a:lnTo>
                    <a:pt x="1592" y="204"/>
                  </a:lnTo>
                  <a:lnTo>
                    <a:pt x="1592" y="206"/>
                  </a:lnTo>
                  <a:lnTo>
                    <a:pt x="1592" y="208"/>
                  </a:lnTo>
                  <a:lnTo>
                    <a:pt x="1592" y="210"/>
                  </a:lnTo>
                  <a:lnTo>
                    <a:pt x="1590" y="210"/>
                  </a:lnTo>
                  <a:lnTo>
                    <a:pt x="1590" y="212"/>
                  </a:lnTo>
                  <a:lnTo>
                    <a:pt x="1590" y="216"/>
                  </a:lnTo>
                  <a:lnTo>
                    <a:pt x="1592" y="216"/>
                  </a:lnTo>
                  <a:lnTo>
                    <a:pt x="1594" y="218"/>
                  </a:lnTo>
                  <a:lnTo>
                    <a:pt x="1594" y="219"/>
                  </a:lnTo>
                  <a:lnTo>
                    <a:pt x="1596" y="219"/>
                  </a:lnTo>
                  <a:lnTo>
                    <a:pt x="1596" y="221"/>
                  </a:lnTo>
                  <a:lnTo>
                    <a:pt x="1596" y="223"/>
                  </a:lnTo>
                  <a:lnTo>
                    <a:pt x="1594" y="223"/>
                  </a:lnTo>
                  <a:lnTo>
                    <a:pt x="1596" y="229"/>
                  </a:lnTo>
                  <a:lnTo>
                    <a:pt x="1598" y="233"/>
                  </a:lnTo>
                  <a:lnTo>
                    <a:pt x="1600" y="235"/>
                  </a:lnTo>
                  <a:lnTo>
                    <a:pt x="1600" y="236"/>
                  </a:lnTo>
                  <a:lnTo>
                    <a:pt x="1600" y="238"/>
                  </a:lnTo>
                  <a:lnTo>
                    <a:pt x="1600" y="240"/>
                  </a:lnTo>
                  <a:lnTo>
                    <a:pt x="1602" y="242"/>
                  </a:lnTo>
                  <a:lnTo>
                    <a:pt x="1602" y="244"/>
                  </a:lnTo>
                  <a:lnTo>
                    <a:pt x="1604" y="244"/>
                  </a:lnTo>
                  <a:lnTo>
                    <a:pt x="1605" y="246"/>
                  </a:lnTo>
                  <a:lnTo>
                    <a:pt x="1605" y="248"/>
                  </a:lnTo>
                  <a:lnTo>
                    <a:pt x="1605" y="250"/>
                  </a:lnTo>
                  <a:lnTo>
                    <a:pt x="1604" y="252"/>
                  </a:lnTo>
                  <a:lnTo>
                    <a:pt x="1602" y="252"/>
                  </a:lnTo>
                  <a:lnTo>
                    <a:pt x="1602" y="255"/>
                  </a:lnTo>
                  <a:lnTo>
                    <a:pt x="1602" y="259"/>
                  </a:lnTo>
                  <a:lnTo>
                    <a:pt x="1602" y="261"/>
                  </a:lnTo>
                  <a:lnTo>
                    <a:pt x="1604" y="263"/>
                  </a:lnTo>
                  <a:lnTo>
                    <a:pt x="1604" y="265"/>
                  </a:lnTo>
                  <a:lnTo>
                    <a:pt x="1604" y="267"/>
                  </a:lnTo>
                  <a:lnTo>
                    <a:pt x="1604" y="269"/>
                  </a:lnTo>
                  <a:lnTo>
                    <a:pt x="1604" y="272"/>
                  </a:lnTo>
                  <a:lnTo>
                    <a:pt x="1604" y="274"/>
                  </a:lnTo>
                  <a:lnTo>
                    <a:pt x="1604" y="276"/>
                  </a:lnTo>
                  <a:lnTo>
                    <a:pt x="1604" y="280"/>
                  </a:lnTo>
                  <a:lnTo>
                    <a:pt x="1605" y="280"/>
                  </a:lnTo>
                  <a:lnTo>
                    <a:pt x="1605" y="282"/>
                  </a:lnTo>
                  <a:lnTo>
                    <a:pt x="1607" y="284"/>
                  </a:lnTo>
                  <a:lnTo>
                    <a:pt x="1609" y="284"/>
                  </a:lnTo>
                  <a:lnTo>
                    <a:pt x="1611" y="286"/>
                  </a:lnTo>
                  <a:lnTo>
                    <a:pt x="1611" y="287"/>
                  </a:lnTo>
                  <a:lnTo>
                    <a:pt x="1613" y="287"/>
                  </a:lnTo>
                  <a:lnTo>
                    <a:pt x="1615" y="287"/>
                  </a:lnTo>
                  <a:lnTo>
                    <a:pt x="1617" y="287"/>
                  </a:lnTo>
                  <a:lnTo>
                    <a:pt x="1621" y="286"/>
                  </a:lnTo>
                  <a:lnTo>
                    <a:pt x="1622" y="286"/>
                  </a:lnTo>
                  <a:lnTo>
                    <a:pt x="1624" y="286"/>
                  </a:lnTo>
                  <a:lnTo>
                    <a:pt x="1634" y="284"/>
                  </a:lnTo>
                  <a:lnTo>
                    <a:pt x="1638" y="284"/>
                  </a:lnTo>
                  <a:lnTo>
                    <a:pt x="1641" y="284"/>
                  </a:lnTo>
                  <a:lnTo>
                    <a:pt x="1643" y="284"/>
                  </a:lnTo>
                  <a:lnTo>
                    <a:pt x="1645" y="286"/>
                  </a:lnTo>
                  <a:lnTo>
                    <a:pt x="1647" y="286"/>
                  </a:lnTo>
                  <a:lnTo>
                    <a:pt x="1651" y="286"/>
                  </a:lnTo>
                  <a:lnTo>
                    <a:pt x="1656" y="289"/>
                  </a:lnTo>
                  <a:lnTo>
                    <a:pt x="1658" y="293"/>
                  </a:lnTo>
                  <a:lnTo>
                    <a:pt x="1658" y="297"/>
                  </a:lnTo>
                  <a:lnTo>
                    <a:pt x="1660" y="299"/>
                  </a:lnTo>
                  <a:lnTo>
                    <a:pt x="1662" y="299"/>
                  </a:lnTo>
                  <a:lnTo>
                    <a:pt x="1664" y="299"/>
                  </a:lnTo>
                  <a:lnTo>
                    <a:pt x="1666" y="301"/>
                  </a:lnTo>
                  <a:lnTo>
                    <a:pt x="1668" y="306"/>
                  </a:lnTo>
                  <a:lnTo>
                    <a:pt x="1672" y="306"/>
                  </a:lnTo>
                  <a:lnTo>
                    <a:pt x="1683" y="293"/>
                  </a:lnTo>
                  <a:lnTo>
                    <a:pt x="1683" y="295"/>
                  </a:lnTo>
                  <a:lnTo>
                    <a:pt x="1683" y="297"/>
                  </a:lnTo>
                  <a:lnTo>
                    <a:pt x="1683" y="299"/>
                  </a:lnTo>
                  <a:lnTo>
                    <a:pt x="1685" y="301"/>
                  </a:lnTo>
                  <a:lnTo>
                    <a:pt x="1685" y="304"/>
                  </a:lnTo>
                  <a:lnTo>
                    <a:pt x="1690" y="312"/>
                  </a:lnTo>
                  <a:lnTo>
                    <a:pt x="1692" y="312"/>
                  </a:lnTo>
                  <a:lnTo>
                    <a:pt x="1694" y="310"/>
                  </a:lnTo>
                  <a:lnTo>
                    <a:pt x="1698" y="310"/>
                  </a:lnTo>
                  <a:lnTo>
                    <a:pt x="1700" y="310"/>
                  </a:lnTo>
                  <a:lnTo>
                    <a:pt x="1702" y="310"/>
                  </a:lnTo>
                  <a:lnTo>
                    <a:pt x="1706" y="310"/>
                  </a:lnTo>
                  <a:lnTo>
                    <a:pt x="1707" y="310"/>
                  </a:lnTo>
                  <a:lnTo>
                    <a:pt x="1709" y="310"/>
                  </a:lnTo>
                  <a:lnTo>
                    <a:pt x="1711" y="312"/>
                  </a:lnTo>
                  <a:lnTo>
                    <a:pt x="1713" y="312"/>
                  </a:lnTo>
                  <a:lnTo>
                    <a:pt x="1713" y="314"/>
                  </a:lnTo>
                  <a:lnTo>
                    <a:pt x="1715" y="314"/>
                  </a:lnTo>
                  <a:lnTo>
                    <a:pt x="1715" y="316"/>
                  </a:lnTo>
                  <a:lnTo>
                    <a:pt x="1717" y="318"/>
                  </a:lnTo>
                  <a:lnTo>
                    <a:pt x="1719" y="318"/>
                  </a:lnTo>
                  <a:lnTo>
                    <a:pt x="1721" y="320"/>
                  </a:lnTo>
                  <a:lnTo>
                    <a:pt x="1723" y="321"/>
                  </a:lnTo>
                  <a:lnTo>
                    <a:pt x="1724" y="321"/>
                  </a:lnTo>
                  <a:lnTo>
                    <a:pt x="1726" y="323"/>
                  </a:lnTo>
                  <a:lnTo>
                    <a:pt x="1728" y="325"/>
                  </a:lnTo>
                  <a:lnTo>
                    <a:pt x="1730" y="327"/>
                  </a:lnTo>
                  <a:lnTo>
                    <a:pt x="1730" y="329"/>
                  </a:lnTo>
                  <a:lnTo>
                    <a:pt x="1732" y="329"/>
                  </a:lnTo>
                  <a:lnTo>
                    <a:pt x="1732" y="331"/>
                  </a:lnTo>
                  <a:lnTo>
                    <a:pt x="1734" y="333"/>
                  </a:lnTo>
                  <a:lnTo>
                    <a:pt x="1736" y="335"/>
                  </a:lnTo>
                  <a:lnTo>
                    <a:pt x="1738" y="333"/>
                  </a:lnTo>
                  <a:lnTo>
                    <a:pt x="1741" y="333"/>
                  </a:lnTo>
                  <a:lnTo>
                    <a:pt x="1745" y="333"/>
                  </a:lnTo>
                  <a:lnTo>
                    <a:pt x="1747" y="333"/>
                  </a:lnTo>
                  <a:lnTo>
                    <a:pt x="1751" y="335"/>
                  </a:lnTo>
                  <a:lnTo>
                    <a:pt x="1755" y="335"/>
                  </a:lnTo>
                  <a:lnTo>
                    <a:pt x="1757" y="335"/>
                  </a:lnTo>
                  <a:lnTo>
                    <a:pt x="1757" y="333"/>
                  </a:lnTo>
                  <a:lnTo>
                    <a:pt x="1758" y="331"/>
                  </a:lnTo>
                  <a:lnTo>
                    <a:pt x="1760" y="331"/>
                  </a:lnTo>
                  <a:lnTo>
                    <a:pt x="1762" y="329"/>
                  </a:lnTo>
                  <a:lnTo>
                    <a:pt x="1764" y="329"/>
                  </a:lnTo>
                  <a:lnTo>
                    <a:pt x="1766" y="329"/>
                  </a:lnTo>
                  <a:lnTo>
                    <a:pt x="1766" y="327"/>
                  </a:lnTo>
                  <a:lnTo>
                    <a:pt x="1766" y="325"/>
                  </a:lnTo>
                  <a:lnTo>
                    <a:pt x="1768" y="323"/>
                  </a:lnTo>
                  <a:lnTo>
                    <a:pt x="1770" y="321"/>
                  </a:lnTo>
                  <a:lnTo>
                    <a:pt x="1774" y="320"/>
                  </a:lnTo>
                  <a:lnTo>
                    <a:pt x="1775" y="318"/>
                  </a:lnTo>
                  <a:lnTo>
                    <a:pt x="1775" y="316"/>
                  </a:lnTo>
                  <a:lnTo>
                    <a:pt x="1775" y="314"/>
                  </a:lnTo>
                  <a:lnTo>
                    <a:pt x="1775" y="312"/>
                  </a:lnTo>
                  <a:lnTo>
                    <a:pt x="1774" y="310"/>
                  </a:lnTo>
                  <a:lnTo>
                    <a:pt x="1774" y="308"/>
                  </a:lnTo>
                  <a:lnTo>
                    <a:pt x="1775" y="306"/>
                  </a:lnTo>
                  <a:lnTo>
                    <a:pt x="1777" y="306"/>
                  </a:lnTo>
                  <a:lnTo>
                    <a:pt x="1779" y="304"/>
                  </a:lnTo>
                  <a:lnTo>
                    <a:pt x="1781" y="304"/>
                  </a:lnTo>
                  <a:lnTo>
                    <a:pt x="1785" y="304"/>
                  </a:lnTo>
                  <a:lnTo>
                    <a:pt x="1787" y="303"/>
                  </a:lnTo>
                  <a:lnTo>
                    <a:pt x="1789" y="303"/>
                  </a:lnTo>
                  <a:lnTo>
                    <a:pt x="1791" y="303"/>
                  </a:lnTo>
                  <a:lnTo>
                    <a:pt x="1792" y="303"/>
                  </a:lnTo>
                  <a:lnTo>
                    <a:pt x="1792" y="301"/>
                  </a:lnTo>
                  <a:lnTo>
                    <a:pt x="1794" y="301"/>
                  </a:lnTo>
                  <a:lnTo>
                    <a:pt x="1794" y="299"/>
                  </a:lnTo>
                  <a:lnTo>
                    <a:pt x="1796" y="299"/>
                  </a:lnTo>
                  <a:lnTo>
                    <a:pt x="1798" y="299"/>
                  </a:lnTo>
                  <a:lnTo>
                    <a:pt x="1800" y="299"/>
                  </a:lnTo>
                  <a:lnTo>
                    <a:pt x="1802" y="299"/>
                  </a:lnTo>
                  <a:lnTo>
                    <a:pt x="1806" y="299"/>
                  </a:lnTo>
                  <a:lnTo>
                    <a:pt x="1823" y="312"/>
                  </a:lnTo>
                  <a:lnTo>
                    <a:pt x="1825" y="314"/>
                  </a:lnTo>
                  <a:lnTo>
                    <a:pt x="1826" y="314"/>
                  </a:lnTo>
                  <a:lnTo>
                    <a:pt x="1828" y="316"/>
                  </a:lnTo>
                  <a:lnTo>
                    <a:pt x="1830" y="316"/>
                  </a:lnTo>
                  <a:lnTo>
                    <a:pt x="1832" y="318"/>
                  </a:lnTo>
                  <a:lnTo>
                    <a:pt x="1834" y="320"/>
                  </a:lnTo>
                  <a:lnTo>
                    <a:pt x="1834" y="321"/>
                  </a:lnTo>
                  <a:lnTo>
                    <a:pt x="1834" y="323"/>
                  </a:lnTo>
                  <a:lnTo>
                    <a:pt x="1836" y="325"/>
                  </a:lnTo>
                  <a:lnTo>
                    <a:pt x="1838" y="325"/>
                  </a:lnTo>
                  <a:lnTo>
                    <a:pt x="1840" y="325"/>
                  </a:lnTo>
                  <a:lnTo>
                    <a:pt x="1840" y="327"/>
                  </a:lnTo>
                  <a:lnTo>
                    <a:pt x="1840" y="329"/>
                  </a:lnTo>
                  <a:lnTo>
                    <a:pt x="1838" y="331"/>
                  </a:lnTo>
                  <a:lnTo>
                    <a:pt x="1838" y="335"/>
                  </a:lnTo>
                  <a:lnTo>
                    <a:pt x="1836" y="337"/>
                  </a:lnTo>
                  <a:lnTo>
                    <a:pt x="1836" y="338"/>
                  </a:lnTo>
                  <a:lnTo>
                    <a:pt x="1836" y="340"/>
                  </a:lnTo>
                  <a:lnTo>
                    <a:pt x="1834" y="342"/>
                  </a:lnTo>
                  <a:lnTo>
                    <a:pt x="1834" y="344"/>
                  </a:lnTo>
                  <a:lnTo>
                    <a:pt x="1836" y="346"/>
                  </a:lnTo>
                  <a:lnTo>
                    <a:pt x="1836" y="350"/>
                  </a:lnTo>
                  <a:lnTo>
                    <a:pt x="1836" y="352"/>
                  </a:lnTo>
                  <a:lnTo>
                    <a:pt x="1836" y="355"/>
                  </a:lnTo>
                  <a:lnTo>
                    <a:pt x="1836" y="357"/>
                  </a:lnTo>
                  <a:lnTo>
                    <a:pt x="1836" y="361"/>
                  </a:lnTo>
                  <a:lnTo>
                    <a:pt x="1836" y="363"/>
                  </a:lnTo>
                  <a:lnTo>
                    <a:pt x="1836" y="365"/>
                  </a:lnTo>
                  <a:lnTo>
                    <a:pt x="1836" y="369"/>
                  </a:lnTo>
                  <a:lnTo>
                    <a:pt x="1836" y="371"/>
                  </a:lnTo>
                  <a:lnTo>
                    <a:pt x="1834" y="372"/>
                  </a:lnTo>
                  <a:lnTo>
                    <a:pt x="1834" y="374"/>
                  </a:lnTo>
                  <a:lnTo>
                    <a:pt x="1834" y="376"/>
                  </a:lnTo>
                  <a:lnTo>
                    <a:pt x="1832" y="380"/>
                  </a:lnTo>
                  <a:lnTo>
                    <a:pt x="1832" y="382"/>
                  </a:lnTo>
                  <a:lnTo>
                    <a:pt x="1832" y="386"/>
                  </a:lnTo>
                  <a:lnTo>
                    <a:pt x="1832" y="388"/>
                  </a:lnTo>
                  <a:lnTo>
                    <a:pt x="1830" y="388"/>
                  </a:lnTo>
                  <a:lnTo>
                    <a:pt x="1830" y="389"/>
                  </a:lnTo>
                  <a:lnTo>
                    <a:pt x="1828" y="391"/>
                  </a:lnTo>
                  <a:lnTo>
                    <a:pt x="1828" y="393"/>
                  </a:lnTo>
                  <a:lnTo>
                    <a:pt x="1826" y="395"/>
                  </a:lnTo>
                  <a:lnTo>
                    <a:pt x="1826" y="397"/>
                  </a:lnTo>
                  <a:lnTo>
                    <a:pt x="1828" y="399"/>
                  </a:lnTo>
                  <a:lnTo>
                    <a:pt x="1830" y="401"/>
                  </a:lnTo>
                  <a:lnTo>
                    <a:pt x="1832" y="401"/>
                  </a:lnTo>
                  <a:lnTo>
                    <a:pt x="1834" y="401"/>
                  </a:lnTo>
                  <a:lnTo>
                    <a:pt x="1836" y="403"/>
                  </a:lnTo>
                  <a:lnTo>
                    <a:pt x="1838" y="403"/>
                  </a:lnTo>
                  <a:lnTo>
                    <a:pt x="1840" y="403"/>
                  </a:lnTo>
                  <a:lnTo>
                    <a:pt x="1842" y="403"/>
                  </a:lnTo>
                  <a:lnTo>
                    <a:pt x="1843" y="405"/>
                  </a:lnTo>
                  <a:lnTo>
                    <a:pt x="1845" y="406"/>
                  </a:lnTo>
                  <a:lnTo>
                    <a:pt x="1845" y="408"/>
                  </a:lnTo>
                  <a:lnTo>
                    <a:pt x="1845" y="410"/>
                  </a:lnTo>
                  <a:lnTo>
                    <a:pt x="1847" y="410"/>
                  </a:lnTo>
                  <a:lnTo>
                    <a:pt x="1847" y="412"/>
                  </a:lnTo>
                  <a:lnTo>
                    <a:pt x="1847" y="414"/>
                  </a:lnTo>
                  <a:lnTo>
                    <a:pt x="1845" y="416"/>
                  </a:lnTo>
                  <a:lnTo>
                    <a:pt x="1845" y="418"/>
                  </a:lnTo>
                  <a:lnTo>
                    <a:pt x="1845" y="420"/>
                  </a:lnTo>
                  <a:lnTo>
                    <a:pt x="1845" y="422"/>
                  </a:lnTo>
                  <a:lnTo>
                    <a:pt x="1845" y="423"/>
                  </a:lnTo>
                  <a:lnTo>
                    <a:pt x="1845" y="425"/>
                  </a:lnTo>
                  <a:lnTo>
                    <a:pt x="1843" y="427"/>
                  </a:lnTo>
                  <a:lnTo>
                    <a:pt x="1843" y="429"/>
                  </a:lnTo>
                  <a:lnTo>
                    <a:pt x="1843" y="431"/>
                  </a:lnTo>
                  <a:lnTo>
                    <a:pt x="1843" y="433"/>
                  </a:lnTo>
                  <a:lnTo>
                    <a:pt x="1845" y="433"/>
                  </a:lnTo>
                  <a:lnTo>
                    <a:pt x="1845" y="435"/>
                  </a:lnTo>
                  <a:lnTo>
                    <a:pt x="1847" y="437"/>
                  </a:lnTo>
                  <a:lnTo>
                    <a:pt x="1849" y="437"/>
                  </a:lnTo>
                  <a:lnTo>
                    <a:pt x="1849" y="439"/>
                  </a:lnTo>
                  <a:lnTo>
                    <a:pt x="1847" y="440"/>
                  </a:lnTo>
                  <a:lnTo>
                    <a:pt x="1845" y="442"/>
                  </a:lnTo>
                  <a:lnTo>
                    <a:pt x="1845" y="444"/>
                  </a:lnTo>
                  <a:lnTo>
                    <a:pt x="1843" y="446"/>
                  </a:lnTo>
                  <a:lnTo>
                    <a:pt x="1843" y="448"/>
                  </a:lnTo>
                  <a:lnTo>
                    <a:pt x="1842" y="448"/>
                  </a:lnTo>
                  <a:lnTo>
                    <a:pt x="1840" y="450"/>
                  </a:lnTo>
                  <a:lnTo>
                    <a:pt x="1840" y="452"/>
                  </a:lnTo>
                  <a:lnTo>
                    <a:pt x="1838" y="454"/>
                  </a:lnTo>
                  <a:lnTo>
                    <a:pt x="1838" y="457"/>
                  </a:lnTo>
                  <a:lnTo>
                    <a:pt x="1838" y="459"/>
                  </a:lnTo>
                  <a:lnTo>
                    <a:pt x="1838" y="461"/>
                  </a:lnTo>
                  <a:lnTo>
                    <a:pt x="1836" y="463"/>
                  </a:lnTo>
                  <a:lnTo>
                    <a:pt x="1836" y="465"/>
                  </a:lnTo>
                  <a:lnTo>
                    <a:pt x="1836" y="467"/>
                  </a:lnTo>
                  <a:lnTo>
                    <a:pt x="1834" y="471"/>
                  </a:lnTo>
                  <a:lnTo>
                    <a:pt x="1832" y="473"/>
                  </a:lnTo>
                  <a:lnTo>
                    <a:pt x="1830" y="474"/>
                  </a:lnTo>
                  <a:lnTo>
                    <a:pt x="1828" y="476"/>
                  </a:lnTo>
                  <a:lnTo>
                    <a:pt x="1826" y="478"/>
                  </a:lnTo>
                  <a:lnTo>
                    <a:pt x="1825" y="480"/>
                  </a:lnTo>
                  <a:lnTo>
                    <a:pt x="1825" y="482"/>
                  </a:lnTo>
                  <a:lnTo>
                    <a:pt x="1823" y="484"/>
                  </a:lnTo>
                  <a:lnTo>
                    <a:pt x="1819" y="484"/>
                  </a:lnTo>
                  <a:lnTo>
                    <a:pt x="1815" y="484"/>
                  </a:lnTo>
                  <a:lnTo>
                    <a:pt x="1813" y="484"/>
                  </a:lnTo>
                  <a:lnTo>
                    <a:pt x="1811" y="484"/>
                  </a:lnTo>
                  <a:lnTo>
                    <a:pt x="1811" y="482"/>
                  </a:lnTo>
                  <a:lnTo>
                    <a:pt x="1808" y="482"/>
                  </a:lnTo>
                  <a:lnTo>
                    <a:pt x="1808" y="480"/>
                  </a:lnTo>
                  <a:lnTo>
                    <a:pt x="1806" y="480"/>
                  </a:lnTo>
                  <a:lnTo>
                    <a:pt x="1804" y="480"/>
                  </a:lnTo>
                  <a:lnTo>
                    <a:pt x="1800" y="482"/>
                  </a:lnTo>
                  <a:lnTo>
                    <a:pt x="1798" y="482"/>
                  </a:lnTo>
                  <a:lnTo>
                    <a:pt x="1796" y="482"/>
                  </a:lnTo>
                  <a:lnTo>
                    <a:pt x="1794" y="482"/>
                  </a:lnTo>
                  <a:lnTo>
                    <a:pt x="1792" y="484"/>
                  </a:lnTo>
                  <a:lnTo>
                    <a:pt x="1791" y="484"/>
                  </a:lnTo>
                  <a:lnTo>
                    <a:pt x="1789" y="486"/>
                  </a:lnTo>
                  <a:lnTo>
                    <a:pt x="1787" y="486"/>
                  </a:lnTo>
                  <a:lnTo>
                    <a:pt x="1785" y="488"/>
                  </a:lnTo>
                  <a:lnTo>
                    <a:pt x="1783" y="488"/>
                  </a:lnTo>
                  <a:lnTo>
                    <a:pt x="1781" y="490"/>
                  </a:lnTo>
                  <a:lnTo>
                    <a:pt x="1779" y="490"/>
                  </a:lnTo>
                  <a:lnTo>
                    <a:pt x="1777" y="491"/>
                  </a:lnTo>
                  <a:lnTo>
                    <a:pt x="1777" y="493"/>
                  </a:lnTo>
                  <a:lnTo>
                    <a:pt x="1775" y="493"/>
                  </a:lnTo>
                  <a:lnTo>
                    <a:pt x="1774" y="495"/>
                  </a:lnTo>
                  <a:lnTo>
                    <a:pt x="1772" y="497"/>
                  </a:lnTo>
                  <a:lnTo>
                    <a:pt x="1770" y="497"/>
                  </a:lnTo>
                  <a:lnTo>
                    <a:pt x="1770" y="499"/>
                  </a:lnTo>
                  <a:lnTo>
                    <a:pt x="1768" y="503"/>
                  </a:lnTo>
                  <a:lnTo>
                    <a:pt x="1768" y="507"/>
                  </a:lnTo>
                  <a:lnTo>
                    <a:pt x="1768" y="512"/>
                  </a:lnTo>
                  <a:lnTo>
                    <a:pt x="1768" y="514"/>
                  </a:lnTo>
                  <a:lnTo>
                    <a:pt x="1766" y="516"/>
                  </a:lnTo>
                  <a:lnTo>
                    <a:pt x="1762" y="520"/>
                  </a:lnTo>
                  <a:lnTo>
                    <a:pt x="1760" y="522"/>
                  </a:lnTo>
                  <a:lnTo>
                    <a:pt x="1758" y="525"/>
                  </a:lnTo>
                  <a:lnTo>
                    <a:pt x="1757" y="531"/>
                  </a:lnTo>
                  <a:lnTo>
                    <a:pt x="1755" y="537"/>
                  </a:lnTo>
                  <a:lnTo>
                    <a:pt x="1755" y="539"/>
                  </a:lnTo>
                  <a:lnTo>
                    <a:pt x="1753" y="541"/>
                  </a:lnTo>
                  <a:lnTo>
                    <a:pt x="1753" y="542"/>
                  </a:lnTo>
                  <a:lnTo>
                    <a:pt x="1753" y="544"/>
                  </a:lnTo>
                  <a:lnTo>
                    <a:pt x="1749" y="544"/>
                  </a:lnTo>
                  <a:lnTo>
                    <a:pt x="1747" y="546"/>
                  </a:lnTo>
                  <a:lnTo>
                    <a:pt x="1745" y="548"/>
                  </a:lnTo>
                  <a:lnTo>
                    <a:pt x="1743" y="550"/>
                  </a:lnTo>
                  <a:lnTo>
                    <a:pt x="1741" y="554"/>
                  </a:lnTo>
                  <a:lnTo>
                    <a:pt x="1740" y="554"/>
                  </a:lnTo>
                  <a:lnTo>
                    <a:pt x="1738" y="556"/>
                  </a:lnTo>
                  <a:lnTo>
                    <a:pt x="1736" y="556"/>
                  </a:lnTo>
                  <a:lnTo>
                    <a:pt x="1734" y="558"/>
                  </a:lnTo>
                  <a:lnTo>
                    <a:pt x="1732" y="558"/>
                  </a:lnTo>
                  <a:lnTo>
                    <a:pt x="1730" y="558"/>
                  </a:lnTo>
                  <a:lnTo>
                    <a:pt x="1728" y="559"/>
                  </a:lnTo>
                  <a:lnTo>
                    <a:pt x="1726" y="559"/>
                  </a:lnTo>
                  <a:lnTo>
                    <a:pt x="1726" y="561"/>
                  </a:lnTo>
                  <a:lnTo>
                    <a:pt x="1724" y="561"/>
                  </a:lnTo>
                  <a:lnTo>
                    <a:pt x="1723" y="563"/>
                  </a:lnTo>
                  <a:lnTo>
                    <a:pt x="1721" y="563"/>
                  </a:lnTo>
                  <a:lnTo>
                    <a:pt x="1719" y="565"/>
                  </a:lnTo>
                  <a:lnTo>
                    <a:pt x="1717" y="565"/>
                  </a:lnTo>
                  <a:lnTo>
                    <a:pt x="1715" y="567"/>
                  </a:lnTo>
                  <a:lnTo>
                    <a:pt x="1715" y="569"/>
                  </a:lnTo>
                  <a:lnTo>
                    <a:pt x="1713" y="569"/>
                  </a:lnTo>
                  <a:lnTo>
                    <a:pt x="1713" y="571"/>
                  </a:lnTo>
                  <a:lnTo>
                    <a:pt x="1711" y="571"/>
                  </a:lnTo>
                  <a:lnTo>
                    <a:pt x="1711" y="573"/>
                  </a:lnTo>
                  <a:lnTo>
                    <a:pt x="1709" y="573"/>
                  </a:lnTo>
                  <a:lnTo>
                    <a:pt x="1709" y="575"/>
                  </a:lnTo>
                  <a:lnTo>
                    <a:pt x="1707" y="578"/>
                  </a:lnTo>
                  <a:lnTo>
                    <a:pt x="1707" y="582"/>
                  </a:lnTo>
                  <a:lnTo>
                    <a:pt x="1704" y="584"/>
                  </a:lnTo>
                  <a:lnTo>
                    <a:pt x="1702" y="588"/>
                  </a:lnTo>
                  <a:lnTo>
                    <a:pt x="1702" y="590"/>
                  </a:lnTo>
                  <a:lnTo>
                    <a:pt x="1700" y="592"/>
                  </a:lnTo>
                  <a:lnTo>
                    <a:pt x="1700" y="595"/>
                  </a:lnTo>
                  <a:lnTo>
                    <a:pt x="1698" y="597"/>
                  </a:lnTo>
                  <a:lnTo>
                    <a:pt x="1698" y="599"/>
                  </a:lnTo>
                  <a:lnTo>
                    <a:pt x="1696" y="599"/>
                  </a:lnTo>
                  <a:lnTo>
                    <a:pt x="1692" y="599"/>
                  </a:lnTo>
                  <a:lnTo>
                    <a:pt x="1689" y="601"/>
                  </a:lnTo>
                  <a:lnTo>
                    <a:pt x="1687" y="603"/>
                  </a:lnTo>
                  <a:lnTo>
                    <a:pt x="1685" y="605"/>
                  </a:lnTo>
                  <a:lnTo>
                    <a:pt x="1683" y="609"/>
                  </a:lnTo>
                  <a:lnTo>
                    <a:pt x="1681" y="610"/>
                  </a:lnTo>
                  <a:lnTo>
                    <a:pt x="1679" y="612"/>
                  </a:lnTo>
                  <a:lnTo>
                    <a:pt x="1679" y="614"/>
                  </a:lnTo>
                  <a:lnTo>
                    <a:pt x="1675" y="616"/>
                  </a:lnTo>
                  <a:lnTo>
                    <a:pt x="1673" y="618"/>
                  </a:lnTo>
                  <a:lnTo>
                    <a:pt x="1670" y="622"/>
                  </a:lnTo>
                  <a:lnTo>
                    <a:pt x="1666" y="626"/>
                  </a:lnTo>
                  <a:lnTo>
                    <a:pt x="1664" y="627"/>
                  </a:lnTo>
                  <a:lnTo>
                    <a:pt x="1660" y="629"/>
                  </a:lnTo>
                  <a:lnTo>
                    <a:pt x="1656" y="633"/>
                  </a:lnTo>
                  <a:lnTo>
                    <a:pt x="1655" y="635"/>
                  </a:lnTo>
                  <a:lnTo>
                    <a:pt x="1653" y="637"/>
                  </a:lnTo>
                  <a:lnTo>
                    <a:pt x="1651" y="639"/>
                  </a:lnTo>
                  <a:lnTo>
                    <a:pt x="1649" y="641"/>
                  </a:lnTo>
                  <a:lnTo>
                    <a:pt x="1645" y="643"/>
                  </a:lnTo>
                  <a:lnTo>
                    <a:pt x="1643" y="643"/>
                  </a:lnTo>
                  <a:lnTo>
                    <a:pt x="1639" y="644"/>
                  </a:lnTo>
                  <a:lnTo>
                    <a:pt x="1638" y="646"/>
                  </a:lnTo>
                  <a:lnTo>
                    <a:pt x="1636" y="648"/>
                  </a:lnTo>
                  <a:lnTo>
                    <a:pt x="1634" y="650"/>
                  </a:lnTo>
                  <a:lnTo>
                    <a:pt x="1630" y="654"/>
                  </a:lnTo>
                  <a:lnTo>
                    <a:pt x="1630" y="658"/>
                  </a:lnTo>
                  <a:lnTo>
                    <a:pt x="1628" y="660"/>
                  </a:lnTo>
                  <a:lnTo>
                    <a:pt x="1628" y="663"/>
                  </a:lnTo>
                  <a:lnTo>
                    <a:pt x="1626" y="665"/>
                  </a:lnTo>
                  <a:lnTo>
                    <a:pt x="1624" y="667"/>
                  </a:lnTo>
                  <a:lnTo>
                    <a:pt x="1624" y="669"/>
                  </a:lnTo>
                  <a:lnTo>
                    <a:pt x="1622" y="671"/>
                  </a:lnTo>
                  <a:lnTo>
                    <a:pt x="1621" y="673"/>
                  </a:lnTo>
                  <a:lnTo>
                    <a:pt x="1619" y="673"/>
                  </a:lnTo>
                  <a:lnTo>
                    <a:pt x="1617" y="675"/>
                  </a:lnTo>
                  <a:lnTo>
                    <a:pt x="1617" y="677"/>
                  </a:lnTo>
                  <a:lnTo>
                    <a:pt x="1615" y="678"/>
                  </a:lnTo>
                  <a:lnTo>
                    <a:pt x="1615" y="680"/>
                  </a:lnTo>
                  <a:lnTo>
                    <a:pt x="1615" y="682"/>
                  </a:lnTo>
                  <a:lnTo>
                    <a:pt x="1613" y="686"/>
                  </a:lnTo>
                  <a:lnTo>
                    <a:pt x="1611" y="688"/>
                  </a:lnTo>
                  <a:lnTo>
                    <a:pt x="1609" y="688"/>
                  </a:lnTo>
                  <a:lnTo>
                    <a:pt x="1607" y="692"/>
                  </a:lnTo>
                  <a:lnTo>
                    <a:pt x="1607" y="694"/>
                  </a:lnTo>
                  <a:lnTo>
                    <a:pt x="1605" y="695"/>
                  </a:lnTo>
                  <a:lnTo>
                    <a:pt x="1605" y="697"/>
                  </a:lnTo>
                  <a:lnTo>
                    <a:pt x="1604" y="701"/>
                  </a:lnTo>
                  <a:lnTo>
                    <a:pt x="1605" y="703"/>
                  </a:lnTo>
                  <a:lnTo>
                    <a:pt x="1607" y="705"/>
                  </a:lnTo>
                  <a:lnTo>
                    <a:pt x="1607" y="707"/>
                  </a:lnTo>
                  <a:lnTo>
                    <a:pt x="1607" y="709"/>
                  </a:lnTo>
                  <a:lnTo>
                    <a:pt x="1605" y="711"/>
                  </a:lnTo>
                  <a:lnTo>
                    <a:pt x="1604" y="711"/>
                  </a:lnTo>
                  <a:lnTo>
                    <a:pt x="1604" y="712"/>
                  </a:lnTo>
                  <a:lnTo>
                    <a:pt x="1604" y="714"/>
                  </a:lnTo>
                  <a:lnTo>
                    <a:pt x="1604" y="716"/>
                  </a:lnTo>
                  <a:lnTo>
                    <a:pt x="1604" y="718"/>
                  </a:lnTo>
                  <a:lnTo>
                    <a:pt x="1604" y="720"/>
                  </a:lnTo>
                  <a:lnTo>
                    <a:pt x="1602" y="722"/>
                  </a:lnTo>
                  <a:lnTo>
                    <a:pt x="1602" y="724"/>
                  </a:lnTo>
                  <a:lnTo>
                    <a:pt x="1602" y="726"/>
                  </a:lnTo>
                  <a:lnTo>
                    <a:pt x="1602" y="730"/>
                  </a:lnTo>
                  <a:lnTo>
                    <a:pt x="1602" y="731"/>
                  </a:lnTo>
                  <a:lnTo>
                    <a:pt x="1602" y="733"/>
                  </a:lnTo>
                  <a:lnTo>
                    <a:pt x="1602" y="735"/>
                  </a:lnTo>
                  <a:lnTo>
                    <a:pt x="1604" y="737"/>
                  </a:lnTo>
                  <a:lnTo>
                    <a:pt x="1605" y="737"/>
                  </a:lnTo>
                  <a:lnTo>
                    <a:pt x="1604" y="739"/>
                  </a:lnTo>
                  <a:lnTo>
                    <a:pt x="1604" y="741"/>
                  </a:lnTo>
                  <a:lnTo>
                    <a:pt x="1605" y="741"/>
                  </a:lnTo>
                  <a:lnTo>
                    <a:pt x="1607" y="741"/>
                  </a:lnTo>
                  <a:lnTo>
                    <a:pt x="1609" y="743"/>
                  </a:lnTo>
                  <a:lnTo>
                    <a:pt x="1611" y="743"/>
                  </a:lnTo>
                  <a:lnTo>
                    <a:pt x="1611" y="745"/>
                  </a:lnTo>
                  <a:lnTo>
                    <a:pt x="1611" y="747"/>
                  </a:lnTo>
                  <a:lnTo>
                    <a:pt x="1613" y="747"/>
                  </a:lnTo>
                  <a:lnTo>
                    <a:pt x="1613" y="748"/>
                  </a:lnTo>
                  <a:lnTo>
                    <a:pt x="1615" y="750"/>
                  </a:lnTo>
                  <a:lnTo>
                    <a:pt x="1615" y="752"/>
                  </a:lnTo>
                  <a:lnTo>
                    <a:pt x="1617" y="752"/>
                  </a:lnTo>
                  <a:lnTo>
                    <a:pt x="1617" y="754"/>
                  </a:lnTo>
                  <a:lnTo>
                    <a:pt x="1615" y="754"/>
                  </a:lnTo>
                  <a:lnTo>
                    <a:pt x="1615" y="756"/>
                  </a:lnTo>
                  <a:lnTo>
                    <a:pt x="1615" y="758"/>
                  </a:lnTo>
                  <a:lnTo>
                    <a:pt x="1615" y="760"/>
                  </a:lnTo>
                  <a:lnTo>
                    <a:pt x="1617" y="762"/>
                  </a:lnTo>
                  <a:lnTo>
                    <a:pt x="1619" y="764"/>
                  </a:lnTo>
                  <a:lnTo>
                    <a:pt x="1617" y="764"/>
                  </a:lnTo>
                  <a:lnTo>
                    <a:pt x="1615" y="765"/>
                  </a:lnTo>
                  <a:lnTo>
                    <a:pt x="1613" y="767"/>
                  </a:lnTo>
                  <a:lnTo>
                    <a:pt x="1611" y="767"/>
                  </a:lnTo>
                  <a:lnTo>
                    <a:pt x="1611" y="769"/>
                  </a:lnTo>
                  <a:lnTo>
                    <a:pt x="1609" y="769"/>
                  </a:lnTo>
                  <a:lnTo>
                    <a:pt x="1609" y="771"/>
                  </a:lnTo>
                  <a:lnTo>
                    <a:pt x="1607" y="771"/>
                  </a:lnTo>
                  <a:lnTo>
                    <a:pt x="1607" y="773"/>
                  </a:lnTo>
                  <a:lnTo>
                    <a:pt x="1605" y="775"/>
                  </a:lnTo>
                  <a:lnTo>
                    <a:pt x="1604" y="775"/>
                  </a:lnTo>
                  <a:lnTo>
                    <a:pt x="1602" y="775"/>
                  </a:lnTo>
                  <a:lnTo>
                    <a:pt x="1602" y="777"/>
                  </a:lnTo>
                  <a:lnTo>
                    <a:pt x="1600" y="777"/>
                  </a:lnTo>
                  <a:lnTo>
                    <a:pt x="1600" y="779"/>
                  </a:lnTo>
                  <a:lnTo>
                    <a:pt x="1598" y="779"/>
                  </a:lnTo>
                  <a:lnTo>
                    <a:pt x="1598" y="781"/>
                  </a:lnTo>
                  <a:lnTo>
                    <a:pt x="1598" y="782"/>
                  </a:lnTo>
                  <a:lnTo>
                    <a:pt x="1596" y="782"/>
                  </a:lnTo>
                  <a:lnTo>
                    <a:pt x="1596" y="784"/>
                  </a:lnTo>
                  <a:lnTo>
                    <a:pt x="1594" y="784"/>
                  </a:lnTo>
                  <a:lnTo>
                    <a:pt x="1594" y="786"/>
                  </a:lnTo>
                  <a:lnTo>
                    <a:pt x="1592" y="788"/>
                  </a:lnTo>
                  <a:lnTo>
                    <a:pt x="1592" y="790"/>
                  </a:lnTo>
                  <a:lnTo>
                    <a:pt x="1594" y="792"/>
                  </a:lnTo>
                  <a:lnTo>
                    <a:pt x="1596" y="794"/>
                  </a:lnTo>
                  <a:lnTo>
                    <a:pt x="1598" y="794"/>
                  </a:lnTo>
                  <a:lnTo>
                    <a:pt x="1600" y="796"/>
                  </a:lnTo>
                  <a:lnTo>
                    <a:pt x="1602" y="796"/>
                  </a:lnTo>
                  <a:lnTo>
                    <a:pt x="1602" y="798"/>
                  </a:lnTo>
                  <a:lnTo>
                    <a:pt x="1604" y="799"/>
                  </a:lnTo>
                  <a:lnTo>
                    <a:pt x="1607" y="799"/>
                  </a:lnTo>
                  <a:lnTo>
                    <a:pt x="1611" y="799"/>
                  </a:lnTo>
                  <a:lnTo>
                    <a:pt x="1613" y="799"/>
                  </a:lnTo>
                  <a:lnTo>
                    <a:pt x="1615" y="798"/>
                  </a:lnTo>
                  <a:lnTo>
                    <a:pt x="1617" y="796"/>
                  </a:lnTo>
                  <a:lnTo>
                    <a:pt x="1619" y="796"/>
                  </a:lnTo>
                  <a:lnTo>
                    <a:pt x="1621" y="794"/>
                  </a:lnTo>
                  <a:lnTo>
                    <a:pt x="1622" y="794"/>
                  </a:lnTo>
                  <a:lnTo>
                    <a:pt x="1624" y="792"/>
                  </a:lnTo>
                  <a:lnTo>
                    <a:pt x="1626" y="792"/>
                  </a:lnTo>
                  <a:lnTo>
                    <a:pt x="1626" y="790"/>
                  </a:lnTo>
                  <a:lnTo>
                    <a:pt x="1628" y="790"/>
                  </a:lnTo>
                  <a:lnTo>
                    <a:pt x="1630" y="788"/>
                  </a:lnTo>
                  <a:lnTo>
                    <a:pt x="1632" y="786"/>
                  </a:lnTo>
                  <a:lnTo>
                    <a:pt x="1632" y="784"/>
                  </a:lnTo>
                  <a:lnTo>
                    <a:pt x="1634" y="784"/>
                  </a:lnTo>
                  <a:lnTo>
                    <a:pt x="1636" y="784"/>
                  </a:lnTo>
                  <a:lnTo>
                    <a:pt x="1636" y="786"/>
                  </a:lnTo>
                  <a:lnTo>
                    <a:pt x="1638" y="788"/>
                  </a:lnTo>
                  <a:lnTo>
                    <a:pt x="1638" y="790"/>
                  </a:lnTo>
                  <a:lnTo>
                    <a:pt x="1641" y="790"/>
                  </a:lnTo>
                  <a:lnTo>
                    <a:pt x="1643" y="792"/>
                  </a:lnTo>
                  <a:lnTo>
                    <a:pt x="1645" y="792"/>
                  </a:lnTo>
                  <a:lnTo>
                    <a:pt x="1649" y="794"/>
                  </a:lnTo>
                  <a:lnTo>
                    <a:pt x="1651" y="796"/>
                  </a:lnTo>
                  <a:lnTo>
                    <a:pt x="1653" y="796"/>
                  </a:lnTo>
                  <a:lnTo>
                    <a:pt x="1655" y="798"/>
                  </a:lnTo>
                  <a:lnTo>
                    <a:pt x="1658" y="799"/>
                  </a:lnTo>
                  <a:lnTo>
                    <a:pt x="1660" y="799"/>
                  </a:lnTo>
                  <a:lnTo>
                    <a:pt x="1664" y="801"/>
                  </a:lnTo>
                  <a:lnTo>
                    <a:pt x="1666" y="801"/>
                  </a:lnTo>
                  <a:lnTo>
                    <a:pt x="1670" y="803"/>
                  </a:lnTo>
                  <a:lnTo>
                    <a:pt x="1673" y="805"/>
                  </a:lnTo>
                  <a:lnTo>
                    <a:pt x="1677" y="805"/>
                  </a:lnTo>
                  <a:lnTo>
                    <a:pt x="1679" y="805"/>
                  </a:lnTo>
                  <a:lnTo>
                    <a:pt x="1683" y="805"/>
                  </a:lnTo>
                  <a:lnTo>
                    <a:pt x="1687" y="805"/>
                  </a:lnTo>
                  <a:lnTo>
                    <a:pt x="1689" y="807"/>
                  </a:lnTo>
                  <a:lnTo>
                    <a:pt x="1689" y="809"/>
                  </a:lnTo>
                  <a:lnTo>
                    <a:pt x="1689" y="811"/>
                  </a:lnTo>
                  <a:lnTo>
                    <a:pt x="1689" y="815"/>
                  </a:lnTo>
                  <a:lnTo>
                    <a:pt x="1689" y="818"/>
                  </a:lnTo>
                  <a:lnTo>
                    <a:pt x="1689" y="820"/>
                  </a:lnTo>
                  <a:lnTo>
                    <a:pt x="1689" y="822"/>
                  </a:lnTo>
                  <a:lnTo>
                    <a:pt x="1690" y="824"/>
                  </a:lnTo>
                  <a:lnTo>
                    <a:pt x="1694" y="826"/>
                  </a:lnTo>
                  <a:lnTo>
                    <a:pt x="1698" y="826"/>
                  </a:lnTo>
                  <a:lnTo>
                    <a:pt x="1702" y="826"/>
                  </a:lnTo>
                  <a:lnTo>
                    <a:pt x="1704" y="828"/>
                  </a:lnTo>
                  <a:lnTo>
                    <a:pt x="1706" y="830"/>
                  </a:lnTo>
                  <a:lnTo>
                    <a:pt x="1709" y="832"/>
                  </a:lnTo>
                  <a:lnTo>
                    <a:pt x="1711" y="832"/>
                  </a:lnTo>
                  <a:lnTo>
                    <a:pt x="1713" y="833"/>
                  </a:lnTo>
                  <a:lnTo>
                    <a:pt x="1715" y="835"/>
                  </a:lnTo>
                  <a:lnTo>
                    <a:pt x="1717" y="835"/>
                  </a:lnTo>
                  <a:lnTo>
                    <a:pt x="1717" y="837"/>
                  </a:lnTo>
                  <a:lnTo>
                    <a:pt x="1721" y="839"/>
                  </a:lnTo>
                  <a:lnTo>
                    <a:pt x="1719" y="839"/>
                  </a:lnTo>
                  <a:lnTo>
                    <a:pt x="1719" y="841"/>
                  </a:lnTo>
                  <a:lnTo>
                    <a:pt x="1717" y="845"/>
                  </a:lnTo>
                  <a:lnTo>
                    <a:pt x="1715" y="847"/>
                  </a:lnTo>
                  <a:lnTo>
                    <a:pt x="1715" y="849"/>
                  </a:lnTo>
                  <a:lnTo>
                    <a:pt x="1713" y="850"/>
                  </a:lnTo>
                  <a:lnTo>
                    <a:pt x="1711" y="852"/>
                  </a:lnTo>
                  <a:lnTo>
                    <a:pt x="1709" y="854"/>
                  </a:lnTo>
                  <a:lnTo>
                    <a:pt x="1709" y="856"/>
                  </a:lnTo>
                  <a:lnTo>
                    <a:pt x="1709" y="858"/>
                  </a:lnTo>
                  <a:lnTo>
                    <a:pt x="1709" y="862"/>
                  </a:lnTo>
                  <a:lnTo>
                    <a:pt x="1709" y="864"/>
                  </a:lnTo>
                  <a:lnTo>
                    <a:pt x="1707" y="864"/>
                  </a:lnTo>
                  <a:lnTo>
                    <a:pt x="1706" y="866"/>
                  </a:lnTo>
                  <a:lnTo>
                    <a:pt x="1702" y="867"/>
                  </a:lnTo>
                  <a:lnTo>
                    <a:pt x="1698" y="867"/>
                  </a:lnTo>
                  <a:lnTo>
                    <a:pt x="1696" y="867"/>
                  </a:lnTo>
                  <a:lnTo>
                    <a:pt x="1696" y="866"/>
                  </a:lnTo>
                  <a:lnTo>
                    <a:pt x="1694" y="866"/>
                  </a:lnTo>
                  <a:lnTo>
                    <a:pt x="1692" y="864"/>
                  </a:lnTo>
                  <a:lnTo>
                    <a:pt x="1690" y="866"/>
                  </a:lnTo>
                  <a:lnTo>
                    <a:pt x="1689" y="867"/>
                  </a:lnTo>
                  <a:lnTo>
                    <a:pt x="1687" y="869"/>
                  </a:lnTo>
                  <a:lnTo>
                    <a:pt x="1687" y="871"/>
                  </a:lnTo>
                  <a:lnTo>
                    <a:pt x="1685" y="873"/>
                  </a:lnTo>
                  <a:lnTo>
                    <a:pt x="1683" y="875"/>
                  </a:lnTo>
                  <a:lnTo>
                    <a:pt x="1683" y="879"/>
                  </a:lnTo>
                  <a:lnTo>
                    <a:pt x="1681" y="881"/>
                  </a:lnTo>
                  <a:lnTo>
                    <a:pt x="1679" y="883"/>
                  </a:lnTo>
                  <a:lnTo>
                    <a:pt x="1679" y="884"/>
                  </a:lnTo>
                  <a:lnTo>
                    <a:pt x="1677" y="886"/>
                  </a:lnTo>
                  <a:lnTo>
                    <a:pt x="1675" y="888"/>
                  </a:lnTo>
                  <a:lnTo>
                    <a:pt x="1673" y="888"/>
                  </a:lnTo>
                  <a:lnTo>
                    <a:pt x="1672" y="888"/>
                  </a:lnTo>
                  <a:lnTo>
                    <a:pt x="1668" y="888"/>
                  </a:lnTo>
                  <a:lnTo>
                    <a:pt x="1666" y="888"/>
                  </a:lnTo>
                  <a:lnTo>
                    <a:pt x="1664" y="888"/>
                  </a:lnTo>
                  <a:lnTo>
                    <a:pt x="1664" y="890"/>
                  </a:lnTo>
                  <a:lnTo>
                    <a:pt x="1668" y="892"/>
                  </a:lnTo>
                  <a:lnTo>
                    <a:pt x="1670" y="892"/>
                  </a:lnTo>
                  <a:lnTo>
                    <a:pt x="1675" y="894"/>
                  </a:lnTo>
                  <a:lnTo>
                    <a:pt x="1679" y="894"/>
                  </a:lnTo>
                  <a:lnTo>
                    <a:pt x="1683" y="894"/>
                  </a:lnTo>
                  <a:lnTo>
                    <a:pt x="1687" y="894"/>
                  </a:lnTo>
                  <a:lnTo>
                    <a:pt x="1690" y="894"/>
                  </a:lnTo>
                  <a:lnTo>
                    <a:pt x="1692" y="894"/>
                  </a:lnTo>
                  <a:lnTo>
                    <a:pt x="1696" y="894"/>
                  </a:lnTo>
                  <a:lnTo>
                    <a:pt x="1698" y="896"/>
                  </a:lnTo>
                  <a:lnTo>
                    <a:pt x="1698" y="898"/>
                  </a:lnTo>
                  <a:lnTo>
                    <a:pt x="1700" y="898"/>
                  </a:lnTo>
                  <a:lnTo>
                    <a:pt x="1700" y="900"/>
                  </a:lnTo>
                  <a:lnTo>
                    <a:pt x="1700" y="903"/>
                  </a:lnTo>
                  <a:lnTo>
                    <a:pt x="1698" y="905"/>
                  </a:lnTo>
                  <a:lnTo>
                    <a:pt x="1698" y="909"/>
                  </a:lnTo>
                  <a:lnTo>
                    <a:pt x="1696" y="913"/>
                  </a:lnTo>
                  <a:lnTo>
                    <a:pt x="1694" y="915"/>
                  </a:lnTo>
                  <a:lnTo>
                    <a:pt x="1694" y="917"/>
                  </a:lnTo>
                  <a:lnTo>
                    <a:pt x="1696" y="917"/>
                  </a:lnTo>
                  <a:lnTo>
                    <a:pt x="1696" y="918"/>
                  </a:lnTo>
                  <a:lnTo>
                    <a:pt x="1696" y="920"/>
                  </a:lnTo>
                  <a:lnTo>
                    <a:pt x="1698" y="922"/>
                  </a:lnTo>
                  <a:lnTo>
                    <a:pt x="1700" y="922"/>
                  </a:lnTo>
                  <a:lnTo>
                    <a:pt x="1702" y="924"/>
                  </a:lnTo>
                  <a:lnTo>
                    <a:pt x="1704" y="928"/>
                  </a:lnTo>
                  <a:lnTo>
                    <a:pt x="1704" y="930"/>
                  </a:lnTo>
                  <a:lnTo>
                    <a:pt x="1706" y="934"/>
                  </a:lnTo>
                  <a:lnTo>
                    <a:pt x="1706" y="935"/>
                  </a:lnTo>
                  <a:lnTo>
                    <a:pt x="1707" y="935"/>
                  </a:lnTo>
                  <a:lnTo>
                    <a:pt x="1709" y="937"/>
                  </a:lnTo>
                  <a:lnTo>
                    <a:pt x="1711" y="937"/>
                  </a:lnTo>
                  <a:lnTo>
                    <a:pt x="1713" y="939"/>
                  </a:lnTo>
                  <a:lnTo>
                    <a:pt x="1715" y="941"/>
                  </a:lnTo>
                  <a:lnTo>
                    <a:pt x="1717" y="943"/>
                  </a:lnTo>
                  <a:lnTo>
                    <a:pt x="1715" y="943"/>
                  </a:lnTo>
                  <a:lnTo>
                    <a:pt x="1715" y="945"/>
                  </a:lnTo>
                  <a:lnTo>
                    <a:pt x="1711" y="949"/>
                  </a:lnTo>
                  <a:lnTo>
                    <a:pt x="1711" y="951"/>
                  </a:lnTo>
                  <a:lnTo>
                    <a:pt x="1709" y="954"/>
                  </a:lnTo>
                  <a:lnTo>
                    <a:pt x="1709" y="958"/>
                  </a:lnTo>
                  <a:lnTo>
                    <a:pt x="1709" y="962"/>
                  </a:lnTo>
                  <a:lnTo>
                    <a:pt x="1707" y="966"/>
                  </a:lnTo>
                  <a:lnTo>
                    <a:pt x="1706" y="971"/>
                  </a:lnTo>
                  <a:lnTo>
                    <a:pt x="1706" y="975"/>
                  </a:lnTo>
                  <a:lnTo>
                    <a:pt x="1706" y="981"/>
                  </a:lnTo>
                  <a:lnTo>
                    <a:pt x="1704" y="985"/>
                  </a:lnTo>
                  <a:lnTo>
                    <a:pt x="1700" y="988"/>
                  </a:lnTo>
                  <a:lnTo>
                    <a:pt x="1700" y="990"/>
                  </a:lnTo>
                  <a:lnTo>
                    <a:pt x="1698" y="990"/>
                  </a:lnTo>
                  <a:lnTo>
                    <a:pt x="1696" y="992"/>
                  </a:lnTo>
                  <a:lnTo>
                    <a:pt x="1694" y="992"/>
                  </a:lnTo>
                  <a:lnTo>
                    <a:pt x="1692" y="992"/>
                  </a:lnTo>
                  <a:lnTo>
                    <a:pt x="1689" y="992"/>
                  </a:lnTo>
                  <a:lnTo>
                    <a:pt x="1685" y="992"/>
                  </a:lnTo>
                  <a:lnTo>
                    <a:pt x="1683" y="992"/>
                  </a:lnTo>
                  <a:lnTo>
                    <a:pt x="1679" y="992"/>
                  </a:lnTo>
                  <a:lnTo>
                    <a:pt x="1675" y="992"/>
                  </a:lnTo>
                  <a:lnTo>
                    <a:pt x="1672" y="992"/>
                  </a:lnTo>
                  <a:lnTo>
                    <a:pt x="1670" y="992"/>
                  </a:lnTo>
                  <a:lnTo>
                    <a:pt x="1666" y="992"/>
                  </a:lnTo>
                  <a:lnTo>
                    <a:pt x="1664" y="994"/>
                  </a:lnTo>
                  <a:lnTo>
                    <a:pt x="1660" y="996"/>
                  </a:lnTo>
                  <a:lnTo>
                    <a:pt x="1656" y="996"/>
                  </a:lnTo>
                  <a:lnTo>
                    <a:pt x="1653" y="998"/>
                  </a:lnTo>
                  <a:lnTo>
                    <a:pt x="1651" y="1000"/>
                  </a:lnTo>
                  <a:lnTo>
                    <a:pt x="1649" y="1002"/>
                  </a:lnTo>
                  <a:lnTo>
                    <a:pt x="1645" y="1003"/>
                  </a:lnTo>
                  <a:lnTo>
                    <a:pt x="1645" y="1007"/>
                  </a:lnTo>
                  <a:lnTo>
                    <a:pt x="1645" y="1011"/>
                  </a:lnTo>
                  <a:lnTo>
                    <a:pt x="1641" y="1013"/>
                  </a:lnTo>
                  <a:lnTo>
                    <a:pt x="1639" y="1013"/>
                  </a:lnTo>
                  <a:lnTo>
                    <a:pt x="1636" y="1015"/>
                  </a:lnTo>
                  <a:lnTo>
                    <a:pt x="1634" y="1019"/>
                  </a:lnTo>
                  <a:lnTo>
                    <a:pt x="1634" y="1022"/>
                  </a:lnTo>
                  <a:lnTo>
                    <a:pt x="1632" y="1024"/>
                  </a:lnTo>
                  <a:lnTo>
                    <a:pt x="1630" y="1026"/>
                  </a:lnTo>
                  <a:lnTo>
                    <a:pt x="1628" y="1028"/>
                  </a:lnTo>
                  <a:lnTo>
                    <a:pt x="1624" y="1026"/>
                  </a:lnTo>
                  <a:lnTo>
                    <a:pt x="1622" y="1026"/>
                  </a:lnTo>
                  <a:lnTo>
                    <a:pt x="1621" y="1028"/>
                  </a:lnTo>
                  <a:lnTo>
                    <a:pt x="1619" y="1032"/>
                  </a:lnTo>
                  <a:lnTo>
                    <a:pt x="1615" y="1034"/>
                  </a:lnTo>
                  <a:lnTo>
                    <a:pt x="1613" y="1036"/>
                  </a:lnTo>
                  <a:lnTo>
                    <a:pt x="1609" y="1036"/>
                  </a:lnTo>
                  <a:lnTo>
                    <a:pt x="1607" y="1036"/>
                  </a:lnTo>
                  <a:lnTo>
                    <a:pt x="1605" y="1041"/>
                  </a:lnTo>
                  <a:lnTo>
                    <a:pt x="1605" y="1043"/>
                  </a:lnTo>
                  <a:lnTo>
                    <a:pt x="1604" y="1043"/>
                  </a:lnTo>
                  <a:lnTo>
                    <a:pt x="1602" y="1041"/>
                  </a:lnTo>
                  <a:lnTo>
                    <a:pt x="1600" y="1039"/>
                  </a:lnTo>
                  <a:lnTo>
                    <a:pt x="1598" y="1037"/>
                  </a:lnTo>
                  <a:lnTo>
                    <a:pt x="1596" y="1037"/>
                  </a:lnTo>
                  <a:lnTo>
                    <a:pt x="1592" y="1036"/>
                  </a:lnTo>
                  <a:lnTo>
                    <a:pt x="1590" y="1034"/>
                  </a:lnTo>
                  <a:lnTo>
                    <a:pt x="1588" y="1034"/>
                  </a:lnTo>
                  <a:lnTo>
                    <a:pt x="1587" y="1032"/>
                  </a:lnTo>
                  <a:lnTo>
                    <a:pt x="1583" y="1032"/>
                  </a:lnTo>
                  <a:lnTo>
                    <a:pt x="1581" y="1032"/>
                  </a:lnTo>
                  <a:lnTo>
                    <a:pt x="1579" y="1030"/>
                  </a:lnTo>
                  <a:lnTo>
                    <a:pt x="1577" y="1028"/>
                  </a:lnTo>
                  <a:lnTo>
                    <a:pt x="1575" y="1026"/>
                  </a:lnTo>
                  <a:lnTo>
                    <a:pt x="1571" y="1024"/>
                  </a:lnTo>
                  <a:lnTo>
                    <a:pt x="1570" y="1020"/>
                  </a:lnTo>
                  <a:lnTo>
                    <a:pt x="1568" y="1020"/>
                  </a:lnTo>
                  <a:lnTo>
                    <a:pt x="1566" y="1019"/>
                  </a:lnTo>
                  <a:lnTo>
                    <a:pt x="1564" y="1019"/>
                  </a:lnTo>
                  <a:lnTo>
                    <a:pt x="1562" y="1017"/>
                  </a:lnTo>
                  <a:lnTo>
                    <a:pt x="1562" y="1015"/>
                  </a:lnTo>
                  <a:lnTo>
                    <a:pt x="1560" y="1013"/>
                  </a:lnTo>
                  <a:lnTo>
                    <a:pt x="1558" y="1011"/>
                  </a:lnTo>
                  <a:lnTo>
                    <a:pt x="1556" y="1011"/>
                  </a:lnTo>
                  <a:lnTo>
                    <a:pt x="1556" y="1013"/>
                  </a:lnTo>
                  <a:lnTo>
                    <a:pt x="1554" y="1013"/>
                  </a:lnTo>
                  <a:lnTo>
                    <a:pt x="1553" y="1015"/>
                  </a:lnTo>
                  <a:lnTo>
                    <a:pt x="1551" y="1017"/>
                  </a:lnTo>
                  <a:lnTo>
                    <a:pt x="1549" y="1019"/>
                  </a:lnTo>
                  <a:lnTo>
                    <a:pt x="1549" y="1020"/>
                  </a:lnTo>
                  <a:lnTo>
                    <a:pt x="1547" y="1024"/>
                  </a:lnTo>
                  <a:lnTo>
                    <a:pt x="1547" y="1026"/>
                  </a:lnTo>
                  <a:lnTo>
                    <a:pt x="1545" y="1030"/>
                  </a:lnTo>
                  <a:lnTo>
                    <a:pt x="1543" y="1032"/>
                  </a:lnTo>
                  <a:lnTo>
                    <a:pt x="1543" y="1034"/>
                  </a:lnTo>
                  <a:lnTo>
                    <a:pt x="1541" y="1036"/>
                  </a:lnTo>
                  <a:lnTo>
                    <a:pt x="1541" y="1039"/>
                  </a:lnTo>
                  <a:lnTo>
                    <a:pt x="1545" y="1045"/>
                  </a:lnTo>
                  <a:lnTo>
                    <a:pt x="1547" y="1049"/>
                  </a:lnTo>
                  <a:lnTo>
                    <a:pt x="1549" y="1053"/>
                  </a:lnTo>
                  <a:lnTo>
                    <a:pt x="1553" y="1058"/>
                  </a:lnTo>
                  <a:lnTo>
                    <a:pt x="1556" y="1062"/>
                  </a:lnTo>
                  <a:lnTo>
                    <a:pt x="1560" y="1068"/>
                  </a:lnTo>
                  <a:lnTo>
                    <a:pt x="1562" y="1071"/>
                  </a:lnTo>
                  <a:lnTo>
                    <a:pt x="1564" y="1079"/>
                  </a:lnTo>
                  <a:lnTo>
                    <a:pt x="1562" y="1085"/>
                  </a:lnTo>
                  <a:lnTo>
                    <a:pt x="1560" y="1088"/>
                  </a:lnTo>
                  <a:lnTo>
                    <a:pt x="1558" y="1092"/>
                  </a:lnTo>
                  <a:lnTo>
                    <a:pt x="1556" y="1096"/>
                  </a:lnTo>
                  <a:lnTo>
                    <a:pt x="1554" y="1100"/>
                  </a:lnTo>
                  <a:lnTo>
                    <a:pt x="1553" y="1105"/>
                  </a:lnTo>
                  <a:lnTo>
                    <a:pt x="1551" y="1109"/>
                  </a:lnTo>
                  <a:lnTo>
                    <a:pt x="1551" y="1115"/>
                  </a:lnTo>
                  <a:lnTo>
                    <a:pt x="1553" y="1121"/>
                  </a:lnTo>
                  <a:lnTo>
                    <a:pt x="1553" y="1126"/>
                  </a:lnTo>
                  <a:lnTo>
                    <a:pt x="1554" y="1130"/>
                  </a:lnTo>
                  <a:lnTo>
                    <a:pt x="1558" y="1136"/>
                  </a:lnTo>
                  <a:lnTo>
                    <a:pt x="1560" y="1138"/>
                  </a:lnTo>
                  <a:lnTo>
                    <a:pt x="1562" y="1141"/>
                  </a:lnTo>
                  <a:lnTo>
                    <a:pt x="1564" y="1145"/>
                  </a:lnTo>
                  <a:lnTo>
                    <a:pt x="1568" y="1147"/>
                  </a:lnTo>
                  <a:lnTo>
                    <a:pt x="1570" y="1151"/>
                  </a:lnTo>
                  <a:lnTo>
                    <a:pt x="1573" y="1151"/>
                  </a:lnTo>
                  <a:lnTo>
                    <a:pt x="1575" y="1153"/>
                  </a:lnTo>
                  <a:lnTo>
                    <a:pt x="1577" y="1155"/>
                  </a:lnTo>
                  <a:lnTo>
                    <a:pt x="1579" y="1158"/>
                  </a:lnTo>
                  <a:lnTo>
                    <a:pt x="1579" y="1162"/>
                  </a:lnTo>
                  <a:lnTo>
                    <a:pt x="1581" y="1164"/>
                  </a:lnTo>
                  <a:lnTo>
                    <a:pt x="1581" y="1166"/>
                  </a:lnTo>
                  <a:lnTo>
                    <a:pt x="1585" y="1170"/>
                  </a:lnTo>
                  <a:lnTo>
                    <a:pt x="1587" y="1172"/>
                  </a:lnTo>
                  <a:lnTo>
                    <a:pt x="1587" y="1175"/>
                  </a:lnTo>
                  <a:lnTo>
                    <a:pt x="1587" y="1179"/>
                  </a:lnTo>
                  <a:lnTo>
                    <a:pt x="1587" y="1181"/>
                  </a:lnTo>
                  <a:lnTo>
                    <a:pt x="1587" y="1185"/>
                  </a:lnTo>
                  <a:lnTo>
                    <a:pt x="1587" y="1187"/>
                  </a:lnTo>
                  <a:lnTo>
                    <a:pt x="1587" y="1189"/>
                  </a:lnTo>
                  <a:lnTo>
                    <a:pt x="1587" y="1192"/>
                  </a:lnTo>
                  <a:lnTo>
                    <a:pt x="1585" y="1194"/>
                  </a:lnTo>
                  <a:lnTo>
                    <a:pt x="1585" y="1196"/>
                  </a:lnTo>
                  <a:lnTo>
                    <a:pt x="1583" y="1198"/>
                  </a:lnTo>
                  <a:lnTo>
                    <a:pt x="1581" y="1198"/>
                  </a:lnTo>
                  <a:lnTo>
                    <a:pt x="1579" y="1200"/>
                  </a:lnTo>
                  <a:lnTo>
                    <a:pt x="1577" y="1202"/>
                  </a:lnTo>
                  <a:lnTo>
                    <a:pt x="1575" y="1204"/>
                  </a:lnTo>
                  <a:lnTo>
                    <a:pt x="1573" y="1206"/>
                  </a:lnTo>
                  <a:lnTo>
                    <a:pt x="1571" y="1209"/>
                  </a:lnTo>
                  <a:lnTo>
                    <a:pt x="1570" y="1209"/>
                  </a:lnTo>
                  <a:lnTo>
                    <a:pt x="1570" y="1211"/>
                  </a:lnTo>
                  <a:lnTo>
                    <a:pt x="1568" y="1213"/>
                  </a:lnTo>
                  <a:lnTo>
                    <a:pt x="1564" y="1215"/>
                  </a:lnTo>
                  <a:lnTo>
                    <a:pt x="1564" y="1219"/>
                  </a:lnTo>
                  <a:lnTo>
                    <a:pt x="1566" y="1240"/>
                  </a:lnTo>
                  <a:lnTo>
                    <a:pt x="1562" y="1240"/>
                  </a:lnTo>
                  <a:lnTo>
                    <a:pt x="1556" y="1241"/>
                  </a:lnTo>
                  <a:lnTo>
                    <a:pt x="1551" y="1241"/>
                  </a:lnTo>
                  <a:lnTo>
                    <a:pt x="1547" y="1243"/>
                  </a:lnTo>
                  <a:lnTo>
                    <a:pt x="1543" y="1241"/>
                  </a:lnTo>
                  <a:lnTo>
                    <a:pt x="1541" y="1238"/>
                  </a:lnTo>
                  <a:lnTo>
                    <a:pt x="1539" y="1236"/>
                  </a:lnTo>
                  <a:lnTo>
                    <a:pt x="1536" y="1234"/>
                  </a:lnTo>
                  <a:lnTo>
                    <a:pt x="1532" y="1232"/>
                  </a:lnTo>
                  <a:lnTo>
                    <a:pt x="1528" y="1234"/>
                  </a:lnTo>
                  <a:lnTo>
                    <a:pt x="1524" y="1232"/>
                  </a:lnTo>
                  <a:lnTo>
                    <a:pt x="1520" y="1230"/>
                  </a:lnTo>
                  <a:lnTo>
                    <a:pt x="1517" y="1228"/>
                  </a:lnTo>
                  <a:lnTo>
                    <a:pt x="1515" y="1226"/>
                  </a:lnTo>
                  <a:lnTo>
                    <a:pt x="1513" y="1223"/>
                  </a:lnTo>
                  <a:lnTo>
                    <a:pt x="1509" y="1221"/>
                  </a:lnTo>
                  <a:lnTo>
                    <a:pt x="1507" y="1217"/>
                  </a:lnTo>
                  <a:lnTo>
                    <a:pt x="1503" y="1215"/>
                  </a:lnTo>
                  <a:lnTo>
                    <a:pt x="1502" y="1213"/>
                  </a:lnTo>
                  <a:lnTo>
                    <a:pt x="1500" y="1209"/>
                  </a:lnTo>
                  <a:lnTo>
                    <a:pt x="1496" y="1207"/>
                  </a:lnTo>
                  <a:lnTo>
                    <a:pt x="1492" y="1206"/>
                  </a:lnTo>
                  <a:lnTo>
                    <a:pt x="1488" y="1206"/>
                  </a:lnTo>
                  <a:lnTo>
                    <a:pt x="1486" y="1204"/>
                  </a:lnTo>
                  <a:lnTo>
                    <a:pt x="1483" y="1202"/>
                  </a:lnTo>
                  <a:lnTo>
                    <a:pt x="1479" y="1202"/>
                  </a:lnTo>
                  <a:lnTo>
                    <a:pt x="1473" y="1200"/>
                  </a:lnTo>
                  <a:lnTo>
                    <a:pt x="1469" y="1200"/>
                  </a:lnTo>
                  <a:lnTo>
                    <a:pt x="1466" y="1202"/>
                  </a:lnTo>
                  <a:lnTo>
                    <a:pt x="1462" y="1204"/>
                  </a:lnTo>
                  <a:lnTo>
                    <a:pt x="1458" y="1206"/>
                  </a:lnTo>
                  <a:lnTo>
                    <a:pt x="1454" y="1207"/>
                  </a:lnTo>
                  <a:lnTo>
                    <a:pt x="1450" y="1209"/>
                  </a:lnTo>
                  <a:lnTo>
                    <a:pt x="1449" y="1209"/>
                  </a:lnTo>
                  <a:lnTo>
                    <a:pt x="1445" y="1211"/>
                  </a:lnTo>
                  <a:lnTo>
                    <a:pt x="1441" y="1211"/>
                  </a:lnTo>
                  <a:lnTo>
                    <a:pt x="1435" y="1211"/>
                  </a:lnTo>
                  <a:lnTo>
                    <a:pt x="1432" y="1211"/>
                  </a:lnTo>
                  <a:lnTo>
                    <a:pt x="1428" y="1211"/>
                  </a:lnTo>
                  <a:lnTo>
                    <a:pt x="1422" y="1211"/>
                  </a:lnTo>
                  <a:lnTo>
                    <a:pt x="1420" y="1215"/>
                  </a:lnTo>
                  <a:lnTo>
                    <a:pt x="1418" y="1217"/>
                  </a:lnTo>
                  <a:lnTo>
                    <a:pt x="1416" y="1221"/>
                  </a:lnTo>
                  <a:lnTo>
                    <a:pt x="1415" y="1224"/>
                  </a:lnTo>
                  <a:lnTo>
                    <a:pt x="1415" y="1228"/>
                  </a:lnTo>
                  <a:lnTo>
                    <a:pt x="1413" y="1230"/>
                  </a:lnTo>
                  <a:lnTo>
                    <a:pt x="1409" y="1232"/>
                  </a:lnTo>
                  <a:lnTo>
                    <a:pt x="1405" y="1234"/>
                  </a:lnTo>
                  <a:lnTo>
                    <a:pt x="1401" y="1236"/>
                  </a:lnTo>
                  <a:lnTo>
                    <a:pt x="1398" y="1238"/>
                  </a:lnTo>
                  <a:lnTo>
                    <a:pt x="1394" y="1240"/>
                  </a:lnTo>
                  <a:lnTo>
                    <a:pt x="1390" y="1241"/>
                  </a:lnTo>
                  <a:lnTo>
                    <a:pt x="1386" y="1243"/>
                  </a:lnTo>
                  <a:lnTo>
                    <a:pt x="1382" y="1245"/>
                  </a:lnTo>
                  <a:lnTo>
                    <a:pt x="1377" y="1251"/>
                  </a:lnTo>
                  <a:lnTo>
                    <a:pt x="1373" y="1253"/>
                  </a:lnTo>
                  <a:lnTo>
                    <a:pt x="1371" y="1255"/>
                  </a:lnTo>
                  <a:lnTo>
                    <a:pt x="1367" y="1257"/>
                  </a:lnTo>
                  <a:lnTo>
                    <a:pt x="1364" y="1258"/>
                  </a:lnTo>
                  <a:lnTo>
                    <a:pt x="1360" y="1260"/>
                  </a:lnTo>
                  <a:lnTo>
                    <a:pt x="1356" y="1262"/>
                  </a:lnTo>
                  <a:lnTo>
                    <a:pt x="1352" y="1264"/>
                  </a:lnTo>
                  <a:lnTo>
                    <a:pt x="1348" y="1266"/>
                  </a:lnTo>
                  <a:lnTo>
                    <a:pt x="1345" y="1264"/>
                  </a:lnTo>
                  <a:lnTo>
                    <a:pt x="1341" y="1262"/>
                  </a:lnTo>
                  <a:lnTo>
                    <a:pt x="1339" y="1258"/>
                  </a:lnTo>
                  <a:lnTo>
                    <a:pt x="1339" y="1253"/>
                  </a:lnTo>
                  <a:lnTo>
                    <a:pt x="1341" y="1249"/>
                  </a:lnTo>
                  <a:lnTo>
                    <a:pt x="1339" y="1245"/>
                  </a:lnTo>
                  <a:lnTo>
                    <a:pt x="1337" y="1241"/>
                  </a:lnTo>
                  <a:lnTo>
                    <a:pt x="1335" y="1240"/>
                  </a:lnTo>
                  <a:lnTo>
                    <a:pt x="1330" y="1240"/>
                  </a:lnTo>
                  <a:lnTo>
                    <a:pt x="1326" y="1240"/>
                  </a:lnTo>
                  <a:lnTo>
                    <a:pt x="1322" y="1241"/>
                  </a:lnTo>
                  <a:lnTo>
                    <a:pt x="1318" y="1243"/>
                  </a:lnTo>
                  <a:lnTo>
                    <a:pt x="1314" y="1243"/>
                  </a:lnTo>
                  <a:lnTo>
                    <a:pt x="1311" y="1240"/>
                  </a:lnTo>
                  <a:lnTo>
                    <a:pt x="1309" y="1238"/>
                  </a:lnTo>
                  <a:lnTo>
                    <a:pt x="1307" y="1236"/>
                  </a:lnTo>
                  <a:lnTo>
                    <a:pt x="1303" y="1234"/>
                  </a:lnTo>
                  <a:lnTo>
                    <a:pt x="1301" y="1230"/>
                  </a:lnTo>
                  <a:lnTo>
                    <a:pt x="1297" y="1228"/>
                  </a:lnTo>
                  <a:lnTo>
                    <a:pt x="1296" y="1226"/>
                  </a:lnTo>
                  <a:lnTo>
                    <a:pt x="1292" y="1224"/>
                  </a:lnTo>
                  <a:lnTo>
                    <a:pt x="1288" y="1223"/>
                  </a:lnTo>
                  <a:lnTo>
                    <a:pt x="1284" y="1221"/>
                  </a:lnTo>
                  <a:lnTo>
                    <a:pt x="1282" y="1219"/>
                  </a:lnTo>
                  <a:lnTo>
                    <a:pt x="1279" y="1217"/>
                  </a:lnTo>
                  <a:lnTo>
                    <a:pt x="1277" y="1215"/>
                  </a:lnTo>
                  <a:lnTo>
                    <a:pt x="1273" y="1211"/>
                  </a:lnTo>
                  <a:lnTo>
                    <a:pt x="1271" y="1209"/>
                  </a:lnTo>
                  <a:lnTo>
                    <a:pt x="1267" y="1207"/>
                  </a:lnTo>
                  <a:lnTo>
                    <a:pt x="1265" y="1204"/>
                  </a:lnTo>
                  <a:lnTo>
                    <a:pt x="1263" y="1202"/>
                  </a:lnTo>
                  <a:lnTo>
                    <a:pt x="1262" y="1198"/>
                  </a:lnTo>
                  <a:lnTo>
                    <a:pt x="1260" y="1194"/>
                  </a:lnTo>
                  <a:lnTo>
                    <a:pt x="1258" y="1189"/>
                  </a:lnTo>
                  <a:lnTo>
                    <a:pt x="1258" y="1185"/>
                  </a:lnTo>
                  <a:lnTo>
                    <a:pt x="1258" y="1181"/>
                  </a:lnTo>
                  <a:lnTo>
                    <a:pt x="1258" y="1175"/>
                  </a:lnTo>
                  <a:lnTo>
                    <a:pt x="1258" y="1172"/>
                  </a:lnTo>
                  <a:lnTo>
                    <a:pt x="1258" y="1168"/>
                  </a:lnTo>
                  <a:lnTo>
                    <a:pt x="1258" y="1164"/>
                  </a:lnTo>
                  <a:lnTo>
                    <a:pt x="1258" y="1160"/>
                  </a:lnTo>
                  <a:lnTo>
                    <a:pt x="1258" y="1156"/>
                  </a:lnTo>
                  <a:lnTo>
                    <a:pt x="1258" y="1151"/>
                  </a:lnTo>
                  <a:lnTo>
                    <a:pt x="1260" y="1147"/>
                  </a:lnTo>
                  <a:lnTo>
                    <a:pt x="1260" y="1143"/>
                  </a:lnTo>
                  <a:lnTo>
                    <a:pt x="1260" y="1139"/>
                  </a:lnTo>
                  <a:lnTo>
                    <a:pt x="1260" y="1136"/>
                  </a:lnTo>
                  <a:lnTo>
                    <a:pt x="1260" y="1132"/>
                  </a:lnTo>
                  <a:lnTo>
                    <a:pt x="1262" y="1128"/>
                  </a:lnTo>
                  <a:lnTo>
                    <a:pt x="1262" y="1124"/>
                  </a:lnTo>
                  <a:lnTo>
                    <a:pt x="1262" y="1121"/>
                  </a:lnTo>
                  <a:lnTo>
                    <a:pt x="1262" y="1117"/>
                  </a:lnTo>
                  <a:lnTo>
                    <a:pt x="1262" y="1111"/>
                  </a:lnTo>
                  <a:lnTo>
                    <a:pt x="1260" y="1107"/>
                  </a:lnTo>
                  <a:lnTo>
                    <a:pt x="1258" y="1104"/>
                  </a:lnTo>
                  <a:lnTo>
                    <a:pt x="1256" y="1102"/>
                  </a:lnTo>
                  <a:lnTo>
                    <a:pt x="1252" y="1100"/>
                  </a:lnTo>
                  <a:lnTo>
                    <a:pt x="1250" y="1096"/>
                  </a:lnTo>
                  <a:lnTo>
                    <a:pt x="1246" y="1094"/>
                  </a:lnTo>
                  <a:lnTo>
                    <a:pt x="1245" y="1092"/>
                  </a:lnTo>
                  <a:lnTo>
                    <a:pt x="1241" y="1090"/>
                  </a:lnTo>
                  <a:lnTo>
                    <a:pt x="1237" y="1088"/>
                  </a:lnTo>
                  <a:lnTo>
                    <a:pt x="1235" y="1087"/>
                  </a:lnTo>
                  <a:lnTo>
                    <a:pt x="1231" y="1085"/>
                  </a:lnTo>
                  <a:lnTo>
                    <a:pt x="1228" y="1083"/>
                  </a:lnTo>
                  <a:lnTo>
                    <a:pt x="1224" y="1081"/>
                  </a:lnTo>
                  <a:lnTo>
                    <a:pt x="1220" y="1081"/>
                  </a:lnTo>
                  <a:lnTo>
                    <a:pt x="1216" y="1079"/>
                  </a:lnTo>
                  <a:lnTo>
                    <a:pt x="1214" y="1077"/>
                  </a:lnTo>
                  <a:lnTo>
                    <a:pt x="1211" y="1075"/>
                  </a:lnTo>
                  <a:lnTo>
                    <a:pt x="1207" y="1073"/>
                  </a:lnTo>
                  <a:lnTo>
                    <a:pt x="1203" y="1071"/>
                  </a:lnTo>
                  <a:lnTo>
                    <a:pt x="1201" y="1070"/>
                  </a:lnTo>
                  <a:lnTo>
                    <a:pt x="1199" y="1066"/>
                  </a:lnTo>
                  <a:lnTo>
                    <a:pt x="1197" y="1062"/>
                  </a:lnTo>
                  <a:lnTo>
                    <a:pt x="1194" y="1060"/>
                  </a:lnTo>
                  <a:lnTo>
                    <a:pt x="1192" y="1058"/>
                  </a:lnTo>
                  <a:lnTo>
                    <a:pt x="1186" y="1058"/>
                  </a:lnTo>
                  <a:lnTo>
                    <a:pt x="1182" y="1060"/>
                  </a:lnTo>
                  <a:lnTo>
                    <a:pt x="1178" y="1062"/>
                  </a:lnTo>
                  <a:lnTo>
                    <a:pt x="1175" y="1064"/>
                  </a:lnTo>
                  <a:lnTo>
                    <a:pt x="1173" y="1066"/>
                  </a:lnTo>
                  <a:lnTo>
                    <a:pt x="1169" y="1068"/>
                  </a:lnTo>
                  <a:lnTo>
                    <a:pt x="1165" y="1070"/>
                  </a:lnTo>
                  <a:lnTo>
                    <a:pt x="1160" y="1071"/>
                  </a:lnTo>
                  <a:lnTo>
                    <a:pt x="1156" y="1071"/>
                  </a:lnTo>
                  <a:lnTo>
                    <a:pt x="1150" y="1073"/>
                  </a:lnTo>
                  <a:lnTo>
                    <a:pt x="1146" y="1075"/>
                  </a:lnTo>
                  <a:lnTo>
                    <a:pt x="1143" y="1077"/>
                  </a:lnTo>
                  <a:lnTo>
                    <a:pt x="1139" y="1079"/>
                  </a:lnTo>
                  <a:lnTo>
                    <a:pt x="1135" y="1081"/>
                  </a:lnTo>
                  <a:lnTo>
                    <a:pt x="1131" y="1083"/>
                  </a:lnTo>
                  <a:lnTo>
                    <a:pt x="1127" y="1085"/>
                  </a:lnTo>
                  <a:lnTo>
                    <a:pt x="1124" y="1087"/>
                  </a:lnTo>
                  <a:lnTo>
                    <a:pt x="1122" y="1088"/>
                  </a:lnTo>
                  <a:lnTo>
                    <a:pt x="1116" y="1090"/>
                  </a:lnTo>
                  <a:lnTo>
                    <a:pt x="1114" y="1092"/>
                  </a:lnTo>
                  <a:lnTo>
                    <a:pt x="1109" y="1094"/>
                  </a:lnTo>
                  <a:lnTo>
                    <a:pt x="1107" y="1096"/>
                  </a:lnTo>
                  <a:lnTo>
                    <a:pt x="1101" y="1098"/>
                  </a:lnTo>
                  <a:lnTo>
                    <a:pt x="1097" y="1100"/>
                  </a:lnTo>
                  <a:lnTo>
                    <a:pt x="1093" y="1100"/>
                  </a:lnTo>
                  <a:lnTo>
                    <a:pt x="1090" y="1102"/>
                  </a:lnTo>
                  <a:lnTo>
                    <a:pt x="1086" y="1104"/>
                  </a:lnTo>
                  <a:lnTo>
                    <a:pt x="1080" y="1105"/>
                  </a:lnTo>
                  <a:lnTo>
                    <a:pt x="1076" y="1107"/>
                  </a:lnTo>
                  <a:lnTo>
                    <a:pt x="1075" y="1109"/>
                  </a:lnTo>
                  <a:lnTo>
                    <a:pt x="1071" y="1113"/>
                  </a:lnTo>
                  <a:lnTo>
                    <a:pt x="1067" y="1115"/>
                  </a:lnTo>
                  <a:lnTo>
                    <a:pt x="1063" y="1115"/>
                  </a:lnTo>
                  <a:lnTo>
                    <a:pt x="1059" y="1115"/>
                  </a:lnTo>
                  <a:lnTo>
                    <a:pt x="1056" y="1113"/>
                  </a:lnTo>
                  <a:lnTo>
                    <a:pt x="1052" y="1111"/>
                  </a:lnTo>
                  <a:lnTo>
                    <a:pt x="1048" y="1109"/>
                  </a:lnTo>
                  <a:lnTo>
                    <a:pt x="1044" y="1107"/>
                  </a:lnTo>
                  <a:lnTo>
                    <a:pt x="1039" y="1109"/>
                  </a:lnTo>
                  <a:lnTo>
                    <a:pt x="1037" y="1111"/>
                  </a:lnTo>
                  <a:lnTo>
                    <a:pt x="1033" y="1113"/>
                  </a:lnTo>
                  <a:lnTo>
                    <a:pt x="1031" y="1115"/>
                  </a:lnTo>
                  <a:lnTo>
                    <a:pt x="1027" y="1119"/>
                  </a:lnTo>
                  <a:lnTo>
                    <a:pt x="1025" y="1121"/>
                  </a:lnTo>
                  <a:lnTo>
                    <a:pt x="1024" y="1124"/>
                  </a:lnTo>
                  <a:lnTo>
                    <a:pt x="1020" y="1126"/>
                  </a:lnTo>
                  <a:lnTo>
                    <a:pt x="1018" y="1130"/>
                  </a:lnTo>
                  <a:lnTo>
                    <a:pt x="1016" y="1132"/>
                  </a:lnTo>
                  <a:lnTo>
                    <a:pt x="1014" y="1134"/>
                  </a:lnTo>
                  <a:lnTo>
                    <a:pt x="1010" y="1136"/>
                  </a:lnTo>
                  <a:lnTo>
                    <a:pt x="1007" y="1138"/>
                  </a:lnTo>
                  <a:lnTo>
                    <a:pt x="1001" y="1139"/>
                  </a:lnTo>
                  <a:lnTo>
                    <a:pt x="999" y="1139"/>
                  </a:lnTo>
                  <a:lnTo>
                    <a:pt x="997" y="1141"/>
                  </a:lnTo>
                  <a:lnTo>
                    <a:pt x="993" y="1143"/>
                  </a:lnTo>
                  <a:lnTo>
                    <a:pt x="991" y="1145"/>
                  </a:lnTo>
                  <a:lnTo>
                    <a:pt x="990" y="1149"/>
                  </a:lnTo>
                  <a:lnTo>
                    <a:pt x="986" y="1151"/>
                  </a:lnTo>
                  <a:lnTo>
                    <a:pt x="980" y="1149"/>
                  </a:lnTo>
                  <a:lnTo>
                    <a:pt x="976" y="1149"/>
                  </a:lnTo>
                  <a:lnTo>
                    <a:pt x="973" y="1149"/>
                  </a:lnTo>
                  <a:lnTo>
                    <a:pt x="969" y="1147"/>
                  </a:lnTo>
                  <a:lnTo>
                    <a:pt x="965" y="1147"/>
                  </a:lnTo>
                  <a:lnTo>
                    <a:pt x="961" y="1145"/>
                  </a:lnTo>
                  <a:lnTo>
                    <a:pt x="957" y="1143"/>
                  </a:lnTo>
                  <a:lnTo>
                    <a:pt x="954" y="1143"/>
                  </a:lnTo>
                  <a:lnTo>
                    <a:pt x="950" y="1141"/>
                  </a:lnTo>
                  <a:lnTo>
                    <a:pt x="946" y="1141"/>
                  </a:lnTo>
                  <a:lnTo>
                    <a:pt x="942" y="1139"/>
                  </a:lnTo>
                  <a:lnTo>
                    <a:pt x="939" y="1138"/>
                  </a:lnTo>
                  <a:lnTo>
                    <a:pt x="935" y="1138"/>
                  </a:lnTo>
                  <a:lnTo>
                    <a:pt x="929" y="1138"/>
                  </a:lnTo>
                  <a:lnTo>
                    <a:pt x="925" y="1136"/>
                  </a:lnTo>
                  <a:lnTo>
                    <a:pt x="921" y="1134"/>
                  </a:lnTo>
                  <a:lnTo>
                    <a:pt x="918" y="1134"/>
                  </a:lnTo>
                  <a:lnTo>
                    <a:pt x="914" y="1132"/>
                  </a:lnTo>
                  <a:lnTo>
                    <a:pt x="910" y="1132"/>
                  </a:lnTo>
                  <a:lnTo>
                    <a:pt x="906" y="1132"/>
                  </a:lnTo>
                  <a:lnTo>
                    <a:pt x="903" y="1130"/>
                  </a:lnTo>
                  <a:lnTo>
                    <a:pt x="899" y="1128"/>
                  </a:lnTo>
                  <a:lnTo>
                    <a:pt x="897" y="1126"/>
                  </a:lnTo>
                  <a:lnTo>
                    <a:pt x="893" y="1124"/>
                  </a:lnTo>
                  <a:lnTo>
                    <a:pt x="891" y="1122"/>
                  </a:lnTo>
                  <a:lnTo>
                    <a:pt x="887" y="1119"/>
                  </a:lnTo>
                  <a:lnTo>
                    <a:pt x="886" y="1117"/>
                  </a:lnTo>
                  <a:lnTo>
                    <a:pt x="884" y="1113"/>
                  </a:lnTo>
                  <a:lnTo>
                    <a:pt x="882" y="1109"/>
                  </a:lnTo>
                  <a:lnTo>
                    <a:pt x="880" y="1105"/>
                  </a:lnTo>
                  <a:lnTo>
                    <a:pt x="880" y="1100"/>
                  </a:lnTo>
                  <a:lnTo>
                    <a:pt x="882" y="1098"/>
                  </a:lnTo>
                  <a:lnTo>
                    <a:pt x="882" y="1094"/>
                  </a:lnTo>
                  <a:lnTo>
                    <a:pt x="884" y="1090"/>
                  </a:lnTo>
                  <a:lnTo>
                    <a:pt x="886" y="1087"/>
                  </a:lnTo>
                  <a:lnTo>
                    <a:pt x="886" y="1083"/>
                  </a:lnTo>
                  <a:lnTo>
                    <a:pt x="887" y="1079"/>
                  </a:lnTo>
                  <a:lnTo>
                    <a:pt x="887" y="1077"/>
                  </a:lnTo>
                  <a:lnTo>
                    <a:pt x="889" y="1071"/>
                  </a:lnTo>
                  <a:lnTo>
                    <a:pt x="887" y="1068"/>
                  </a:lnTo>
                  <a:lnTo>
                    <a:pt x="886" y="1064"/>
                  </a:lnTo>
                  <a:lnTo>
                    <a:pt x="884" y="1060"/>
                  </a:lnTo>
                  <a:lnTo>
                    <a:pt x="880" y="1058"/>
                  </a:lnTo>
                  <a:lnTo>
                    <a:pt x="876" y="1058"/>
                  </a:lnTo>
                  <a:lnTo>
                    <a:pt x="872" y="1056"/>
                  </a:lnTo>
                  <a:lnTo>
                    <a:pt x="869" y="1056"/>
                  </a:lnTo>
                  <a:lnTo>
                    <a:pt x="865" y="1056"/>
                  </a:lnTo>
                  <a:lnTo>
                    <a:pt x="859" y="1056"/>
                  </a:lnTo>
                  <a:lnTo>
                    <a:pt x="855" y="1056"/>
                  </a:lnTo>
                  <a:lnTo>
                    <a:pt x="852" y="1054"/>
                  </a:lnTo>
                  <a:lnTo>
                    <a:pt x="846" y="1054"/>
                  </a:lnTo>
                  <a:lnTo>
                    <a:pt x="840" y="1056"/>
                  </a:lnTo>
                  <a:lnTo>
                    <a:pt x="836" y="1056"/>
                  </a:lnTo>
                  <a:lnTo>
                    <a:pt x="831" y="1056"/>
                  </a:lnTo>
                  <a:lnTo>
                    <a:pt x="825" y="1058"/>
                  </a:lnTo>
                  <a:lnTo>
                    <a:pt x="821" y="1060"/>
                  </a:lnTo>
                  <a:lnTo>
                    <a:pt x="818" y="1062"/>
                  </a:lnTo>
                  <a:lnTo>
                    <a:pt x="814" y="1064"/>
                  </a:lnTo>
                  <a:lnTo>
                    <a:pt x="812" y="1066"/>
                  </a:lnTo>
                  <a:lnTo>
                    <a:pt x="808" y="1070"/>
                  </a:lnTo>
                  <a:lnTo>
                    <a:pt x="804" y="1070"/>
                  </a:lnTo>
                  <a:lnTo>
                    <a:pt x="801" y="1071"/>
                  </a:lnTo>
                  <a:lnTo>
                    <a:pt x="795" y="1071"/>
                  </a:lnTo>
                  <a:lnTo>
                    <a:pt x="789" y="1073"/>
                  </a:lnTo>
                  <a:lnTo>
                    <a:pt x="785" y="1071"/>
                  </a:lnTo>
                  <a:lnTo>
                    <a:pt x="780" y="1071"/>
                  </a:lnTo>
                  <a:lnTo>
                    <a:pt x="778" y="1070"/>
                  </a:lnTo>
                  <a:lnTo>
                    <a:pt x="776" y="1068"/>
                  </a:lnTo>
                  <a:lnTo>
                    <a:pt x="778" y="1064"/>
                  </a:lnTo>
                  <a:lnTo>
                    <a:pt x="780" y="1060"/>
                  </a:lnTo>
                  <a:lnTo>
                    <a:pt x="782" y="1058"/>
                  </a:lnTo>
                  <a:lnTo>
                    <a:pt x="784" y="1054"/>
                  </a:lnTo>
                  <a:lnTo>
                    <a:pt x="785" y="1053"/>
                  </a:lnTo>
                  <a:lnTo>
                    <a:pt x="784" y="1049"/>
                  </a:lnTo>
                  <a:lnTo>
                    <a:pt x="780" y="1045"/>
                  </a:lnTo>
                  <a:lnTo>
                    <a:pt x="776" y="1045"/>
                  </a:lnTo>
                  <a:lnTo>
                    <a:pt x="772" y="1045"/>
                  </a:lnTo>
                  <a:lnTo>
                    <a:pt x="767" y="1045"/>
                  </a:lnTo>
                  <a:lnTo>
                    <a:pt x="763" y="1043"/>
                  </a:lnTo>
                  <a:lnTo>
                    <a:pt x="759" y="1043"/>
                  </a:lnTo>
                  <a:lnTo>
                    <a:pt x="755" y="1041"/>
                  </a:lnTo>
                  <a:lnTo>
                    <a:pt x="751" y="1041"/>
                  </a:lnTo>
                  <a:lnTo>
                    <a:pt x="748" y="1039"/>
                  </a:lnTo>
                  <a:lnTo>
                    <a:pt x="744" y="1037"/>
                  </a:lnTo>
                  <a:lnTo>
                    <a:pt x="740" y="1037"/>
                  </a:lnTo>
                  <a:lnTo>
                    <a:pt x="736" y="1036"/>
                  </a:lnTo>
                  <a:lnTo>
                    <a:pt x="733" y="1034"/>
                  </a:lnTo>
                  <a:lnTo>
                    <a:pt x="731" y="1032"/>
                  </a:lnTo>
                  <a:lnTo>
                    <a:pt x="729" y="1026"/>
                  </a:lnTo>
                  <a:lnTo>
                    <a:pt x="729" y="1022"/>
                  </a:lnTo>
                  <a:lnTo>
                    <a:pt x="729" y="1019"/>
                  </a:lnTo>
                  <a:lnTo>
                    <a:pt x="729" y="1015"/>
                  </a:lnTo>
                  <a:lnTo>
                    <a:pt x="729" y="1011"/>
                  </a:lnTo>
                  <a:lnTo>
                    <a:pt x="729" y="1005"/>
                  </a:lnTo>
                  <a:lnTo>
                    <a:pt x="727" y="1003"/>
                  </a:lnTo>
                  <a:lnTo>
                    <a:pt x="725" y="1000"/>
                  </a:lnTo>
                  <a:lnTo>
                    <a:pt x="721" y="998"/>
                  </a:lnTo>
                  <a:lnTo>
                    <a:pt x="719" y="996"/>
                  </a:lnTo>
                  <a:lnTo>
                    <a:pt x="716" y="994"/>
                  </a:lnTo>
                  <a:lnTo>
                    <a:pt x="714" y="992"/>
                  </a:lnTo>
                  <a:lnTo>
                    <a:pt x="710" y="990"/>
                  </a:lnTo>
                  <a:lnTo>
                    <a:pt x="706" y="988"/>
                  </a:lnTo>
                  <a:lnTo>
                    <a:pt x="702" y="988"/>
                  </a:lnTo>
                  <a:lnTo>
                    <a:pt x="697" y="986"/>
                  </a:lnTo>
                  <a:lnTo>
                    <a:pt x="693" y="986"/>
                  </a:lnTo>
                  <a:lnTo>
                    <a:pt x="689" y="986"/>
                  </a:lnTo>
                  <a:lnTo>
                    <a:pt x="685" y="985"/>
                  </a:lnTo>
                  <a:lnTo>
                    <a:pt x="682" y="985"/>
                  </a:lnTo>
                  <a:lnTo>
                    <a:pt x="678" y="985"/>
                  </a:lnTo>
                  <a:lnTo>
                    <a:pt x="674" y="983"/>
                  </a:lnTo>
                  <a:lnTo>
                    <a:pt x="670" y="979"/>
                  </a:lnTo>
                  <a:lnTo>
                    <a:pt x="668" y="977"/>
                  </a:lnTo>
                  <a:lnTo>
                    <a:pt x="665" y="975"/>
                  </a:lnTo>
                  <a:lnTo>
                    <a:pt x="661" y="975"/>
                  </a:lnTo>
                  <a:lnTo>
                    <a:pt x="657" y="973"/>
                  </a:lnTo>
                  <a:lnTo>
                    <a:pt x="655" y="971"/>
                  </a:lnTo>
                  <a:lnTo>
                    <a:pt x="651" y="969"/>
                  </a:lnTo>
                  <a:lnTo>
                    <a:pt x="649" y="966"/>
                  </a:lnTo>
                  <a:lnTo>
                    <a:pt x="648" y="962"/>
                  </a:lnTo>
                  <a:lnTo>
                    <a:pt x="646" y="958"/>
                  </a:lnTo>
                  <a:lnTo>
                    <a:pt x="644" y="956"/>
                  </a:lnTo>
                  <a:lnTo>
                    <a:pt x="640" y="954"/>
                  </a:lnTo>
                  <a:lnTo>
                    <a:pt x="634" y="954"/>
                  </a:lnTo>
                  <a:lnTo>
                    <a:pt x="631" y="952"/>
                  </a:lnTo>
                  <a:lnTo>
                    <a:pt x="627" y="952"/>
                  </a:lnTo>
                  <a:lnTo>
                    <a:pt x="623" y="952"/>
                  </a:lnTo>
                  <a:lnTo>
                    <a:pt x="617" y="954"/>
                  </a:lnTo>
                  <a:lnTo>
                    <a:pt x="614" y="956"/>
                  </a:lnTo>
                  <a:lnTo>
                    <a:pt x="614" y="958"/>
                  </a:lnTo>
                  <a:lnTo>
                    <a:pt x="612" y="962"/>
                  </a:lnTo>
                  <a:lnTo>
                    <a:pt x="608" y="964"/>
                  </a:lnTo>
                  <a:lnTo>
                    <a:pt x="604" y="964"/>
                  </a:lnTo>
                  <a:lnTo>
                    <a:pt x="602" y="960"/>
                  </a:lnTo>
                  <a:lnTo>
                    <a:pt x="600" y="958"/>
                  </a:lnTo>
                  <a:lnTo>
                    <a:pt x="595" y="958"/>
                  </a:lnTo>
                  <a:lnTo>
                    <a:pt x="591" y="958"/>
                  </a:lnTo>
                  <a:lnTo>
                    <a:pt x="587" y="960"/>
                  </a:lnTo>
                  <a:lnTo>
                    <a:pt x="583" y="962"/>
                  </a:lnTo>
                  <a:lnTo>
                    <a:pt x="578" y="960"/>
                  </a:lnTo>
                  <a:lnTo>
                    <a:pt x="574" y="960"/>
                  </a:lnTo>
                  <a:lnTo>
                    <a:pt x="570" y="958"/>
                  </a:lnTo>
                  <a:lnTo>
                    <a:pt x="568" y="956"/>
                  </a:lnTo>
                  <a:lnTo>
                    <a:pt x="563" y="956"/>
                  </a:lnTo>
                  <a:lnTo>
                    <a:pt x="559" y="954"/>
                  </a:lnTo>
                  <a:lnTo>
                    <a:pt x="557" y="954"/>
                  </a:lnTo>
                  <a:lnTo>
                    <a:pt x="551" y="952"/>
                  </a:lnTo>
                  <a:lnTo>
                    <a:pt x="547" y="951"/>
                  </a:lnTo>
                  <a:lnTo>
                    <a:pt x="546" y="951"/>
                  </a:lnTo>
                  <a:lnTo>
                    <a:pt x="542" y="949"/>
                  </a:lnTo>
                  <a:lnTo>
                    <a:pt x="538" y="947"/>
                  </a:lnTo>
                  <a:lnTo>
                    <a:pt x="536" y="945"/>
                  </a:lnTo>
                  <a:lnTo>
                    <a:pt x="532" y="943"/>
                  </a:lnTo>
                  <a:lnTo>
                    <a:pt x="529" y="943"/>
                  </a:lnTo>
                  <a:lnTo>
                    <a:pt x="523" y="943"/>
                  </a:lnTo>
                  <a:lnTo>
                    <a:pt x="521" y="941"/>
                  </a:lnTo>
                  <a:lnTo>
                    <a:pt x="515" y="939"/>
                  </a:lnTo>
                  <a:lnTo>
                    <a:pt x="513" y="939"/>
                  </a:lnTo>
                  <a:lnTo>
                    <a:pt x="510" y="937"/>
                  </a:lnTo>
                  <a:lnTo>
                    <a:pt x="506" y="934"/>
                  </a:lnTo>
                  <a:lnTo>
                    <a:pt x="504" y="932"/>
                  </a:lnTo>
                  <a:lnTo>
                    <a:pt x="504" y="926"/>
                  </a:lnTo>
                  <a:lnTo>
                    <a:pt x="506" y="922"/>
                  </a:lnTo>
                  <a:lnTo>
                    <a:pt x="506" y="920"/>
                  </a:lnTo>
                  <a:lnTo>
                    <a:pt x="508" y="917"/>
                  </a:lnTo>
                  <a:lnTo>
                    <a:pt x="510" y="913"/>
                  </a:lnTo>
                  <a:lnTo>
                    <a:pt x="510" y="909"/>
                  </a:lnTo>
                  <a:lnTo>
                    <a:pt x="512" y="907"/>
                  </a:lnTo>
                  <a:lnTo>
                    <a:pt x="513" y="903"/>
                  </a:lnTo>
                  <a:lnTo>
                    <a:pt x="515" y="900"/>
                  </a:lnTo>
                  <a:lnTo>
                    <a:pt x="517" y="898"/>
                  </a:lnTo>
                  <a:lnTo>
                    <a:pt x="519" y="894"/>
                  </a:lnTo>
                  <a:lnTo>
                    <a:pt x="521" y="892"/>
                  </a:lnTo>
                  <a:lnTo>
                    <a:pt x="523" y="888"/>
                  </a:lnTo>
                  <a:lnTo>
                    <a:pt x="523" y="884"/>
                  </a:lnTo>
                  <a:lnTo>
                    <a:pt x="525" y="881"/>
                  </a:lnTo>
                  <a:lnTo>
                    <a:pt x="527" y="879"/>
                  </a:lnTo>
                  <a:lnTo>
                    <a:pt x="529" y="875"/>
                  </a:lnTo>
                  <a:lnTo>
                    <a:pt x="529" y="871"/>
                  </a:lnTo>
                  <a:lnTo>
                    <a:pt x="530" y="867"/>
                  </a:lnTo>
                  <a:lnTo>
                    <a:pt x="530" y="864"/>
                  </a:lnTo>
                  <a:lnTo>
                    <a:pt x="529" y="860"/>
                  </a:lnTo>
                  <a:lnTo>
                    <a:pt x="529" y="854"/>
                  </a:lnTo>
                  <a:lnTo>
                    <a:pt x="529" y="850"/>
                  </a:lnTo>
                  <a:lnTo>
                    <a:pt x="529" y="847"/>
                  </a:lnTo>
                  <a:lnTo>
                    <a:pt x="529" y="843"/>
                  </a:lnTo>
                  <a:lnTo>
                    <a:pt x="530" y="839"/>
                  </a:lnTo>
                  <a:lnTo>
                    <a:pt x="532" y="835"/>
                  </a:lnTo>
                  <a:lnTo>
                    <a:pt x="532" y="833"/>
                  </a:lnTo>
                  <a:lnTo>
                    <a:pt x="534" y="830"/>
                  </a:lnTo>
                  <a:lnTo>
                    <a:pt x="532" y="824"/>
                  </a:lnTo>
                  <a:lnTo>
                    <a:pt x="532" y="820"/>
                  </a:lnTo>
                  <a:lnTo>
                    <a:pt x="532" y="816"/>
                  </a:lnTo>
                  <a:lnTo>
                    <a:pt x="530" y="811"/>
                  </a:lnTo>
                  <a:lnTo>
                    <a:pt x="530" y="807"/>
                  </a:lnTo>
                  <a:lnTo>
                    <a:pt x="529" y="801"/>
                  </a:lnTo>
                  <a:lnTo>
                    <a:pt x="527" y="799"/>
                  </a:lnTo>
                  <a:lnTo>
                    <a:pt x="525" y="796"/>
                  </a:lnTo>
                  <a:lnTo>
                    <a:pt x="523" y="792"/>
                  </a:lnTo>
                  <a:lnTo>
                    <a:pt x="521" y="788"/>
                  </a:lnTo>
                  <a:lnTo>
                    <a:pt x="517" y="786"/>
                  </a:lnTo>
                  <a:lnTo>
                    <a:pt x="515" y="782"/>
                  </a:lnTo>
                  <a:lnTo>
                    <a:pt x="513" y="779"/>
                  </a:lnTo>
                  <a:lnTo>
                    <a:pt x="513" y="773"/>
                  </a:lnTo>
                  <a:lnTo>
                    <a:pt x="513" y="769"/>
                  </a:lnTo>
                  <a:lnTo>
                    <a:pt x="512" y="765"/>
                  </a:lnTo>
                  <a:lnTo>
                    <a:pt x="510" y="762"/>
                  </a:lnTo>
                  <a:lnTo>
                    <a:pt x="508" y="758"/>
                  </a:lnTo>
                  <a:lnTo>
                    <a:pt x="504" y="756"/>
                  </a:lnTo>
                  <a:lnTo>
                    <a:pt x="502" y="752"/>
                  </a:lnTo>
                  <a:lnTo>
                    <a:pt x="500" y="750"/>
                  </a:lnTo>
                  <a:lnTo>
                    <a:pt x="498" y="747"/>
                  </a:lnTo>
                  <a:lnTo>
                    <a:pt x="495" y="745"/>
                  </a:lnTo>
                  <a:lnTo>
                    <a:pt x="491" y="743"/>
                  </a:lnTo>
                  <a:lnTo>
                    <a:pt x="489" y="739"/>
                  </a:lnTo>
                  <a:lnTo>
                    <a:pt x="485" y="737"/>
                  </a:lnTo>
                  <a:lnTo>
                    <a:pt x="483" y="735"/>
                  </a:lnTo>
                  <a:lnTo>
                    <a:pt x="481" y="731"/>
                  </a:lnTo>
                  <a:lnTo>
                    <a:pt x="478" y="730"/>
                  </a:lnTo>
                  <a:lnTo>
                    <a:pt x="474" y="730"/>
                  </a:lnTo>
                  <a:lnTo>
                    <a:pt x="470" y="728"/>
                  </a:lnTo>
                  <a:lnTo>
                    <a:pt x="466" y="728"/>
                  </a:lnTo>
                  <a:lnTo>
                    <a:pt x="462" y="726"/>
                  </a:lnTo>
                  <a:lnTo>
                    <a:pt x="457" y="726"/>
                  </a:lnTo>
                  <a:lnTo>
                    <a:pt x="453" y="726"/>
                  </a:lnTo>
                  <a:lnTo>
                    <a:pt x="447" y="726"/>
                  </a:lnTo>
                  <a:lnTo>
                    <a:pt x="444" y="726"/>
                  </a:lnTo>
                  <a:lnTo>
                    <a:pt x="440" y="724"/>
                  </a:lnTo>
                  <a:lnTo>
                    <a:pt x="436" y="724"/>
                  </a:lnTo>
                  <a:lnTo>
                    <a:pt x="432" y="724"/>
                  </a:lnTo>
                  <a:lnTo>
                    <a:pt x="428" y="722"/>
                  </a:lnTo>
                  <a:lnTo>
                    <a:pt x="425" y="722"/>
                  </a:lnTo>
                  <a:lnTo>
                    <a:pt x="419" y="720"/>
                  </a:lnTo>
                  <a:lnTo>
                    <a:pt x="415" y="720"/>
                  </a:lnTo>
                  <a:lnTo>
                    <a:pt x="411" y="720"/>
                  </a:lnTo>
                  <a:lnTo>
                    <a:pt x="408" y="718"/>
                  </a:lnTo>
                  <a:lnTo>
                    <a:pt x="404" y="718"/>
                  </a:lnTo>
                  <a:lnTo>
                    <a:pt x="398" y="718"/>
                  </a:lnTo>
                  <a:lnTo>
                    <a:pt x="394" y="718"/>
                  </a:lnTo>
                  <a:lnTo>
                    <a:pt x="391" y="716"/>
                  </a:lnTo>
                  <a:lnTo>
                    <a:pt x="387" y="716"/>
                  </a:lnTo>
                  <a:lnTo>
                    <a:pt x="381" y="716"/>
                  </a:lnTo>
                  <a:lnTo>
                    <a:pt x="377" y="714"/>
                  </a:lnTo>
                  <a:lnTo>
                    <a:pt x="374" y="714"/>
                  </a:lnTo>
                  <a:lnTo>
                    <a:pt x="370" y="712"/>
                  </a:lnTo>
                  <a:lnTo>
                    <a:pt x="368" y="711"/>
                  </a:lnTo>
                  <a:lnTo>
                    <a:pt x="364" y="709"/>
                  </a:lnTo>
                  <a:lnTo>
                    <a:pt x="358" y="709"/>
                  </a:lnTo>
                  <a:lnTo>
                    <a:pt x="355" y="709"/>
                  </a:lnTo>
                  <a:lnTo>
                    <a:pt x="349" y="709"/>
                  </a:lnTo>
                  <a:lnTo>
                    <a:pt x="345" y="709"/>
                  </a:lnTo>
                  <a:lnTo>
                    <a:pt x="340" y="711"/>
                  </a:lnTo>
                  <a:lnTo>
                    <a:pt x="336" y="709"/>
                  </a:lnTo>
                  <a:lnTo>
                    <a:pt x="330" y="711"/>
                  </a:lnTo>
                  <a:lnTo>
                    <a:pt x="326" y="709"/>
                  </a:lnTo>
                  <a:lnTo>
                    <a:pt x="323" y="709"/>
                  </a:lnTo>
                  <a:lnTo>
                    <a:pt x="319" y="709"/>
                  </a:lnTo>
                  <a:lnTo>
                    <a:pt x="315" y="707"/>
                  </a:lnTo>
                  <a:lnTo>
                    <a:pt x="309" y="707"/>
                  </a:lnTo>
                  <a:lnTo>
                    <a:pt x="306" y="707"/>
                  </a:lnTo>
                  <a:lnTo>
                    <a:pt x="302" y="705"/>
                  </a:lnTo>
                  <a:lnTo>
                    <a:pt x="298" y="705"/>
                  </a:lnTo>
                  <a:lnTo>
                    <a:pt x="294" y="703"/>
                  </a:lnTo>
                  <a:lnTo>
                    <a:pt x="289" y="703"/>
                  </a:lnTo>
                  <a:lnTo>
                    <a:pt x="285" y="703"/>
                  </a:lnTo>
                  <a:lnTo>
                    <a:pt x="281" y="701"/>
                  </a:lnTo>
                  <a:lnTo>
                    <a:pt x="277" y="701"/>
                  </a:lnTo>
                  <a:lnTo>
                    <a:pt x="273" y="699"/>
                  </a:lnTo>
                  <a:lnTo>
                    <a:pt x="270" y="697"/>
                  </a:lnTo>
                  <a:lnTo>
                    <a:pt x="266" y="697"/>
                  </a:lnTo>
                  <a:lnTo>
                    <a:pt x="262" y="695"/>
                  </a:lnTo>
                  <a:lnTo>
                    <a:pt x="260" y="694"/>
                  </a:lnTo>
                  <a:lnTo>
                    <a:pt x="258" y="690"/>
                  </a:lnTo>
                  <a:lnTo>
                    <a:pt x="255" y="688"/>
                  </a:lnTo>
                  <a:lnTo>
                    <a:pt x="253" y="684"/>
                  </a:lnTo>
                  <a:lnTo>
                    <a:pt x="251" y="680"/>
                  </a:lnTo>
                  <a:lnTo>
                    <a:pt x="249" y="677"/>
                  </a:lnTo>
                  <a:lnTo>
                    <a:pt x="249" y="673"/>
                  </a:lnTo>
                  <a:lnTo>
                    <a:pt x="247" y="667"/>
                  </a:lnTo>
                  <a:lnTo>
                    <a:pt x="245" y="665"/>
                  </a:lnTo>
                  <a:lnTo>
                    <a:pt x="241" y="661"/>
                  </a:lnTo>
                  <a:lnTo>
                    <a:pt x="239" y="660"/>
                  </a:lnTo>
                  <a:lnTo>
                    <a:pt x="238" y="656"/>
                  </a:lnTo>
                  <a:lnTo>
                    <a:pt x="234" y="654"/>
                  </a:lnTo>
                  <a:lnTo>
                    <a:pt x="232" y="652"/>
                  </a:lnTo>
                  <a:lnTo>
                    <a:pt x="228" y="650"/>
                  </a:lnTo>
                  <a:lnTo>
                    <a:pt x="224" y="650"/>
                  </a:lnTo>
                  <a:lnTo>
                    <a:pt x="219" y="650"/>
                  </a:lnTo>
                  <a:lnTo>
                    <a:pt x="217" y="654"/>
                  </a:lnTo>
                  <a:lnTo>
                    <a:pt x="213" y="656"/>
                  </a:lnTo>
                  <a:lnTo>
                    <a:pt x="211" y="658"/>
                  </a:lnTo>
                  <a:lnTo>
                    <a:pt x="205" y="660"/>
                  </a:lnTo>
                  <a:lnTo>
                    <a:pt x="202" y="658"/>
                  </a:lnTo>
                  <a:lnTo>
                    <a:pt x="200" y="656"/>
                  </a:lnTo>
                  <a:lnTo>
                    <a:pt x="200" y="652"/>
                  </a:lnTo>
                  <a:lnTo>
                    <a:pt x="198" y="646"/>
                  </a:lnTo>
                  <a:lnTo>
                    <a:pt x="198" y="643"/>
                  </a:lnTo>
                  <a:lnTo>
                    <a:pt x="196" y="639"/>
                  </a:lnTo>
                  <a:lnTo>
                    <a:pt x="192" y="637"/>
                  </a:lnTo>
                  <a:lnTo>
                    <a:pt x="190" y="635"/>
                  </a:lnTo>
                  <a:lnTo>
                    <a:pt x="187" y="633"/>
                  </a:lnTo>
                  <a:lnTo>
                    <a:pt x="183" y="631"/>
                  </a:lnTo>
                  <a:lnTo>
                    <a:pt x="179" y="631"/>
                  </a:lnTo>
                  <a:lnTo>
                    <a:pt x="175" y="629"/>
                  </a:lnTo>
                  <a:lnTo>
                    <a:pt x="171" y="627"/>
                  </a:lnTo>
                  <a:lnTo>
                    <a:pt x="168" y="626"/>
                  </a:lnTo>
                  <a:lnTo>
                    <a:pt x="164" y="626"/>
                  </a:lnTo>
                  <a:lnTo>
                    <a:pt x="160" y="624"/>
                  </a:lnTo>
                  <a:lnTo>
                    <a:pt x="158" y="620"/>
                  </a:lnTo>
                  <a:lnTo>
                    <a:pt x="156" y="618"/>
                  </a:lnTo>
                  <a:lnTo>
                    <a:pt x="156" y="614"/>
                  </a:lnTo>
                  <a:lnTo>
                    <a:pt x="158" y="610"/>
                  </a:lnTo>
                  <a:lnTo>
                    <a:pt x="156" y="605"/>
                  </a:lnTo>
                  <a:lnTo>
                    <a:pt x="154" y="601"/>
                  </a:lnTo>
                  <a:lnTo>
                    <a:pt x="153" y="603"/>
                  </a:lnTo>
                  <a:lnTo>
                    <a:pt x="147" y="603"/>
                  </a:lnTo>
                  <a:lnTo>
                    <a:pt x="143" y="605"/>
                  </a:lnTo>
                  <a:lnTo>
                    <a:pt x="137" y="605"/>
                  </a:lnTo>
                  <a:lnTo>
                    <a:pt x="134" y="605"/>
                  </a:lnTo>
                  <a:lnTo>
                    <a:pt x="130" y="605"/>
                  </a:lnTo>
                  <a:lnTo>
                    <a:pt x="124" y="607"/>
                  </a:lnTo>
                  <a:lnTo>
                    <a:pt x="122" y="609"/>
                  </a:lnTo>
                  <a:lnTo>
                    <a:pt x="122" y="612"/>
                  </a:lnTo>
                  <a:lnTo>
                    <a:pt x="120" y="616"/>
                  </a:lnTo>
                  <a:lnTo>
                    <a:pt x="120" y="618"/>
                  </a:lnTo>
                  <a:lnTo>
                    <a:pt x="119" y="620"/>
                  </a:lnTo>
                  <a:lnTo>
                    <a:pt x="117" y="622"/>
                  </a:lnTo>
                  <a:lnTo>
                    <a:pt x="113" y="624"/>
                  </a:lnTo>
                  <a:lnTo>
                    <a:pt x="109" y="626"/>
                  </a:lnTo>
                  <a:lnTo>
                    <a:pt x="105" y="627"/>
                  </a:lnTo>
                  <a:lnTo>
                    <a:pt x="102" y="629"/>
                  </a:lnTo>
                  <a:lnTo>
                    <a:pt x="100" y="633"/>
                  </a:lnTo>
                  <a:lnTo>
                    <a:pt x="98" y="637"/>
                  </a:lnTo>
                  <a:lnTo>
                    <a:pt x="98" y="641"/>
                  </a:lnTo>
                  <a:lnTo>
                    <a:pt x="96" y="643"/>
                  </a:lnTo>
                  <a:lnTo>
                    <a:pt x="96" y="646"/>
                  </a:lnTo>
                  <a:lnTo>
                    <a:pt x="94" y="650"/>
                  </a:lnTo>
                  <a:lnTo>
                    <a:pt x="90" y="652"/>
                  </a:lnTo>
                  <a:lnTo>
                    <a:pt x="88" y="654"/>
                  </a:lnTo>
                  <a:lnTo>
                    <a:pt x="83" y="656"/>
                  </a:lnTo>
                  <a:lnTo>
                    <a:pt x="79" y="656"/>
                  </a:lnTo>
                  <a:lnTo>
                    <a:pt x="73" y="658"/>
                  </a:lnTo>
                  <a:lnTo>
                    <a:pt x="69" y="658"/>
                  </a:lnTo>
                  <a:lnTo>
                    <a:pt x="64" y="658"/>
                  </a:lnTo>
                  <a:lnTo>
                    <a:pt x="60" y="658"/>
                  </a:lnTo>
                  <a:lnTo>
                    <a:pt x="56" y="656"/>
                  </a:lnTo>
                  <a:lnTo>
                    <a:pt x="52" y="656"/>
                  </a:lnTo>
                  <a:lnTo>
                    <a:pt x="49" y="654"/>
                  </a:lnTo>
                  <a:lnTo>
                    <a:pt x="43" y="654"/>
                  </a:lnTo>
                  <a:lnTo>
                    <a:pt x="39" y="654"/>
                  </a:lnTo>
                  <a:lnTo>
                    <a:pt x="35" y="652"/>
                  </a:lnTo>
                  <a:lnTo>
                    <a:pt x="32" y="650"/>
                  </a:lnTo>
                  <a:lnTo>
                    <a:pt x="28" y="652"/>
                  </a:lnTo>
                  <a:lnTo>
                    <a:pt x="22" y="654"/>
                  </a:lnTo>
                  <a:lnTo>
                    <a:pt x="20" y="654"/>
                  </a:lnTo>
                  <a:lnTo>
                    <a:pt x="15" y="629"/>
                  </a:lnTo>
                  <a:lnTo>
                    <a:pt x="15" y="627"/>
                  </a:lnTo>
                  <a:lnTo>
                    <a:pt x="17" y="624"/>
                  </a:lnTo>
                  <a:lnTo>
                    <a:pt x="22" y="622"/>
                  </a:lnTo>
                  <a:lnTo>
                    <a:pt x="28" y="618"/>
                  </a:lnTo>
                  <a:lnTo>
                    <a:pt x="32" y="616"/>
                  </a:lnTo>
                  <a:lnTo>
                    <a:pt x="35" y="610"/>
                  </a:lnTo>
                  <a:lnTo>
                    <a:pt x="35" y="607"/>
                  </a:lnTo>
                  <a:lnTo>
                    <a:pt x="34" y="603"/>
                  </a:lnTo>
                  <a:lnTo>
                    <a:pt x="30" y="601"/>
                  </a:lnTo>
                  <a:lnTo>
                    <a:pt x="26" y="599"/>
                  </a:lnTo>
                  <a:lnTo>
                    <a:pt x="24" y="601"/>
                  </a:lnTo>
                  <a:lnTo>
                    <a:pt x="20" y="605"/>
                  </a:lnTo>
                  <a:lnTo>
                    <a:pt x="17" y="607"/>
                  </a:lnTo>
                  <a:lnTo>
                    <a:pt x="13" y="609"/>
                  </a:lnTo>
                  <a:lnTo>
                    <a:pt x="9" y="609"/>
                  </a:lnTo>
                  <a:lnTo>
                    <a:pt x="5" y="609"/>
                  </a:lnTo>
                  <a:lnTo>
                    <a:pt x="1" y="607"/>
                  </a:lnTo>
                  <a:lnTo>
                    <a:pt x="1" y="603"/>
                  </a:lnTo>
                  <a:lnTo>
                    <a:pt x="0" y="599"/>
                  </a:lnTo>
                  <a:lnTo>
                    <a:pt x="0" y="593"/>
                  </a:lnTo>
                  <a:lnTo>
                    <a:pt x="1" y="590"/>
                  </a:lnTo>
                  <a:lnTo>
                    <a:pt x="3" y="588"/>
                  </a:lnTo>
                  <a:lnTo>
                    <a:pt x="7" y="586"/>
                  </a:lnTo>
                  <a:lnTo>
                    <a:pt x="11" y="586"/>
                  </a:lnTo>
                  <a:lnTo>
                    <a:pt x="13" y="588"/>
                  </a:lnTo>
                  <a:lnTo>
                    <a:pt x="15" y="588"/>
                  </a:lnTo>
                  <a:lnTo>
                    <a:pt x="18" y="588"/>
                  </a:lnTo>
                  <a:lnTo>
                    <a:pt x="20" y="588"/>
                  </a:lnTo>
                  <a:lnTo>
                    <a:pt x="24" y="588"/>
                  </a:lnTo>
                  <a:lnTo>
                    <a:pt x="28" y="588"/>
                  </a:lnTo>
                  <a:lnTo>
                    <a:pt x="32" y="588"/>
                  </a:lnTo>
                  <a:lnTo>
                    <a:pt x="34" y="588"/>
                  </a:lnTo>
                  <a:lnTo>
                    <a:pt x="37" y="588"/>
                  </a:lnTo>
                  <a:lnTo>
                    <a:pt x="45" y="588"/>
                  </a:lnTo>
                  <a:lnTo>
                    <a:pt x="51" y="588"/>
                  </a:lnTo>
                  <a:lnTo>
                    <a:pt x="58" y="588"/>
                  </a:lnTo>
                  <a:lnTo>
                    <a:pt x="62" y="590"/>
                  </a:lnTo>
                  <a:lnTo>
                    <a:pt x="66" y="590"/>
                  </a:lnTo>
                  <a:lnTo>
                    <a:pt x="71" y="590"/>
                  </a:lnTo>
                  <a:lnTo>
                    <a:pt x="81" y="590"/>
                  </a:lnTo>
                  <a:lnTo>
                    <a:pt x="90" y="588"/>
                  </a:lnTo>
                  <a:lnTo>
                    <a:pt x="98" y="586"/>
                  </a:lnTo>
                  <a:lnTo>
                    <a:pt x="105" y="584"/>
                  </a:lnTo>
                  <a:lnTo>
                    <a:pt x="113" y="584"/>
                  </a:lnTo>
                  <a:lnTo>
                    <a:pt x="120" y="584"/>
                  </a:lnTo>
                  <a:lnTo>
                    <a:pt x="126" y="584"/>
                  </a:lnTo>
                  <a:lnTo>
                    <a:pt x="130" y="584"/>
                  </a:lnTo>
                  <a:lnTo>
                    <a:pt x="134" y="582"/>
                  </a:lnTo>
                  <a:lnTo>
                    <a:pt x="137" y="578"/>
                  </a:lnTo>
                  <a:lnTo>
                    <a:pt x="141" y="576"/>
                  </a:lnTo>
                  <a:lnTo>
                    <a:pt x="143" y="573"/>
                  </a:lnTo>
                  <a:lnTo>
                    <a:pt x="145" y="569"/>
                  </a:lnTo>
                  <a:lnTo>
                    <a:pt x="153" y="559"/>
                  </a:lnTo>
                  <a:lnTo>
                    <a:pt x="156" y="556"/>
                  </a:lnTo>
                  <a:lnTo>
                    <a:pt x="162" y="550"/>
                  </a:lnTo>
                  <a:lnTo>
                    <a:pt x="168" y="546"/>
                  </a:lnTo>
                  <a:lnTo>
                    <a:pt x="173" y="541"/>
                  </a:lnTo>
                  <a:lnTo>
                    <a:pt x="183" y="533"/>
                  </a:lnTo>
                  <a:lnTo>
                    <a:pt x="187" y="531"/>
                  </a:lnTo>
                  <a:lnTo>
                    <a:pt x="192" y="527"/>
                  </a:lnTo>
                  <a:lnTo>
                    <a:pt x="198" y="524"/>
                  </a:lnTo>
                  <a:lnTo>
                    <a:pt x="204" y="520"/>
                  </a:lnTo>
                  <a:lnTo>
                    <a:pt x="211" y="518"/>
                  </a:lnTo>
                  <a:lnTo>
                    <a:pt x="217" y="516"/>
                  </a:lnTo>
                  <a:lnTo>
                    <a:pt x="221" y="514"/>
                  </a:lnTo>
                  <a:lnTo>
                    <a:pt x="232" y="510"/>
                  </a:lnTo>
                  <a:lnTo>
                    <a:pt x="236" y="507"/>
                  </a:lnTo>
                  <a:lnTo>
                    <a:pt x="247" y="503"/>
                  </a:lnTo>
                  <a:lnTo>
                    <a:pt x="253" y="501"/>
                  </a:lnTo>
                  <a:lnTo>
                    <a:pt x="258" y="499"/>
                  </a:lnTo>
                  <a:lnTo>
                    <a:pt x="268" y="493"/>
                  </a:lnTo>
                  <a:lnTo>
                    <a:pt x="272" y="491"/>
                  </a:lnTo>
                  <a:lnTo>
                    <a:pt x="273" y="490"/>
                  </a:lnTo>
                  <a:lnTo>
                    <a:pt x="275" y="490"/>
                  </a:lnTo>
                  <a:lnTo>
                    <a:pt x="279" y="488"/>
                  </a:lnTo>
                  <a:lnTo>
                    <a:pt x="281" y="488"/>
                  </a:lnTo>
                  <a:lnTo>
                    <a:pt x="283" y="486"/>
                  </a:lnTo>
                  <a:lnTo>
                    <a:pt x="285" y="484"/>
                  </a:lnTo>
                  <a:lnTo>
                    <a:pt x="285" y="482"/>
                  </a:lnTo>
                  <a:lnTo>
                    <a:pt x="287" y="480"/>
                  </a:lnTo>
                  <a:lnTo>
                    <a:pt x="290" y="480"/>
                  </a:lnTo>
                  <a:lnTo>
                    <a:pt x="292" y="478"/>
                  </a:lnTo>
                  <a:lnTo>
                    <a:pt x="296" y="478"/>
                  </a:lnTo>
                  <a:lnTo>
                    <a:pt x="298" y="478"/>
                  </a:lnTo>
                  <a:lnTo>
                    <a:pt x="302" y="478"/>
                  </a:lnTo>
                  <a:lnTo>
                    <a:pt x="304" y="476"/>
                  </a:lnTo>
                  <a:lnTo>
                    <a:pt x="306" y="478"/>
                  </a:lnTo>
                  <a:lnTo>
                    <a:pt x="307" y="480"/>
                  </a:lnTo>
                  <a:lnTo>
                    <a:pt x="309" y="482"/>
                  </a:lnTo>
                  <a:lnTo>
                    <a:pt x="311" y="484"/>
                  </a:lnTo>
                  <a:lnTo>
                    <a:pt x="315" y="486"/>
                  </a:lnTo>
                  <a:lnTo>
                    <a:pt x="317" y="488"/>
                  </a:lnTo>
                  <a:lnTo>
                    <a:pt x="319" y="488"/>
                  </a:lnTo>
                  <a:lnTo>
                    <a:pt x="323" y="488"/>
                  </a:lnTo>
                  <a:lnTo>
                    <a:pt x="324" y="488"/>
                  </a:lnTo>
                  <a:lnTo>
                    <a:pt x="328" y="488"/>
                  </a:lnTo>
                  <a:lnTo>
                    <a:pt x="330" y="488"/>
                  </a:lnTo>
                  <a:lnTo>
                    <a:pt x="332" y="486"/>
                  </a:lnTo>
                  <a:lnTo>
                    <a:pt x="338" y="484"/>
                  </a:lnTo>
                  <a:lnTo>
                    <a:pt x="341" y="482"/>
                  </a:lnTo>
                  <a:lnTo>
                    <a:pt x="345" y="480"/>
                  </a:lnTo>
                  <a:lnTo>
                    <a:pt x="347" y="478"/>
                  </a:lnTo>
                  <a:lnTo>
                    <a:pt x="351" y="476"/>
                  </a:lnTo>
                  <a:lnTo>
                    <a:pt x="353" y="476"/>
                  </a:lnTo>
                  <a:lnTo>
                    <a:pt x="355" y="474"/>
                  </a:lnTo>
                  <a:lnTo>
                    <a:pt x="357" y="471"/>
                  </a:lnTo>
                  <a:lnTo>
                    <a:pt x="355" y="465"/>
                  </a:lnTo>
                  <a:lnTo>
                    <a:pt x="353" y="457"/>
                  </a:lnTo>
                  <a:lnTo>
                    <a:pt x="351" y="454"/>
                  </a:lnTo>
                  <a:lnTo>
                    <a:pt x="353" y="452"/>
                  </a:lnTo>
                  <a:lnTo>
                    <a:pt x="355" y="450"/>
                  </a:lnTo>
                  <a:lnTo>
                    <a:pt x="357" y="450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6"/>
                  </a:lnTo>
                  <a:lnTo>
                    <a:pt x="364" y="444"/>
                  </a:lnTo>
                  <a:lnTo>
                    <a:pt x="364" y="442"/>
                  </a:lnTo>
                  <a:lnTo>
                    <a:pt x="366" y="440"/>
                  </a:lnTo>
                  <a:lnTo>
                    <a:pt x="366" y="439"/>
                  </a:lnTo>
                  <a:lnTo>
                    <a:pt x="372" y="435"/>
                  </a:lnTo>
                  <a:lnTo>
                    <a:pt x="375" y="435"/>
                  </a:lnTo>
                  <a:lnTo>
                    <a:pt x="377" y="437"/>
                  </a:lnTo>
                  <a:lnTo>
                    <a:pt x="379" y="439"/>
                  </a:lnTo>
                  <a:lnTo>
                    <a:pt x="381" y="439"/>
                  </a:lnTo>
                  <a:lnTo>
                    <a:pt x="383" y="439"/>
                  </a:lnTo>
                  <a:lnTo>
                    <a:pt x="385" y="437"/>
                  </a:lnTo>
                  <a:lnTo>
                    <a:pt x="385" y="435"/>
                  </a:lnTo>
                  <a:lnTo>
                    <a:pt x="385" y="433"/>
                  </a:lnTo>
                  <a:lnTo>
                    <a:pt x="383" y="431"/>
                  </a:lnTo>
                  <a:lnTo>
                    <a:pt x="381" y="429"/>
                  </a:lnTo>
                  <a:lnTo>
                    <a:pt x="381" y="427"/>
                  </a:lnTo>
                  <a:lnTo>
                    <a:pt x="379" y="425"/>
                  </a:lnTo>
                  <a:lnTo>
                    <a:pt x="375" y="425"/>
                  </a:lnTo>
                  <a:lnTo>
                    <a:pt x="374" y="423"/>
                  </a:lnTo>
                  <a:lnTo>
                    <a:pt x="370" y="423"/>
                  </a:lnTo>
                  <a:lnTo>
                    <a:pt x="368" y="422"/>
                  </a:lnTo>
                  <a:lnTo>
                    <a:pt x="364" y="422"/>
                  </a:lnTo>
                  <a:lnTo>
                    <a:pt x="362" y="422"/>
                  </a:lnTo>
                  <a:lnTo>
                    <a:pt x="360" y="420"/>
                  </a:lnTo>
                  <a:lnTo>
                    <a:pt x="358" y="418"/>
                  </a:lnTo>
                  <a:lnTo>
                    <a:pt x="357" y="416"/>
                  </a:lnTo>
                  <a:lnTo>
                    <a:pt x="357" y="412"/>
                  </a:lnTo>
                  <a:lnTo>
                    <a:pt x="357" y="408"/>
                  </a:lnTo>
                  <a:lnTo>
                    <a:pt x="357" y="406"/>
                  </a:lnTo>
                  <a:lnTo>
                    <a:pt x="357" y="403"/>
                  </a:lnTo>
                  <a:lnTo>
                    <a:pt x="360" y="401"/>
                  </a:lnTo>
                  <a:lnTo>
                    <a:pt x="360" y="399"/>
                  </a:lnTo>
                  <a:lnTo>
                    <a:pt x="362" y="397"/>
                  </a:lnTo>
                  <a:lnTo>
                    <a:pt x="364" y="395"/>
                  </a:lnTo>
                  <a:lnTo>
                    <a:pt x="366" y="393"/>
                  </a:lnTo>
                  <a:lnTo>
                    <a:pt x="368" y="393"/>
                  </a:lnTo>
                  <a:lnTo>
                    <a:pt x="372" y="393"/>
                  </a:lnTo>
                  <a:lnTo>
                    <a:pt x="374" y="395"/>
                  </a:lnTo>
                  <a:lnTo>
                    <a:pt x="375" y="395"/>
                  </a:lnTo>
                  <a:lnTo>
                    <a:pt x="379" y="395"/>
                  </a:lnTo>
                  <a:lnTo>
                    <a:pt x="381" y="393"/>
                  </a:lnTo>
                  <a:lnTo>
                    <a:pt x="383" y="393"/>
                  </a:lnTo>
                  <a:lnTo>
                    <a:pt x="385" y="391"/>
                  </a:lnTo>
                  <a:lnTo>
                    <a:pt x="389" y="391"/>
                  </a:lnTo>
                  <a:lnTo>
                    <a:pt x="391" y="393"/>
                  </a:lnTo>
                  <a:lnTo>
                    <a:pt x="392" y="393"/>
                  </a:lnTo>
                  <a:lnTo>
                    <a:pt x="396" y="393"/>
                  </a:lnTo>
                  <a:lnTo>
                    <a:pt x="398" y="395"/>
                  </a:lnTo>
                  <a:lnTo>
                    <a:pt x="400" y="395"/>
                  </a:lnTo>
                  <a:lnTo>
                    <a:pt x="402" y="395"/>
                  </a:lnTo>
                  <a:lnTo>
                    <a:pt x="404" y="395"/>
                  </a:lnTo>
                  <a:lnTo>
                    <a:pt x="406" y="395"/>
                  </a:lnTo>
                  <a:lnTo>
                    <a:pt x="409" y="397"/>
                  </a:lnTo>
                  <a:lnTo>
                    <a:pt x="411" y="397"/>
                  </a:lnTo>
                  <a:lnTo>
                    <a:pt x="415" y="399"/>
                  </a:lnTo>
                  <a:lnTo>
                    <a:pt x="417" y="397"/>
                  </a:lnTo>
                  <a:lnTo>
                    <a:pt x="419" y="395"/>
                  </a:lnTo>
                  <a:lnTo>
                    <a:pt x="421" y="389"/>
                  </a:lnTo>
                  <a:lnTo>
                    <a:pt x="421" y="388"/>
                  </a:lnTo>
                  <a:lnTo>
                    <a:pt x="423" y="386"/>
                  </a:lnTo>
                  <a:lnTo>
                    <a:pt x="423" y="384"/>
                  </a:lnTo>
                  <a:lnTo>
                    <a:pt x="425" y="384"/>
                  </a:lnTo>
                  <a:lnTo>
                    <a:pt x="428" y="384"/>
                  </a:lnTo>
                  <a:lnTo>
                    <a:pt x="432" y="384"/>
                  </a:lnTo>
                  <a:lnTo>
                    <a:pt x="434" y="384"/>
                  </a:lnTo>
                  <a:lnTo>
                    <a:pt x="436" y="384"/>
                  </a:lnTo>
                  <a:lnTo>
                    <a:pt x="440" y="384"/>
                  </a:lnTo>
                  <a:lnTo>
                    <a:pt x="442" y="384"/>
                  </a:lnTo>
                  <a:lnTo>
                    <a:pt x="444" y="382"/>
                  </a:lnTo>
                  <a:lnTo>
                    <a:pt x="444" y="380"/>
                  </a:lnTo>
                  <a:lnTo>
                    <a:pt x="445" y="380"/>
                  </a:lnTo>
                  <a:lnTo>
                    <a:pt x="445" y="372"/>
                  </a:lnTo>
                  <a:lnTo>
                    <a:pt x="447" y="371"/>
                  </a:lnTo>
                  <a:lnTo>
                    <a:pt x="449" y="369"/>
                  </a:lnTo>
                  <a:lnTo>
                    <a:pt x="451" y="367"/>
                  </a:lnTo>
                  <a:lnTo>
                    <a:pt x="455" y="367"/>
                  </a:lnTo>
                  <a:lnTo>
                    <a:pt x="457" y="365"/>
                  </a:lnTo>
                  <a:lnTo>
                    <a:pt x="459" y="363"/>
                  </a:lnTo>
                  <a:lnTo>
                    <a:pt x="461" y="361"/>
                  </a:lnTo>
                  <a:lnTo>
                    <a:pt x="462" y="357"/>
                  </a:lnTo>
                  <a:lnTo>
                    <a:pt x="464" y="355"/>
                  </a:lnTo>
                  <a:lnTo>
                    <a:pt x="466" y="355"/>
                  </a:lnTo>
                  <a:lnTo>
                    <a:pt x="470" y="355"/>
                  </a:lnTo>
                  <a:lnTo>
                    <a:pt x="472" y="355"/>
                  </a:lnTo>
                  <a:lnTo>
                    <a:pt x="476" y="357"/>
                  </a:lnTo>
                  <a:lnTo>
                    <a:pt x="479" y="359"/>
                  </a:lnTo>
                  <a:lnTo>
                    <a:pt x="481" y="359"/>
                  </a:lnTo>
                  <a:lnTo>
                    <a:pt x="483" y="357"/>
                  </a:lnTo>
                  <a:lnTo>
                    <a:pt x="485" y="357"/>
                  </a:lnTo>
                  <a:lnTo>
                    <a:pt x="487" y="355"/>
                  </a:lnTo>
                  <a:lnTo>
                    <a:pt x="489" y="355"/>
                  </a:lnTo>
                  <a:lnTo>
                    <a:pt x="491" y="355"/>
                  </a:lnTo>
                  <a:lnTo>
                    <a:pt x="493" y="357"/>
                  </a:lnTo>
                  <a:lnTo>
                    <a:pt x="496" y="361"/>
                  </a:lnTo>
                  <a:lnTo>
                    <a:pt x="498" y="363"/>
                  </a:lnTo>
                  <a:lnTo>
                    <a:pt x="500" y="365"/>
                  </a:lnTo>
                  <a:lnTo>
                    <a:pt x="502" y="365"/>
                  </a:lnTo>
                  <a:lnTo>
                    <a:pt x="506" y="365"/>
                  </a:lnTo>
                  <a:lnTo>
                    <a:pt x="508" y="367"/>
                  </a:lnTo>
                  <a:lnTo>
                    <a:pt x="508" y="371"/>
                  </a:lnTo>
                  <a:lnTo>
                    <a:pt x="512" y="372"/>
                  </a:lnTo>
                  <a:lnTo>
                    <a:pt x="513" y="374"/>
                  </a:lnTo>
                  <a:lnTo>
                    <a:pt x="515" y="376"/>
                  </a:lnTo>
                  <a:lnTo>
                    <a:pt x="517" y="378"/>
                  </a:lnTo>
                  <a:lnTo>
                    <a:pt x="517" y="382"/>
                  </a:lnTo>
                  <a:lnTo>
                    <a:pt x="517" y="384"/>
                  </a:lnTo>
                  <a:lnTo>
                    <a:pt x="517" y="388"/>
                  </a:lnTo>
                  <a:lnTo>
                    <a:pt x="519" y="389"/>
                  </a:lnTo>
                  <a:lnTo>
                    <a:pt x="521" y="391"/>
                  </a:lnTo>
                  <a:lnTo>
                    <a:pt x="523" y="395"/>
                  </a:lnTo>
                  <a:lnTo>
                    <a:pt x="525" y="397"/>
                  </a:lnTo>
                  <a:lnTo>
                    <a:pt x="529" y="399"/>
                  </a:lnTo>
                  <a:lnTo>
                    <a:pt x="530" y="401"/>
                  </a:lnTo>
                  <a:lnTo>
                    <a:pt x="532" y="401"/>
                  </a:lnTo>
                  <a:lnTo>
                    <a:pt x="536" y="401"/>
                  </a:lnTo>
                  <a:lnTo>
                    <a:pt x="538" y="401"/>
                  </a:lnTo>
                  <a:lnTo>
                    <a:pt x="540" y="401"/>
                  </a:lnTo>
                  <a:lnTo>
                    <a:pt x="542" y="401"/>
                  </a:lnTo>
                  <a:lnTo>
                    <a:pt x="546" y="403"/>
                  </a:lnTo>
                  <a:lnTo>
                    <a:pt x="547" y="405"/>
                  </a:lnTo>
                  <a:lnTo>
                    <a:pt x="547" y="406"/>
                  </a:lnTo>
                  <a:lnTo>
                    <a:pt x="549" y="406"/>
                  </a:lnTo>
                  <a:lnTo>
                    <a:pt x="551" y="408"/>
                  </a:lnTo>
                  <a:lnTo>
                    <a:pt x="553" y="408"/>
                  </a:lnTo>
                  <a:lnTo>
                    <a:pt x="555" y="408"/>
                  </a:lnTo>
                  <a:lnTo>
                    <a:pt x="557" y="408"/>
                  </a:lnTo>
                  <a:lnTo>
                    <a:pt x="559" y="410"/>
                  </a:lnTo>
                  <a:lnTo>
                    <a:pt x="561" y="410"/>
                  </a:lnTo>
                  <a:lnTo>
                    <a:pt x="563" y="410"/>
                  </a:lnTo>
                  <a:lnTo>
                    <a:pt x="563" y="412"/>
                  </a:lnTo>
                  <a:lnTo>
                    <a:pt x="566" y="412"/>
                  </a:lnTo>
                  <a:lnTo>
                    <a:pt x="568" y="410"/>
                  </a:lnTo>
                  <a:lnTo>
                    <a:pt x="570" y="408"/>
                  </a:lnTo>
                  <a:lnTo>
                    <a:pt x="570" y="406"/>
                  </a:lnTo>
                  <a:lnTo>
                    <a:pt x="572" y="405"/>
                  </a:lnTo>
                  <a:lnTo>
                    <a:pt x="576" y="405"/>
                  </a:lnTo>
                  <a:lnTo>
                    <a:pt x="578" y="405"/>
                  </a:lnTo>
                  <a:lnTo>
                    <a:pt x="580" y="405"/>
                  </a:lnTo>
                  <a:lnTo>
                    <a:pt x="581" y="405"/>
                  </a:lnTo>
                  <a:lnTo>
                    <a:pt x="581" y="403"/>
                  </a:lnTo>
                  <a:lnTo>
                    <a:pt x="583" y="403"/>
                  </a:lnTo>
                  <a:lnTo>
                    <a:pt x="585" y="401"/>
                  </a:lnTo>
                  <a:lnTo>
                    <a:pt x="587" y="399"/>
                  </a:lnTo>
                  <a:lnTo>
                    <a:pt x="587" y="397"/>
                  </a:lnTo>
                  <a:lnTo>
                    <a:pt x="589" y="397"/>
                  </a:lnTo>
                  <a:lnTo>
                    <a:pt x="591" y="397"/>
                  </a:lnTo>
                  <a:lnTo>
                    <a:pt x="595" y="399"/>
                  </a:lnTo>
                  <a:lnTo>
                    <a:pt x="595" y="401"/>
                  </a:lnTo>
                  <a:lnTo>
                    <a:pt x="597" y="401"/>
                  </a:lnTo>
                  <a:lnTo>
                    <a:pt x="598" y="401"/>
                  </a:lnTo>
                  <a:lnTo>
                    <a:pt x="598" y="399"/>
                  </a:lnTo>
                  <a:lnTo>
                    <a:pt x="600" y="397"/>
                  </a:lnTo>
                  <a:lnTo>
                    <a:pt x="598" y="397"/>
                  </a:lnTo>
                  <a:lnTo>
                    <a:pt x="598" y="395"/>
                  </a:lnTo>
                  <a:lnTo>
                    <a:pt x="598" y="393"/>
                  </a:lnTo>
                  <a:lnTo>
                    <a:pt x="598" y="391"/>
                  </a:lnTo>
                  <a:lnTo>
                    <a:pt x="597" y="391"/>
                  </a:lnTo>
                  <a:lnTo>
                    <a:pt x="597" y="389"/>
                  </a:lnTo>
                  <a:lnTo>
                    <a:pt x="597" y="388"/>
                  </a:lnTo>
                  <a:lnTo>
                    <a:pt x="597" y="386"/>
                  </a:lnTo>
                  <a:lnTo>
                    <a:pt x="597" y="384"/>
                  </a:lnTo>
                  <a:lnTo>
                    <a:pt x="597" y="382"/>
                  </a:lnTo>
                  <a:lnTo>
                    <a:pt x="595" y="380"/>
                  </a:lnTo>
                  <a:lnTo>
                    <a:pt x="589" y="369"/>
                  </a:lnTo>
                  <a:lnTo>
                    <a:pt x="587" y="367"/>
                  </a:lnTo>
                  <a:lnTo>
                    <a:pt x="585" y="365"/>
                  </a:lnTo>
                  <a:lnTo>
                    <a:pt x="583" y="363"/>
                  </a:lnTo>
                  <a:lnTo>
                    <a:pt x="583" y="361"/>
                  </a:lnTo>
                  <a:lnTo>
                    <a:pt x="581" y="359"/>
                  </a:lnTo>
                  <a:lnTo>
                    <a:pt x="580" y="357"/>
                  </a:lnTo>
                  <a:lnTo>
                    <a:pt x="578" y="355"/>
                  </a:lnTo>
                  <a:lnTo>
                    <a:pt x="578" y="354"/>
                  </a:lnTo>
                  <a:lnTo>
                    <a:pt x="578" y="352"/>
                  </a:lnTo>
                  <a:lnTo>
                    <a:pt x="576" y="350"/>
                  </a:lnTo>
                  <a:lnTo>
                    <a:pt x="574" y="348"/>
                  </a:lnTo>
                  <a:lnTo>
                    <a:pt x="572" y="348"/>
                  </a:lnTo>
                  <a:lnTo>
                    <a:pt x="570" y="346"/>
                  </a:lnTo>
                  <a:lnTo>
                    <a:pt x="570" y="344"/>
                  </a:lnTo>
                  <a:lnTo>
                    <a:pt x="568" y="342"/>
                  </a:lnTo>
                  <a:lnTo>
                    <a:pt x="568" y="340"/>
                  </a:lnTo>
                  <a:lnTo>
                    <a:pt x="568" y="338"/>
                  </a:lnTo>
                  <a:lnTo>
                    <a:pt x="568" y="337"/>
                  </a:lnTo>
                  <a:lnTo>
                    <a:pt x="568" y="333"/>
                  </a:lnTo>
                  <a:lnTo>
                    <a:pt x="568" y="331"/>
                  </a:lnTo>
                  <a:lnTo>
                    <a:pt x="568" y="329"/>
                  </a:lnTo>
                  <a:lnTo>
                    <a:pt x="566" y="325"/>
                  </a:lnTo>
                  <a:lnTo>
                    <a:pt x="566" y="323"/>
                  </a:lnTo>
                  <a:lnTo>
                    <a:pt x="568" y="321"/>
                  </a:lnTo>
                  <a:lnTo>
                    <a:pt x="568" y="320"/>
                  </a:lnTo>
                  <a:lnTo>
                    <a:pt x="568" y="318"/>
                  </a:lnTo>
                  <a:lnTo>
                    <a:pt x="568" y="316"/>
                  </a:lnTo>
                  <a:lnTo>
                    <a:pt x="570" y="314"/>
                  </a:lnTo>
                  <a:lnTo>
                    <a:pt x="572" y="310"/>
                  </a:lnTo>
                  <a:lnTo>
                    <a:pt x="572" y="308"/>
                  </a:lnTo>
                  <a:lnTo>
                    <a:pt x="574" y="306"/>
                  </a:lnTo>
                  <a:lnTo>
                    <a:pt x="574" y="304"/>
                  </a:lnTo>
                  <a:lnTo>
                    <a:pt x="576" y="303"/>
                  </a:lnTo>
                  <a:lnTo>
                    <a:pt x="576" y="301"/>
                  </a:lnTo>
                  <a:lnTo>
                    <a:pt x="578" y="299"/>
                  </a:lnTo>
                  <a:lnTo>
                    <a:pt x="580" y="297"/>
                  </a:lnTo>
                  <a:lnTo>
                    <a:pt x="581" y="297"/>
                  </a:lnTo>
                  <a:lnTo>
                    <a:pt x="583" y="295"/>
                  </a:lnTo>
                  <a:lnTo>
                    <a:pt x="585" y="295"/>
                  </a:lnTo>
                  <a:lnTo>
                    <a:pt x="589" y="293"/>
                  </a:lnTo>
                  <a:lnTo>
                    <a:pt x="591" y="293"/>
                  </a:lnTo>
                  <a:lnTo>
                    <a:pt x="593" y="293"/>
                  </a:lnTo>
                  <a:lnTo>
                    <a:pt x="595" y="291"/>
                  </a:lnTo>
                  <a:lnTo>
                    <a:pt x="597" y="287"/>
                  </a:lnTo>
                  <a:lnTo>
                    <a:pt x="598" y="286"/>
                  </a:lnTo>
                  <a:lnTo>
                    <a:pt x="600" y="286"/>
                  </a:lnTo>
                  <a:lnTo>
                    <a:pt x="602" y="284"/>
                  </a:lnTo>
                  <a:lnTo>
                    <a:pt x="604" y="282"/>
                  </a:lnTo>
                  <a:lnTo>
                    <a:pt x="604" y="280"/>
                  </a:lnTo>
                  <a:lnTo>
                    <a:pt x="606" y="278"/>
                  </a:lnTo>
                  <a:lnTo>
                    <a:pt x="606" y="274"/>
                  </a:lnTo>
                  <a:lnTo>
                    <a:pt x="608" y="274"/>
                  </a:lnTo>
                  <a:lnTo>
                    <a:pt x="610" y="272"/>
                  </a:lnTo>
                  <a:lnTo>
                    <a:pt x="612" y="270"/>
                  </a:lnTo>
                  <a:lnTo>
                    <a:pt x="614" y="270"/>
                  </a:lnTo>
                  <a:lnTo>
                    <a:pt x="615" y="270"/>
                  </a:lnTo>
                  <a:lnTo>
                    <a:pt x="617" y="269"/>
                  </a:lnTo>
                  <a:lnTo>
                    <a:pt x="619" y="269"/>
                  </a:lnTo>
                  <a:lnTo>
                    <a:pt x="621" y="269"/>
                  </a:lnTo>
                  <a:lnTo>
                    <a:pt x="623" y="267"/>
                  </a:lnTo>
                  <a:lnTo>
                    <a:pt x="625" y="265"/>
                  </a:lnTo>
                  <a:lnTo>
                    <a:pt x="623" y="265"/>
                  </a:lnTo>
                  <a:lnTo>
                    <a:pt x="623" y="263"/>
                  </a:lnTo>
                  <a:lnTo>
                    <a:pt x="623" y="261"/>
                  </a:lnTo>
                  <a:lnTo>
                    <a:pt x="623" y="259"/>
                  </a:lnTo>
                  <a:lnTo>
                    <a:pt x="623" y="257"/>
                  </a:lnTo>
                  <a:lnTo>
                    <a:pt x="623" y="255"/>
                  </a:lnTo>
                  <a:lnTo>
                    <a:pt x="625" y="253"/>
                  </a:lnTo>
                  <a:lnTo>
                    <a:pt x="625" y="252"/>
                  </a:lnTo>
                  <a:lnTo>
                    <a:pt x="623" y="250"/>
                  </a:lnTo>
                  <a:lnTo>
                    <a:pt x="623" y="246"/>
                  </a:lnTo>
                  <a:lnTo>
                    <a:pt x="623" y="244"/>
                  </a:lnTo>
                  <a:lnTo>
                    <a:pt x="621" y="242"/>
                  </a:lnTo>
                  <a:lnTo>
                    <a:pt x="623" y="242"/>
                  </a:lnTo>
                  <a:lnTo>
                    <a:pt x="623" y="240"/>
                  </a:lnTo>
                  <a:lnTo>
                    <a:pt x="625" y="238"/>
                  </a:lnTo>
                  <a:lnTo>
                    <a:pt x="627" y="236"/>
                  </a:lnTo>
                  <a:lnTo>
                    <a:pt x="627" y="235"/>
                  </a:lnTo>
                  <a:lnTo>
                    <a:pt x="627" y="233"/>
                  </a:lnTo>
                  <a:lnTo>
                    <a:pt x="627" y="231"/>
                  </a:lnTo>
                  <a:lnTo>
                    <a:pt x="629" y="229"/>
                  </a:lnTo>
                  <a:lnTo>
                    <a:pt x="629" y="227"/>
                  </a:lnTo>
                  <a:lnTo>
                    <a:pt x="629" y="225"/>
                  </a:lnTo>
                  <a:lnTo>
                    <a:pt x="631" y="225"/>
                  </a:lnTo>
                  <a:lnTo>
                    <a:pt x="631" y="221"/>
                  </a:lnTo>
                  <a:lnTo>
                    <a:pt x="632" y="219"/>
                  </a:lnTo>
                  <a:lnTo>
                    <a:pt x="632" y="218"/>
                  </a:lnTo>
                  <a:lnTo>
                    <a:pt x="634" y="216"/>
                  </a:lnTo>
                  <a:lnTo>
                    <a:pt x="634" y="214"/>
                  </a:lnTo>
                  <a:lnTo>
                    <a:pt x="634" y="212"/>
                  </a:lnTo>
                  <a:lnTo>
                    <a:pt x="636" y="210"/>
                  </a:lnTo>
                  <a:lnTo>
                    <a:pt x="636" y="208"/>
                  </a:lnTo>
                  <a:lnTo>
                    <a:pt x="636" y="206"/>
                  </a:lnTo>
                  <a:lnTo>
                    <a:pt x="638" y="204"/>
                  </a:lnTo>
                  <a:lnTo>
                    <a:pt x="638" y="202"/>
                  </a:lnTo>
                  <a:lnTo>
                    <a:pt x="638" y="201"/>
                  </a:lnTo>
                  <a:lnTo>
                    <a:pt x="640" y="199"/>
                  </a:lnTo>
                  <a:lnTo>
                    <a:pt x="640" y="197"/>
                  </a:lnTo>
                  <a:lnTo>
                    <a:pt x="642" y="195"/>
                  </a:lnTo>
                  <a:lnTo>
                    <a:pt x="642" y="193"/>
                  </a:lnTo>
                  <a:lnTo>
                    <a:pt x="642" y="191"/>
                  </a:lnTo>
                  <a:lnTo>
                    <a:pt x="644" y="191"/>
                  </a:lnTo>
                  <a:lnTo>
                    <a:pt x="646" y="189"/>
                  </a:lnTo>
                  <a:lnTo>
                    <a:pt x="651" y="189"/>
                  </a:lnTo>
                  <a:lnTo>
                    <a:pt x="651" y="191"/>
                  </a:lnTo>
                  <a:lnTo>
                    <a:pt x="653" y="191"/>
                  </a:lnTo>
                  <a:lnTo>
                    <a:pt x="655" y="193"/>
                  </a:lnTo>
                  <a:lnTo>
                    <a:pt x="659" y="193"/>
                  </a:lnTo>
                  <a:lnTo>
                    <a:pt x="661" y="193"/>
                  </a:lnTo>
                  <a:lnTo>
                    <a:pt x="663" y="193"/>
                  </a:lnTo>
                  <a:lnTo>
                    <a:pt x="666" y="193"/>
                  </a:lnTo>
                  <a:lnTo>
                    <a:pt x="668" y="193"/>
                  </a:lnTo>
                  <a:lnTo>
                    <a:pt x="670" y="193"/>
                  </a:lnTo>
                  <a:lnTo>
                    <a:pt x="674" y="195"/>
                  </a:lnTo>
                  <a:lnTo>
                    <a:pt x="678" y="195"/>
                  </a:lnTo>
                  <a:lnTo>
                    <a:pt x="678" y="197"/>
                  </a:lnTo>
                  <a:lnTo>
                    <a:pt x="682" y="197"/>
                  </a:lnTo>
                  <a:lnTo>
                    <a:pt x="683" y="197"/>
                  </a:lnTo>
                  <a:lnTo>
                    <a:pt x="687" y="197"/>
                  </a:lnTo>
                  <a:lnTo>
                    <a:pt x="689" y="197"/>
                  </a:lnTo>
                  <a:lnTo>
                    <a:pt x="691" y="199"/>
                  </a:lnTo>
                  <a:lnTo>
                    <a:pt x="695" y="197"/>
                  </a:lnTo>
                  <a:lnTo>
                    <a:pt x="697" y="197"/>
                  </a:lnTo>
                  <a:lnTo>
                    <a:pt x="699" y="195"/>
                  </a:lnTo>
                  <a:lnTo>
                    <a:pt x="700" y="193"/>
                  </a:lnTo>
                  <a:lnTo>
                    <a:pt x="700" y="189"/>
                  </a:lnTo>
                  <a:lnTo>
                    <a:pt x="702" y="187"/>
                  </a:lnTo>
                  <a:lnTo>
                    <a:pt x="704" y="185"/>
                  </a:lnTo>
                  <a:lnTo>
                    <a:pt x="706" y="183"/>
                  </a:lnTo>
                  <a:lnTo>
                    <a:pt x="708" y="183"/>
                  </a:lnTo>
                  <a:lnTo>
                    <a:pt x="712" y="183"/>
                  </a:lnTo>
                  <a:lnTo>
                    <a:pt x="716" y="183"/>
                  </a:lnTo>
                  <a:lnTo>
                    <a:pt x="717" y="183"/>
                  </a:lnTo>
                  <a:lnTo>
                    <a:pt x="719" y="182"/>
                  </a:lnTo>
                  <a:lnTo>
                    <a:pt x="721" y="180"/>
                  </a:lnTo>
                  <a:lnTo>
                    <a:pt x="721" y="178"/>
                  </a:lnTo>
                  <a:lnTo>
                    <a:pt x="721" y="176"/>
                  </a:lnTo>
                  <a:lnTo>
                    <a:pt x="721" y="170"/>
                  </a:lnTo>
                  <a:lnTo>
                    <a:pt x="721" y="168"/>
                  </a:lnTo>
                  <a:lnTo>
                    <a:pt x="723" y="166"/>
                  </a:lnTo>
                  <a:lnTo>
                    <a:pt x="723" y="165"/>
                  </a:lnTo>
                  <a:lnTo>
                    <a:pt x="723" y="163"/>
                  </a:lnTo>
                  <a:lnTo>
                    <a:pt x="725" y="161"/>
                  </a:lnTo>
                  <a:lnTo>
                    <a:pt x="725" y="159"/>
                  </a:lnTo>
                  <a:lnTo>
                    <a:pt x="725" y="157"/>
                  </a:lnTo>
                  <a:lnTo>
                    <a:pt x="727" y="157"/>
                  </a:lnTo>
                  <a:lnTo>
                    <a:pt x="727" y="153"/>
                  </a:lnTo>
                  <a:lnTo>
                    <a:pt x="729" y="149"/>
                  </a:lnTo>
                  <a:lnTo>
                    <a:pt x="729" y="148"/>
                  </a:lnTo>
                  <a:lnTo>
                    <a:pt x="731" y="146"/>
                  </a:lnTo>
                  <a:lnTo>
                    <a:pt x="731" y="144"/>
                  </a:lnTo>
                  <a:lnTo>
                    <a:pt x="731" y="142"/>
                  </a:lnTo>
                  <a:lnTo>
                    <a:pt x="733" y="140"/>
                  </a:lnTo>
                  <a:lnTo>
                    <a:pt x="733" y="138"/>
                  </a:lnTo>
                  <a:lnTo>
                    <a:pt x="733" y="134"/>
                  </a:lnTo>
                  <a:lnTo>
                    <a:pt x="733" y="132"/>
                  </a:lnTo>
                  <a:lnTo>
                    <a:pt x="731" y="129"/>
                  </a:lnTo>
                  <a:lnTo>
                    <a:pt x="729" y="127"/>
                  </a:lnTo>
                  <a:lnTo>
                    <a:pt x="729" y="125"/>
                  </a:lnTo>
                  <a:lnTo>
                    <a:pt x="727" y="123"/>
                  </a:lnTo>
                  <a:lnTo>
                    <a:pt x="727" y="121"/>
                  </a:lnTo>
                  <a:lnTo>
                    <a:pt x="729" y="119"/>
                  </a:lnTo>
                  <a:lnTo>
                    <a:pt x="731" y="117"/>
                  </a:lnTo>
                  <a:lnTo>
                    <a:pt x="736" y="112"/>
                  </a:lnTo>
                  <a:lnTo>
                    <a:pt x="738" y="110"/>
                  </a:lnTo>
                  <a:lnTo>
                    <a:pt x="740" y="108"/>
                  </a:lnTo>
                  <a:lnTo>
                    <a:pt x="742" y="106"/>
                  </a:lnTo>
                  <a:lnTo>
                    <a:pt x="744" y="104"/>
                  </a:lnTo>
                  <a:lnTo>
                    <a:pt x="748" y="100"/>
                  </a:lnTo>
                  <a:lnTo>
                    <a:pt x="750" y="98"/>
                  </a:lnTo>
                  <a:lnTo>
                    <a:pt x="753" y="97"/>
                  </a:lnTo>
                  <a:lnTo>
                    <a:pt x="757" y="95"/>
                  </a:lnTo>
                  <a:lnTo>
                    <a:pt x="759" y="93"/>
                  </a:lnTo>
                  <a:lnTo>
                    <a:pt x="761" y="91"/>
                  </a:lnTo>
                  <a:lnTo>
                    <a:pt x="765" y="85"/>
                  </a:lnTo>
                  <a:lnTo>
                    <a:pt x="768" y="83"/>
                  </a:lnTo>
                  <a:lnTo>
                    <a:pt x="770" y="81"/>
                  </a:lnTo>
                  <a:lnTo>
                    <a:pt x="774" y="78"/>
                  </a:lnTo>
                  <a:lnTo>
                    <a:pt x="776" y="76"/>
                  </a:lnTo>
                  <a:lnTo>
                    <a:pt x="778" y="74"/>
                  </a:lnTo>
                  <a:lnTo>
                    <a:pt x="778" y="72"/>
                  </a:lnTo>
                  <a:lnTo>
                    <a:pt x="778" y="66"/>
                  </a:lnTo>
                  <a:lnTo>
                    <a:pt x="778" y="64"/>
                  </a:lnTo>
                  <a:lnTo>
                    <a:pt x="778" y="61"/>
                  </a:lnTo>
                  <a:lnTo>
                    <a:pt x="778" y="57"/>
                  </a:lnTo>
                  <a:lnTo>
                    <a:pt x="778" y="55"/>
                  </a:lnTo>
                  <a:lnTo>
                    <a:pt x="780" y="51"/>
                  </a:lnTo>
                  <a:lnTo>
                    <a:pt x="780" y="49"/>
                  </a:lnTo>
                  <a:lnTo>
                    <a:pt x="782" y="47"/>
                  </a:lnTo>
                  <a:lnTo>
                    <a:pt x="784" y="46"/>
                  </a:lnTo>
                  <a:lnTo>
                    <a:pt x="785" y="44"/>
                  </a:lnTo>
                  <a:lnTo>
                    <a:pt x="789" y="42"/>
                  </a:lnTo>
                  <a:lnTo>
                    <a:pt x="793" y="40"/>
                  </a:lnTo>
                  <a:lnTo>
                    <a:pt x="795" y="38"/>
                  </a:lnTo>
                  <a:lnTo>
                    <a:pt x="799" y="36"/>
                  </a:lnTo>
                  <a:lnTo>
                    <a:pt x="801" y="34"/>
                  </a:lnTo>
                  <a:lnTo>
                    <a:pt x="802" y="32"/>
                  </a:lnTo>
                  <a:lnTo>
                    <a:pt x="806" y="30"/>
                  </a:lnTo>
                  <a:lnTo>
                    <a:pt x="827" y="27"/>
                  </a:lnTo>
                  <a:lnTo>
                    <a:pt x="833" y="32"/>
                  </a:lnTo>
                  <a:lnTo>
                    <a:pt x="835" y="34"/>
                  </a:lnTo>
                  <a:lnTo>
                    <a:pt x="836" y="36"/>
                  </a:lnTo>
                  <a:lnTo>
                    <a:pt x="838" y="36"/>
                  </a:lnTo>
                  <a:lnTo>
                    <a:pt x="840" y="34"/>
                  </a:lnTo>
                  <a:lnTo>
                    <a:pt x="842" y="34"/>
                  </a:lnTo>
                  <a:lnTo>
                    <a:pt x="844" y="36"/>
                  </a:lnTo>
                  <a:lnTo>
                    <a:pt x="846" y="38"/>
                  </a:lnTo>
                  <a:lnTo>
                    <a:pt x="848" y="38"/>
                  </a:lnTo>
                  <a:lnTo>
                    <a:pt x="850" y="38"/>
                  </a:lnTo>
                  <a:lnTo>
                    <a:pt x="853" y="38"/>
                  </a:lnTo>
                  <a:lnTo>
                    <a:pt x="857" y="38"/>
                  </a:lnTo>
                  <a:lnTo>
                    <a:pt x="859" y="38"/>
                  </a:lnTo>
                  <a:lnTo>
                    <a:pt x="861" y="38"/>
                  </a:lnTo>
                  <a:lnTo>
                    <a:pt x="863" y="38"/>
                  </a:lnTo>
                  <a:lnTo>
                    <a:pt x="865" y="38"/>
                  </a:lnTo>
                  <a:lnTo>
                    <a:pt x="867" y="38"/>
                  </a:lnTo>
                  <a:lnTo>
                    <a:pt x="869" y="38"/>
                  </a:lnTo>
                  <a:lnTo>
                    <a:pt x="870" y="40"/>
                  </a:lnTo>
                  <a:lnTo>
                    <a:pt x="876" y="44"/>
                  </a:lnTo>
                  <a:lnTo>
                    <a:pt x="880" y="44"/>
                  </a:lnTo>
                  <a:lnTo>
                    <a:pt x="882" y="42"/>
                  </a:lnTo>
                  <a:lnTo>
                    <a:pt x="884" y="40"/>
                  </a:lnTo>
                  <a:lnTo>
                    <a:pt x="886" y="40"/>
                  </a:lnTo>
                  <a:lnTo>
                    <a:pt x="886" y="38"/>
                  </a:lnTo>
                  <a:lnTo>
                    <a:pt x="887" y="38"/>
                  </a:lnTo>
                  <a:lnTo>
                    <a:pt x="887" y="36"/>
                  </a:lnTo>
                  <a:lnTo>
                    <a:pt x="889" y="34"/>
                  </a:lnTo>
                  <a:lnTo>
                    <a:pt x="891" y="32"/>
                  </a:lnTo>
                  <a:lnTo>
                    <a:pt x="893" y="32"/>
                  </a:lnTo>
                  <a:lnTo>
                    <a:pt x="895" y="32"/>
                  </a:lnTo>
                  <a:lnTo>
                    <a:pt x="895" y="34"/>
                  </a:lnTo>
                  <a:lnTo>
                    <a:pt x="897" y="34"/>
                  </a:lnTo>
                  <a:lnTo>
                    <a:pt x="899" y="36"/>
                  </a:lnTo>
                  <a:lnTo>
                    <a:pt x="901" y="38"/>
                  </a:lnTo>
                  <a:lnTo>
                    <a:pt x="903" y="38"/>
                  </a:lnTo>
                  <a:lnTo>
                    <a:pt x="904" y="38"/>
                  </a:lnTo>
                  <a:lnTo>
                    <a:pt x="904" y="40"/>
                  </a:lnTo>
                  <a:lnTo>
                    <a:pt x="906" y="40"/>
                  </a:lnTo>
                  <a:lnTo>
                    <a:pt x="906" y="42"/>
                  </a:lnTo>
                  <a:lnTo>
                    <a:pt x="908" y="42"/>
                  </a:lnTo>
                  <a:lnTo>
                    <a:pt x="910" y="42"/>
                  </a:lnTo>
                  <a:lnTo>
                    <a:pt x="910" y="44"/>
                  </a:lnTo>
                  <a:lnTo>
                    <a:pt x="912" y="44"/>
                  </a:lnTo>
                  <a:lnTo>
                    <a:pt x="914" y="46"/>
                  </a:lnTo>
                  <a:lnTo>
                    <a:pt x="916" y="46"/>
                  </a:lnTo>
                  <a:lnTo>
                    <a:pt x="918" y="47"/>
                  </a:lnTo>
                  <a:lnTo>
                    <a:pt x="920" y="47"/>
                  </a:lnTo>
                  <a:lnTo>
                    <a:pt x="921" y="49"/>
                  </a:lnTo>
                  <a:lnTo>
                    <a:pt x="921" y="51"/>
                  </a:lnTo>
                  <a:lnTo>
                    <a:pt x="923" y="55"/>
                  </a:lnTo>
                  <a:lnTo>
                    <a:pt x="923" y="57"/>
                  </a:lnTo>
                  <a:lnTo>
                    <a:pt x="925" y="59"/>
                  </a:lnTo>
                  <a:lnTo>
                    <a:pt x="925" y="61"/>
                  </a:lnTo>
                  <a:lnTo>
                    <a:pt x="927" y="61"/>
                  </a:lnTo>
                  <a:lnTo>
                    <a:pt x="929" y="61"/>
                  </a:lnTo>
                  <a:lnTo>
                    <a:pt x="929" y="63"/>
                  </a:lnTo>
                  <a:lnTo>
                    <a:pt x="929" y="64"/>
                  </a:lnTo>
                  <a:lnTo>
                    <a:pt x="931" y="64"/>
                  </a:lnTo>
                  <a:lnTo>
                    <a:pt x="933" y="64"/>
                  </a:lnTo>
                  <a:lnTo>
                    <a:pt x="935" y="63"/>
                  </a:lnTo>
                  <a:lnTo>
                    <a:pt x="937" y="63"/>
                  </a:lnTo>
                  <a:lnTo>
                    <a:pt x="940" y="63"/>
                  </a:lnTo>
                  <a:lnTo>
                    <a:pt x="942" y="64"/>
                  </a:lnTo>
                  <a:lnTo>
                    <a:pt x="942" y="66"/>
                  </a:lnTo>
                  <a:lnTo>
                    <a:pt x="942" y="68"/>
                  </a:lnTo>
                  <a:lnTo>
                    <a:pt x="956" y="68"/>
                  </a:lnTo>
                  <a:lnTo>
                    <a:pt x="957" y="68"/>
                  </a:lnTo>
                  <a:lnTo>
                    <a:pt x="959" y="66"/>
                  </a:lnTo>
                  <a:lnTo>
                    <a:pt x="961" y="66"/>
                  </a:lnTo>
                  <a:lnTo>
                    <a:pt x="965" y="66"/>
                  </a:lnTo>
                  <a:lnTo>
                    <a:pt x="967" y="66"/>
                  </a:lnTo>
                  <a:lnTo>
                    <a:pt x="973" y="64"/>
                  </a:lnTo>
                  <a:lnTo>
                    <a:pt x="974" y="64"/>
                  </a:lnTo>
                  <a:lnTo>
                    <a:pt x="976" y="64"/>
                  </a:lnTo>
                  <a:lnTo>
                    <a:pt x="976" y="63"/>
                  </a:lnTo>
                  <a:lnTo>
                    <a:pt x="978" y="63"/>
                  </a:lnTo>
                  <a:lnTo>
                    <a:pt x="978" y="61"/>
                  </a:lnTo>
                  <a:lnTo>
                    <a:pt x="980" y="61"/>
                  </a:lnTo>
                  <a:lnTo>
                    <a:pt x="984" y="61"/>
                  </a:lnTo>
                  <a:lnTo>
                    <a:pt x="986" y="59"/>
                  </a:lnTo>
                  <a:lnTo>
                    <a:pt x="988" y="59"/>
                  </a:lnTo>
                  <a:lnTo>
                    <a:pt x="990" y="57"/>
                  </a:lnTo>
                  <a:lnTo>
                    <a:pt x="991" y="57"/>
                  </a:lnTo>
                  <a:lnTo>
                    <a:pt x="993" y="57"/>
                  </a:lnTo>
                  <a:lnTo>
                    <a:pt x="993" y="59"/>
                  </a:lnTo>
                  <a:lnTo>
                    <a:pt x="995" y="59"/>
                  </a:lnTo>
                  <a:lnTo>
                    <a:pt x="995" y="63"/>
                  </a:lnTo>
                  <a:lnTo>
                    <a:pt x="993" y="63"/>
                  </a:lnTo>
                  <a:lnTo>
                    <a:pt x="993" y="64"/>
                  </a:lnTo>
                  <a:lnTo>
                    <a:pt x="993" y="66"/>
                  </a:lnTo>
                  <a:lnTo>
                    <a:pt x="993" y="68"/>
                  </a:lnTo>
                  <a:lnTo>
                    <a:pt x="995" y="68"/>
                  </a:lnTo>
                  <a:lnTo>
                    <a:pt x="997" y="70"/>
                  </a:lnTo>
                  <a:lnTo>
                    <a:pt x="999" y="70"/>
                  </a:lnTo>
                  <a:lnTo>
                    <a:pt x="1003" y="70"/>
                  </a:lnTo>
                  <a:lnTo>
                    <a:pt x="1005" y="70"/>
                  </a:lnTo>
                  <a:lnTo>
                    <a:pt x="1008" y="70"/>
                  </a:lnTo>
                  <a:lnTo>
                    <a:pt x="1012" y="72"/>
                  </a:lnTo>
                  <a:lnTo>
                    <a:pt x="1014" y="74"/>
                  </a:lnTo>
                  <a:lnTo>
                    <a:pt x="1014" y="76"/>
                  </a:lnTo>
                  <a:lnTo>
                    <a:pt x="1020" y="72"/>
                  </a:lnTo>
                  <a:lnTo>
                    <a:pt x="1022" y="70"/>
                  </a:lnTo>
                  <a:lnTo>
                    <a:pt x="1024" y="68"/>
                  </a:lnTo>
                  <a:lnTo>
                    <a:pt x="1025" y="68"/>
                  </a:lnTo>
                  <a:lnTo>
                    <a:pt x="1027" y="66"/>
                  </a:lnTo>
                  <a:lnTo>
                    <a:pt x="1027" y="64"/>
                  </a:lnTo>
                  <a:lnTo>
                    <a:pt x="1027" y="63"/>
                  </a:lnTo>
                  <a:lnTo>
                    <a:pt x="1029" y="63"/>
                  </a:lnTo>
                  <a:lnTo>
                    <a:pt x="1029" y="61"/>
                  </a:lnTo>
                  <a:lnTo>
                    <a:pt x="1031" y="61"/>
                  </a:lnTo>
                  <a:lnTo>
                    <a:pt x="1033" y="61"/>
                  </a:lnTo>
                  <a:lnTo>
                    <a:pt x="1033" y="59"/>
                  </a:lnTo>
                  <a:lnTo>
                    <a:pt x="1035" y="59"/>
                  </a:lnTo>
                  <a:lnTo>
                    <a:pt x="1037" y="57"/>
                  </a:lnTo>
                  <a:lnTo>
                    <a:pt x="1037" y="55"/>
                  </a:lnTo>
                  <a:lnTo>
                    <a:pt x="1039" y="55"/>
                  </a:lnTo>
                  <a:lnTo>
                    <a:pt x="1039" y="53"/>
                  </a:lnTo>
                  <a:lnTo>
                    <a:pt x="1041" y="53"/>
                  </a:lnTo>
                  <a:lnTo>
                    <a:pt x="1041" y="51"/>
                  </a:lnTo>
                  <a:lnTo>
                    <a:pt x="1041" y="49"/>
                  </a:lnTo>
                  <a:lnTo>
                    <a:pt x="1041" y="47"/>
                  </a:lnTo>
                  <a:lnTo>
                    <a:pt x="1041" y="46"/>
                  </a:lnTo>
                  <a:lnTo>
                    <a:pt x="1041" y="44"/>
                  </a:lnTo>
                  <a:lnTo>
                    <a:pt x="1041" y="42"/>
                  </a:lnTo>
                  <a:lnTo>
                    <a:pt x="1042" y="42"/>
                  </a:lnTo>
                  <a:lnTo>
                    <a:pt x="1044" y="42"/>
                  </a:lnTo>
                  <a:lnTo>
                    <a:pt x="1044" y="40"/>
                  </a:lnTo>
                  <a:lnTo>
                    <a:pt x="1046" y="40"/>
                  </a:lnTo>
                  <a:lnTo>
                    <a:pt x="1048" y="40"/>
                  </a:lnTo>
                  <a:lnTo>
                    <a:pt x="1050" y="40"/>
                  </a:lnTo>
                  <a:lnTo>
                    <a:pt x="1052" y="40"/>
                  </a:lnTo>
                  <a:lnTo>
                    <a:pt x="1052" y="38"/>
                  </a:lnTo>
                  <a:lnTo>
                    <a:pt x="1054" y="38"/>
                  </a:lnTo>
                  <a:lnTo>
                    <a:pt x="1056" y="36"/>
                  </a:lnTo>
                  <a:lnTo>
                    <a:pt x="1058" y="36"/>
                  </a:lnTo>
                  <a:lnTo>
                    <a:pt x="1059" y="36"/>
                  </a:lnTo>
                  <a:lnTo>
                    <a:pt x="1061" y="36"/>
                  </a:lnTo>
                  <a:lnTo>
                    <a:pt x="1063" y="36"/>
                  </a:lnTo>
                  <a:lnTo>
                    <a:pt x="1067" y="36"/>
                  </a:lnTo>
                  <a:lnTo>
                    <a:pt x="1069" y="36"/>
                  </a:lnTo>
                  <a:lnTo>
                    <a:pt x="1071" y="36"/>
                  </a:lnTo>
                  <a:lnTo>
                    <a:pt x="1071" y="34"/>
                  </a:lnTo>
                  <a:lnTo>
                    <a:pt x="1073" y="34"/>
                  </a:lnTo>
                  <a:lnTo>
                    <a:pt x="1075" y="36"/>
                  </a:lnTo>
                  <a:lnTo>
                    <a:pt x="1076" y="36"/>
                  </a:lnTo>
                  <a:lnTo>
                    <a:pt x="1078" y="36"/>
                  </a:lnTo>
                  <a:lnTo>
                    <a:pt x="1082" y="36"/>
                  </a:lnTo>
                  <a:lnTo>
                    <a:pt x="1082" y="38"/>
                  </a:lnTo>
                  <a:lnTo>
                    <a:pt x="1084" y="38"/>
                  </a:lnTo>
                  <a:lnTo>
                    <a:pt x="1086" y="38"/>
                  </a:lnTo>
                  <a:lnTo>
                    <a:pt x="1088" y="38"/>
                  </a:lnTo>
                  <a:lnTo>
                    <a:pt x="1090" y="38"/>
                  </a:lnTo>
                  <a:lnTo>
                    <a:pt x="1092" y="38"/>
                  </a:lnTo>
                  <a:lnTo>
                    <a:pt x="1093" y="38"/>
                  </a:lnTo>
                  <a:lnTo>
                    <a:pt x="1095" y="38"/>
                  </a:lnTo>
                  <a:lnTo>
                    <a:pt x="1097" y="38"/>
                  </a:lnTo>
                  <a:lnTo>
                    <a:pt x="1101" y="36"/>
                  </a:lnTo>
                  <a:lnTo>
                    <a:pt x="1103" y="36"/>
                  </a:lnTo>
                  <a:lnTo>
                    <a:pt x="1105" y="38"/>
                  </a:lnTo>
                  <a:lnTo>
                    <a:pt x="1107" y="38"/>
                  </a:lnTo>
                  <a:lnTo>
                    <a:pt x="1109" y="38"/>
                  </a:lnTo>
                  <a:lnTo>
                    <a:pt x="1110" y="38"/>
                  </a:lnTo>
                  <a:lnTo>
                    <a:pt x="1112" y="38"/>
                  </a:lnTo>
                  <a:lnTo>
                    <a:pt x="1112" y="40"/>
                  </a:lnTo>
                  <a:lnTo>
                    <a:pt x="1114" y="40"/>
                  </a:lnTo>
                  <a:lnTo>
                    <a:pt x="1116" y="40"/>
                  </a:lnTo>
                  <a:lnTo>
                    <a:pt x="1118" y="42"/>
                  </a:lnTo>
                  <a:lnTo>
                    <a:pt x="1120" y="42"/>
                  </a:lnTo>
                  <a:lnTo>
                    <a:pt x="1122" y="44"/>
                  </a:lnTo>
                  <a:lnTo>
                    <a:pt x="1124" y="44"/>
                  </a:lnTo>
                  <a:lnTo>
                    <a:pt x="1126" y="46"/>
                  </a:lnTo>
                  <a:lnTo>
                    <a:pt x="1126" y="47"/>
                  </a:lnTo>
                  <a:lnTo>
                    <a:pt x="1127" y="47"/>
                  </a:lnTo>
                  <a:lnTo>
                    <a:pt x="1129" y="47"/>
                  </a:lnTo>
                  <a:lnTo>
                    <a:pt x="1131" y="47"/>
                  </a:lnTo>
                  <a:lnTo>
                    <a:pt x="1131" y="49"/>
                  </a:lnTo>
                  <a:lnTo>
                    <a:pt x="1133" y="49"/>
                  </a:lnTo>
                  <a:lnTo>
                    <a:pt x="1133" y="51"/>
                  </a:lnTo>
                  <a:lnTo>
                    <a:pt x="1135" y="51"/>
                  </a:lnTo>
                  <a:lnTo>
                    <a:pt x="1137" y="51"/>
                  </a:lnTo>
                  <a:lnTo>
                    <a:pt x="1139" y="51"/>
                  </a:lnTo>
                  <a:lnTo>
                    <a:pt x="1139" y="53"/>
                  </a:lnTo>
                  <a:lnTo>
                    <a:pt x="1141" y="53"/>
                  </a:lnTo>
                  <a:lnTo>
                    <a:pt x="1143" y="53"/>
                  </a:lnTo>
                  <a:lnTo>
                    <a:pt x="1143" y="55"/>
                  </a:lnTo>
                  <a:lnTo>
                    <a:pt x="1144" y="55"/>
                  </a:lnTo>
                  <a:lnTo>
                    <a:pt x="1146" y="55"/>
                  </a:lnTo>
                  <a:lnTo>
                    <a:pt x="1146" y="53"/>
                  </a:lnTo>
                  <a:lnTo>
                    <a:pt x="1148" y="55"/>
                  </a:lnTo>
                  <a:lnTo>
                    <a:pt x="1150" y="55"/>
                  </a:lnTo>
                  <a:lnTo>
                    <a:pt x="1152" y="53"/>
                  </a:lnTo>
                  <a:lnTo>
                    <a:pt x="1154" y="55"/>
                  </a:lnTo>
                  <a:lnTo>
                    <a:pt x="1156" y="55"/>
                  </a:lnTo>
                  <a:lnTo>
                    <a:pt x="1156" y="57"/>
                  </a:lnTo>
                  <a:lnTo>
                    <a:pt x="1158" y="57"/>
                  </a:lnTo>
                  <a:lnTo>
                    <a:pt x="1158" y="55"/>
                  </a:lnTo>
                  <a:lnTo>
                    <a:pt x="1160" y="55"/>
                  </a:lnTo>
                  <a:lnTo>
                    <a:pt x="1161" y="55"/>
                  </a:lnTo>
                  <a:lnTo>
                    <a:pt x="1163" y="55"/>
                  </a:lnTo>
                  <a:lnTo>
                    <a:pt x="1165" y="55"/>
                  </a:lnTo>
                  <a:lnTo>
                    <a:pt x="1167" y="55"/>
                  </a:lnTo>
                  <a:lnTo>
                    <a:pt x="1169" y="57"/>
                  </a:lnTo>
                  <a:lnTo>
                    <a:pt x="1171" y="57"/>
                  </a:lnTo>
                  <a:lnTo>
                    <a:pt x="1167" y="61"/>
                  </a:lnTo>
                  <a:lnTo>
                    <a:pt x="1169" y="66"/>
                  </a:lnTo>
                  <a:lnTo>
                    <a:pt x="1169" y="68"/>
                  </a:lnTo>
                  <a:lnTo>
                    <a:pt x="1169" y="72"/>
                  </a:lnTo>
                  <a:lnTo>
                    <a:pt x="1169" y="76"/>
                  </a:lnTo>
                  <a:lnTo>
                    <a:pt x="1171" y="80"/>
                  </a:lnTo>
                  <a:lnTo>
                    <a:pt x="1173" y="83"/>
                  </a:lnTo>
                  <a:lnTo>
                    <a:pt x="1173" y="85"/>
                  </a:lnTo>
                  <a:lnTo>
                    <a:pt x="1175" y="85"/>
                  </a:lnTo>
                  <a:lnTo>
                    <a:pt x="1175" y="91"/>
                  </a:lnTo>
                  <a:lnTo>
                    <a:pt x="1177" y="91"/>
                  </a:lnTo>
                  <a:lnTo>
                    <a:pt x="1182" y="87"/>
                  </a:lnTo>
                  <a:lnTo>
                    <a:pt x="1184" y="87"/>
                  </a:lnTo>
                  <a:lnTo>
                    <a:pt x="1186" y="85"/>
                  </a:lnTo>
                  <a:lnTo>
                    <a:pt x="1188" y="85"/>
                  </a:lnTo>
                  <a:lnTo>
                    <a:pt x="1190" y="83"/>
                  </a:lnTo>
                  <a:lnTo>
                    <a:pt x="1192" y="81"/>
                  </a:lnTo>
                  <a:lnTo>
                    <a:pt x="1195" y="80"/>
                  </a:lnTo>
                  <a:lnTo>
                    <a:pt x="1197" y="76"/>
                  </a:lnTo>
                  <a:lnTo>
                    <a:pt x="1199" y="76"/>
                  </a:lnTo>
                  <a:lnTo>
                    <a:pt x="1199" y="74"/>
                  </a:lnTo>
                  <a:lnTo>
                    <a:pt x="1199" y="72"/>
                  </a:lnTo>
                  <a:lnTo>
                    <a:pt x="1203" y="68"/>
                  </a:lnTo>
                  <a:lnTo>
                    <a:pt x="1203" y="66"/>
                  </a:lnTo>
                  <a:lnTo>
                    <a:pt x="1205" y="66"/>
                  </a:lnTo>
                  <a:lnTo>
                    <a:pt x="1207" y="64"/>
                  </a:lnTo>
                  <a:lnTo>
                    <a:pt x="1209" y="63"/>
                  </a:lnTo>
                  <a:lnTo>
                    <a:pt x="1211" y="61"/>
                  </a:lnTo>
                  <a:lnTo>
                    <a:pt x="1214" y="59"/>
                  </a:lnTo>
                  <a:lnTo>
                    <a:pt x="1212" y="59"/>
                  </a:lnTo>
                  <a:lnTo>
                    <a:pt x="1212" y="57"/>
                  </a:lnTo>
                  <a:lnTo>
                    <a:pt x="1211" y="55"/>
                  </a:lnTo>
                  <a:lnTo>
                    <a:pt x="1211" y="53"/>
                  </a:lnTo>
                  <a:lnTo>
                    <a:pt x="1209" y="51"/>
                  </a:lnTo>
                  <a:lnTo>
                    <a:pt x="1207" y="49"/>
                  </a:lnTo>
                  <a:lnTo>
                    <a:pt x="1209" y="47"/>
                  </a:lnTo>
                  <a:lnTo>
                    <a:pt x="1209" y="46"/>
                  </a:lnTo>
                  <a:lnTo>
                    <a:pt x="1211" y="44"/>
                  </a:lnTo>
                  <a:lnTo>
                    <a:pt x="1211" y="42"/>
                  </a:lnTo>
                  <a:lnTo>
                    <a:pt x="1214" y="42"/>
                  </a:lnTo>
                  <a:lnTo>
                    <a:pt x="1214" y="40"/>
                  </a:lnTo>
                  <a:lnTo>
                    <a:pt x="1216" y="38"/>
                  </a:lnTo>
                  <a:lnTo>
                    <a:pt x="1216" y="36"/>
                  </a:lnTo>
                  <a:lnTo>
                    <a:pt x="1216" y="34"/>
                  </a:lnTo>
                  <a:lnTo>
                    <a:pt x="1216" y="32"/>
                  </a:lnTo>
                  <a:lnTo>
                    <a:pt x="1216" y="30"/>
                  </a:lnTo>
                  <a:lnTo>
                    <a:pt x="1216" y="29"/>
                  </a:lnTo>
                  <a:lnTo>
                    <a:pt x="1216" y="27"/>
                  </a:lnTo>
                  <a:lnTo>
                    <a:pt x="1218" y="27"/>
                  </a:lnTo>
                  <a:lnTo>
                    <a:pt x="1220" y="27"/>
                  </a:lnTo>
                  <a:lnTo>
                    <a:pt x="1222" y="27"/>
                  </a:lnTo>
                  <a:lnTo>
                    <a:pt x="1224" y="27"/>
                  </a:lnTo>
                  <a:lnTo>
                    <a:pt x="1226" y="27"/>
                  </a:lnTo>
                  <a:lnTo>
                    <a:pt x="1228" y="27"/>
                  </a:lnTo>
                  <a:lnTo>
                    <a:pt x="1229" y="29"/>
                  </a:lnTo>
                  <a:lnTo>
                    <a:pt x="1231" y="29"/>
                  </a:lnTo>
                  <a:lnTo>
                    <a:pt x="1228" y="2"/>
                  </a:lnTo>
                  <a:lnTo>
                    <a:pt x="1231" y="2"/>
                  </a:lnTo>
                  <a:lnTo>
                    <a:pt x="1233" y="2"/>
                  </a:lnTo>
                  <a:lnTo>
                    <a:pt x="1235" y="2"/>
                  </a:lnTo>
                  <a:lnTo>
                    <a:pt x="1237" y="2"/>
                  </a:lnTo>
                  <a:lnTo>
                    <a:pt x="1239" y="2"/>
                  </a:lnTo>
                  <a:lnTo>
                    <a:pt x="1241" y="2"/>
                  </a:lnTo>
                  <a:lnTo>
                    <a:pt x="1245" y="2"/>
                  </a:lnTo>
                  <a:lnTo>
                    <a:pt x="1248" y="0"/>
                  </a:lnTo>
                  <a:lnTo>
                    <a:pt x="1248" y="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986" y="2377"/>
              <a:ext cx="601" cy="1041"/>
            </a:xfrm>
            <a:custGeom>
              <a:avLst/>
              <a:gdLst>
                <a:gd name="T0" fmla="*/ 10 w 601"/>
                <a:gd name="T1" fmla="*/ 28 h 1041"/>
                <a:gd name="T2" fmla="*/ 15 w 601"/>
                <a:gd name="T3" fmla="*/ 62 h 1041"/>
                <a:gd name="T4" fmla="*/ 31 w 601"/>
                <a:gd name="T5" fmla="*/ 104 h 1041"/>
                <a:gd name="T6" fmla="*/ 61 w 601"/>
                <a:gd name="T7" fmla="*/ 129 h 1041"/>
                <a:gd name="T8" fmla="*/ 89 w 601"/>
                <a:gd name="T9" fmla="*/ 140 h 1041"/>
                <a:gd name="T10" fmla="*/ 106 w 601"/>
                <a:gd name="T11" fmla="*/ 163 h 1041"/>
                <a:gd name="T12" fmla="*/ 129 w 601"/>
                <a:gd name="T13" fmla="*/ 191 h 1041"/>
                <a:gd name="T14" fmla="*/ 136 w 601"/>
                <a:gd name="T15" fmla="*/ 233 h 1041"/>
                <a:gd name="T16" fmla="*/ 176 w 601"/>
                <a:gd name="T17" fmla="*/ 267 h 1041"/>
                <a:gd name="T18" fmla="*/ 174 w 601"/>
                <a:gd name="T19" fmla="*/ 287 h 1041"/>
                <a:gd name="T20" fmla="*/ 170 w 601"/>
                <a:gd name="T21" fmla="*/ 310 h 1041"/>
                <a:gd name="T22" fmla="*/ 195 w 601"/>
                <a:gd name="T23" fmla="*/ 327 h 1041"/>
                <a:gd name="T24" fmla="*/ 229 w 601"/>
                <a:gd name="T25" fmla="*/ 335 h 1041"/>
                <a:gd name="T26" fmla="*/ 257 w 601"/>
                <a:gd name="T27" fmla="*/ 327 h 1041"/>
                <a:gd name="T28" fmla="*/ 288 w 601"/>
                <a:gd name="T29" fmla="*/ 312 h 1041"/>
                <a:gd name="T30" fmla="*/ 269 w 601"/>
                <a:gd name="T31" fmla="*/ 272 h 1041"/>
                <a:gd name="T32" fmla="*/ 263 w 601"/>
                <a:gd name="T33" fmla="*/ 233 h 1041"/>
                <a:gd name="T34" fmla="*/ 269 w 601"/>
                <a:gd name="T35" fmla="*/ 200 h 1041"/>
                <a:gd name="T36" fmla="*/ 293 w 601"/>
                <a:gd name="T37" fmla="*/ 185 h 1041"/>
                <a:gd name="T38" fmla="*/ 325 w 601"/>
                <a:gd name="T39" fmla="*/ 163 h 1041"/>
                <a:gd name="T40" fmla="*/ 335 w 601"/>
                <a:gd name="T41" fmla="*/ 155 h 1041"/>
                <a:gd name="T42" fmla="*/ 352 w 601"/>
                <a:gd name="T43" fmla="*/ 185 h 1041"/>
                <a:gd name="T44" fmla="*/ 344 w 601"/>
                <a:gd name="T45" fmla="*/ 214 h 1041"/>
                <a:gd name="T46" fmla="*/ 357 w 601"/>
                <a:gd name="T47" fmla="*/ 246 h 1041"/>
                <a:gd name="T48" fmla="*/ 359 w 601"/>
                <a:gd name="T49" fmla="*/ 282 h 1041"/>
                <a:gd name="T50" fmla="*/ 408 w 601"/>
                <a:gd name="T51" fmla="*/ 287 h 1041"/>
                <a:gd name="T52" fmla="*/ 446 w 601"/>
                <a:gd name="T53" fmla="*/ 308 h 1041"/>
                <a:gd name="T54" fmla="*/ 478 w 601"/>
                <a:gd name="T55" fmla="*/ 321 h 1041"/>
                <a:gd name="T56" fmla="*/ 512 w 601"/>
                <a:gd name="T57" fmla="*/ 329 h 1041"/>
                <a:gd name="T58" fmla="*/ 531 w 601"/>
                <a:gd name="T59" fmla="*/ 302 h 1041"/>
                <a:gd name="T60" fmla="*/ 578 w 601"/>
                <a:gd name="T61" fmla="*/ 312 h 1041"/>
                <a:gd name="T62" fmla="*/ 586 w 601"/>
                <a:gd name="T63" fmla="*/ 340 h 1041"/>
                <a:gd name="T64" fmla="*/ 584 w 601"/>
                <a:gd name="T65" fmla="*/ 384 h 1041"/>
                <a:gd name="T66" fmla="*/ 597 w 601"/>
                <a:gd name="T67" fmla="*/ 404 h 1041"/>
                <a:gd name="T68" fmla="*/ 597 w 601"/>
                <a:gd name="T69" fmla="*/ 433 h 1041"/>
                <a:gd name="T70" fmla="*/ 588 w 601"/>
                <a:gd name="T71" fmla="*/ 463 h 1041"/>
                <a:gd name="T72" fmla="*/ 558 w 601"/>
                <a:gd name="T73" fmla="*/ 478 h 1041"/>
                <a:gd name="T74" fmla="*/ 526 w 601"/>
                <a:gd name="T75" fmla="*/ 493 h 1041"/>
                <a:gd name="T76" fmla="*/ 505 w 601"/>
                <a:gd name="T77" fmla="*/ 542 h 1041"/>
                <a:gd name="T78" fmla="*/ 473 w 601"/>
                <a:gd name="T79" fmla="*/ 561 h 1041"/>
                <a:gd name="T80" fmla="*/ 452 w 601"/>
                <a:gd name="T81" fmla="*/ 593 h 1041"/>
                <a:gd name="T82" fmla="*/ 412 w 601"/>
                <a:gd name="T83" fmla="*/ 627 h 1041"/>
                <a:gd name="T84" fmla="*/ 376 w 601"/>
                <a:gd name="T85" fmla="*/ 665 h 1041"/>
                <a:gd name="T86" fmla="*/ 356 w 601"/>
                <a:gd name="T87" fmla="*/ 699 h 1041"/>
                <a:gd name="T88" fmla="*/ 354 w 601"/>
                <a:gd name="T89" fmla="*/ 731 h 1041"/>
                <a:gd name="T90" fmla="*/ 369 w 601"/>
                <a:gd name="T91" fmla="*/ 752 h 1041"/>
                <a:gd name="T92" fmla="*/ 356 w 601"/>
                <a:gd name="T93" fmla="*/ 773 h 1041"/>
                <a:gd name="T94" fmla="*/ 352 w 601"/>
                <a:gd name="T95" fmla="*/ 794 h 1041"/>
                <a:gd name="T96" fmla="*/ 384 w 601"/>
                <a:gd name="T97" fmla="*/ 784 h 1041"/>
                <a:gd name="T98" fmla="*/ 418 w 601"/>
                <a:gd name="T99" fmla="*/ 799 h 1041"/>
                <a:gd name="T100" fmla="*/ 454 w 601"/>
                <a:gd name="T101" fmla="*/ 824 h 1041"/>
                <a:gd name="T102" fmla="*/ 461 w 601"/>
                <a:gd name="T103" fmla="*/ 852 h 1041"/>
                <a:gd name="T104" fmla="*/ 437 w 601"/>
                <a:gd name="T105" fmla="*/ 871 h 1041"/>
                <a:gd name="T106" fmla="*/ 431 w 601"/>
                <a:gd name="T107" fmla="*/ 892 h 1041"/>
                <a:gd name="T108" fmla="*/ 448 w 601"/>
                <a:gd name="T109" fmla="*/ 916 h 1041"/>
                <a:gd name="T110" fmla="*/ 463 w 601"/>
                <a:gd name="T111" fmla="*/ 947 h 1041"/>
                <a:gd name="T112" fmla="*/ 437 w 601"/>
                <a:gd name="T113" fmla="*/ 990 h 1041"/>
                <a:gd name="T114" fmla="*/ 391 w 601"/>
                <a:gd name="T115" fmla="*/ 1011 h 1041"/>
                <a:gd name="T116" fmla="*/ 356 w 601"/>
                <a:gd name="T117" fmla="*/ 1041 h 1041"/>
                <a:gd name="T118" fmla="*/ 318 w 601"/>
                <a:gd name="T119" fmla="*/ 1017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1" h="1041">
                  <a:moveTo>
                    <a:pt x="0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6" y="11"/>
                  </a:lnTo>
                  <a:lnTo>
                    <a:pt x="6" y="13"/>
                  </a:lnTo>
                  <a:lnTo>
                    <a:pt x="6" y="15"/>
                  </a:lnTo>
                  <a:lnTo>
                    <a:pt x="6" y="17"/>
                  </a:lnTo>
                  <a:lnTo>
                    <a:pt x="6" y="19"/>
                  </a:lnTo>
                  <a:lnTo>
                    <a:pt x="6" y="21"/>
                  </a:lnTo>
                  <a:lnTo>
                    <a:pt x="8" y="21"/>
                  </a:lnTo>
                  <a:lnTo>
                    <a:pt x="10" y="23"/>
                  </a:lnTo>
                  <a:lnTo>
                    <a:pt x="10" y="25"/>
                  </a:lnTo>
                  <a:lnTo>
                    <a:pt x="10" y="27"/>
                  </a:lnTo>
                  <a:lnTo>
                    <a:pt x="10" y="28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0" y="40"/>
                  </a:lnTo>
                  <a:lnTo>
                    <a:pt x="15" y="40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5"/>
                  </a:lnTo>
                  <a:lnTo>
                    <a:pt x="17" y="47"/>
                  </a:lnTo>
                  <a:lnTo>
                    <a:pt x="17" y="51"/>
                  </a:lnTo>
                  <a:lnTo>
                    <a:pt x="17" y="55"/>
                  </a:lnTo>
                  <a:lnTo>
                    <a:pt x="15" y="55"/>
                  </a:lnTo>
                  <a:lnTo>
                    <a:pt x="15" y="57"/>
                  </a:lnTo>
                  <a:lnTo>
                    <a:pt x="17" y="59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7" y="66"/>
                  </a:lnTo>
                  <a:lnTo>
                    <a:pt x="17" y="68"/>
                  </a:lnTo>
                  <a:lnTo>
                    <a:pt x="17" y="70"/>
                  </a:lnTo>
                  <a:lnTo>
                    <a:pt x="17" y="72"/>
                  </a:lnTo>
                  <a:lnTo>
                    <a:pt x="19" y="74"/>
                  </a:lnTo>
                  <a:lnTo>
                    <a:pt x="21" y="76"/>
                  </a:lnTo>
                  <a:lnTo>
                    <a:pt x="21" y="79"/>
                  </a:lnTo>
                  <a:lnTo>
                    <a:pt x="21" y="81"/>
                  </a:lnTo>
                  <a:lnTo>
                    <a:pt x="21" y="89"/>
                  </a:lnTo>
                  <a:lnTo>
                    <a:pt x="23" y="91"/>
                  </a:lnTo>
                  <a:lnTo>
                    <a:pt x="25" y="93"/>
                  </a:lnTo>
                  <a:lnTo>
                    <a:pt x="25" y="95"/>
                  </a:lnTo>
                  <a:lnTo>
                    <a:pt x="25" y="96"/>
                  </a:lnTo>
                  <a:lnTo>
                    <a:pt x="27" y="102"/>
                  </a:lnTo>
                  <a:lnTo>
                    <a:pt x="29" y="104"/>
                  </a:lnTo>
                  <a:lnTo>
                    <a:pt x="31" y="104"/>
                  </a:lnTo>
                  <a:lnTo>
                    <a:pt x="31" y="106"/>
                  </a:lnTo>
                  <a:lnTo>
                    <a:pt x="31" y="108"/>
                  </a:lnTo>
                  <a:lnTo>
                    <a:pt x="32" y="110"/>
                  </a:lnTo>
                  <a:lnTo>
                    <a:pt x="34" y="110"/>
                  </a:lnTo>
                  <a:lnTo>
                    <a:pt x="38" y="113"/>
                  </a:lnTo>
                  <a:lnTo>
                    <a:pt x="40" y="113"/>
                  </a:lnTo>
                  <a:lnTo>
                    <a:pt x="42" y="113"/>
                  </a:lnTo>
                  <a:lnTo>
                    <a:pt x="42" y="115"/>
                  </a:lnTo>
                  <a:lnTo>
                    <a:pt x="44" y="117"/>
                  </a:lnTo>
                  <a:lnTo>
                    <a:pt x="44" y="119"/>
                  </a:lnTo>
                  <a:lnTo>
                    <a:pt x="44" y="121"/>
                  </a:lnTo>
                  <a:lnTo>
                    <a:pt x="46" y="123"/>
                  </a:lnTo>
                  <a:lnTo>
                    <a:pt x="49" y="123"/>
                  </a:lnTo>
                  <a:lnTo>
                    <a:pt x="49" y="125"/>
                  </a:lnTo>
                  <a:lnTo>
                    <a:pt x="55" y="127"/>
                  </a:lnTo>
                  <a:lnTo>
                    <a:pt x="57" y="129"/>
                  </a:lnTo>
                  <a:lnTo>
                    <a:pt x="61" y="129"/>
                  </a:lnTo>
                  <a:lnTo>
                    <a:pt x="61" y="130"/>
                  </a:lnTo>
                  <a:lnTo>
                    <a:pt x="65" y="129"/>
                  </a:lnTo>
                  <a:lnTo>
                    <a:pt x="66" y="129"/>
                  </a:lnTo>
                  <a:lnTo>
                    <a:pt x="68" y="129"/>
                  </a:lnTo>
                  <a:lnTo>
                    <a:pt x="70" y="127"/>
                  </a:lnTo>
                  <a:lnTo>
                    <a:pt x="72" y="127"/>
                  </a:lnTo>
                  <a:lnTo>
                    <a:pt x="74" y="130"/>
                  </a:lnTo>
                  <a:lnTo>
                    <a:pt x="74" y="132"/>
                  </a:lnTo>
                  <a:lnTo>
                    <a:pt x="76" y="134"/>
                  </a:lnTo>
                  <a:lnTo>
                    <a:pt x="78" y="136"/>
                  </a:lnTo>
                  <a:lnTo>
                    <a:pt x="78" y="138"/>
                  </a:lnTo>
                  <a:lnTo>
                    <a:pt x="82" y="138"/>
                  </a:lnTo>
                  <a:lnTo>
                    <a:pt x="83" y="140"/>
                  </a:lnTo>
                  <a:lnTo>
                    <a:pt x="85" y="138"/>
                  </a:lnTo>
                  <a:lnTo>
                    <a:pt x="85" y="140"/>
                  </a:lnTo>
                  <a:lnTo>
                    <a:pt x="87" y="140"/>
                  </a:lnTo>
                  <a:lnTo>
                    <a:pt x="89" y="140"/>
                  </a:lnTo>
                  <a:lnTo>
                    <a:pt x="91" y="140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7" y="144"/>
                  </a:lnTo>
                  <a:lnTo>
                    <a:pt x="97" y="146"/>
                  </a:lnTo>
                  <a:lnTo>
                    <a:pt x="97" y="147"/>
                  </a:lnTo>
                  <a:lnTo>
                    <a:pt x="97" y="149"/>
                  </a:lnTo>
                  <a:lnTo>
                    <a:pt x="97" y="151"/>
                  </a:lnTo>
                  <a:lnTo>
                    <a:pt x="99" y="151"/>
                  </a:lnTo>
                  <a:lnTo>
                    <a:pt x="99" y="153"/>
                  </a:lnTo>
                  <a:lnTo>
                    <a:pt x="100" y="153"/>
                  </a:lnTo>
                  <a:lnTo>
                    <a:pt x="100" y="155"/>
                  </a:lnTo>
                  <a:lnTo>
                    <a:pt x="102" y="155"/>
                  </a:lnTo>
                  <a:lnTo>
                    <a:pt x="102" y="157"/>
                  </a:lnTo>
                  <a:lnTo>
                    <a:pt x="102" y="159"/>
                  </a:lnTo>
                  <a:lnTo>
                    <a:pt x="104" y="163"/>
                  </a:lnTo>
                  <a:lnTo>
                    <a:pt x="106" y="163"/>
                  </a:lnTo>
                  <a:lnTo>
                    <a:pt x="108" y="164"/>
                  </a:lnTo>
                  <a:lnTo>
                    <a:pt x="110" y="164"/>
                  </a:lnTo>
                  <a:lnTo>
                    <a:pt x="112" y="164"/>
                  </a:lnTo>
                  <a:lnTo>
                    <a:pt x="112" y="168"/>
                  </a:lnTo>
                  <a:lnTo>
                    <a:pt x="110" y="170"/>
                  </a:lnTo>
                  <a:lnTo>
                    <a:pt x="110" y="174"/>
                  </a:lnTo>
                  <a:lnTo>
                    <a:pt x="110" y="176"/>
                  </a:lnTo>
                  <a:lnTo>
                    <a:pt x="110" y="178"/>
                  </a:lnTo>
                  <a:lnTo>
                    <a:pt x="110" y="181"/>
                  </a:lnTo>
                  <a:lnTo>
                    <a:pt x="116" y="185"/>
                  </a:lnTo>
                  <a:lnTo>
                    <a:pt x="119" y="185"/>
                  </a:lnTo>
                  <a:lnTo>
                    <a:pt x="121" y="185"/>
                  </a:lnTo>
                  <a:lnTo>
                    <a:pt x="123" y="185"/>
                  </a:lnTo>
                  <a:lnTo>
                    <a:pt x="123" y="187"/>
                  </a:lnTo>
                  <a:lnTo>
                    <a:pt x="125" y="187"/>
                  </a:lnTo>
                  <a:lnTo>
                    <a:pt x="127" y="189"/>
                  </a:lnTo>
                  <a:lnTo>
                    <a:pt x="129" y="191"/>
                  </a:lnTo>
                  <a:lnTo>
                    <a:pt x="131" y="199"/>
                  </a:lnTo>
                  <a:lnTo>
                    <a:pt x="131" y="200"/>
                  </a:lnTo>
                  <a:lnTo>
                    <a:pt x="133" y="204"/>
                  </a:lnTo>
                  <a:lnTo>
                    <a:pt x="131" y="206"/>
                  </a:lnTo>
                  <a:lnTo>
                    <a:pt x="131" y="208"/>
                  </a:lnTo>
                  <a:lnTo>
                    <a:pt x="131" y="214"/>
                  </a:lnTo>
                  <a:lnTo>
                    <a:pt x="129" y="216"/>
                  </a:lnTo>
                  <a:lnTo>
                    <a:pt x="129" y="217"/>
                  </a:lnTo>
                  <a:lnTo>
                    <a:pt x="129" y="221"/>
                  </a:lnTo>
                  <a:lnTo>
                    <a:pt x="131" y="223"/>
                  </a:lnTo>
                  <a:lnTo>
                    <a:pt x="131" y="225"/>
                  </a:lnTo>
                  <a:lnTo>
                    <a:pt x="131" y="227"/>
                  </a:lnTo>
                  <a:lnTo>
                    <a:pt x="131" y="229"/>
                  </a:lnTo>
                  <a:lnTo>
                    <a:pt x="131" y="231"/>
                  </a:lnTo>
                  <a:lnTo>
                    <a:pt x="133" y="231"/>
                  </a:lnTo>
                  <a:lnTo>
                    <a:pt x="134" y="231"/>
                  </a:lnTo>
                  <a:lnTo>
                    <a:pt x="136" y="233"/>
                  </a:lnTo>
                  <a:lnTo>
                    <a:pt x="138" y="233"/>
                  </a:lnTo>
                  <a:lnTo>
                    <a:pt x="142" y="233"/>
                  </a:lnTo>
                  <a:lnTo>
                    <a:pt x="146" y="238"/>
                  </a:lnTo>
                  <a:lnTo>
                    <a:pt x="150" y="244"/>
                  </a:lnTo>
                  <a:lnTo>
                    <a:pt x="151" y="246"/>
                  </a:lnTo>
                  <a:lnTo>
                    <a:pt x="153" y="248"/>
                  </a:lnTo>
                  <a:lnTo>
                    <a:pt x="155" y="250"/>
                  </a:lnTo>
                  <a:lnTo>
                    <a:pt x="155" y="251"/>
                  </a:lnTo>
                  <a:lnTo>
                    <a:pt x="157" y="251"/>
                  </a:lnTo>
                  <a:lnTo>
                    <a:pt x="159" y="251"/>
                  </a:lnTo>
                  <a:lnTo>
                    <a:pt x="163" y="253"/>
                  </a:lnTo>
                  <a:lnTo>
                    <a:pt x="165" y="255"/>
                  </a:lnTo>
                  <a:lnTo>
                    <a:pt x="167" y="257"/>
                  </a:lnTo>
                  <a:lnTo>
                    <a:pt x="168" y="259"/>
                  </a:lnTo>
                  <a:lnTo>
                    <a:pt x="172" y="261"/>
                  </a:lnTo>
                  <a:lnTo>
                    <a:pt x="174" y="265"/>
                  </a:lnTo>
                  <a:lnTo>
                    <a:pt x="176" y="267"/>
                  </a:lnTo>
                  <a:lnTo>
                    <a:pt x="178" y="267"/>
                  </a:lnTo>
                  <a:lnTo>
                    <a:pt x="178" y="268"/>
                  </a:lnTo>
                  <a:lnTo>
                    <a:pt x="180" y="268"/>
                  </a:lnTo>
                  <a:lnTo>
                    <a:pt x="182" y="267"/>
                  </a:lnTo>
                  <a:lnTo>
                    <a:pt x="182" y="268"/>
                  </a:lnTo>
                  <a:lnTo>
                    <a:pt x="184" y="270"/>
                  </a:lnTo>
                  <a:lnTo>
                    <a:pt x="184" y="272"/>
                  </a:lnTo>
                  <a:lnTo>
                    <a:pt x="185" y="274"/>
                  </a:lnTo>
                  <a:lnTo>
                    <a:pt x="184" y="276"/>
                  </a:lnTo>
                  <a:lnTo>
                    <a:pt x="184" y="278"/>
                  </a:lnTo>
                  <a:lnTo>
                    <a:pt x="182" y="280"/>
                  </a:lnTo>
                  <a:lnTo>
                    <a:pt x="180" y="280"/>
                  </a:lnTo>
                  <a:lnTo>
                    <a:pt x="178" y="282"/>
                  </a:lnTo>
                  <a:lnTo>
                    <a:pt x="178" y="284"/>
                  </a:lnTo>
                  <a:lnTo>
                    <a:pt x="176" y="284"/>
                  </a:lnTo>
                  <a:lnTo>
                    <a:pt x="174" y="285"/>
                  </a:lnTo>
                  <a:lnTo>
                    <a:pt x="174" y="287"/>
                  </a:lnTo>
                  <a:lnTo>
                    <a:pt x="172" y="287"/>
                  </a:lnTo>
                  <a:lnTo>
                    <a:pt x="172" y="289"/>
                  </a:lnTo>
                  <a:lnTo>
                    <a:pt x="172" y="291"/>
                  </a:lnTo>
                  <a:lnTo>
                    <a:pt x="172" y="293"/>
                  </a:lnTo>
                  <a:lnTo>
                    <a:pt x="170" y="295"/>
                  </a:lnTo>
                  <a:lnTo>
                    <a:pt x="170" y="297"/>
                  </a:lnTo>
                  <a:lnTo>
                    <a:pt x="168" y="299"/>
                  </a:lnTo>
                  <a:lnTo>
                    <a:pt x="168" y="301"/>
                  </a:lnTo>
                  <a:lnTo>
                    <a:pt x="167" y="302"/>
                  </a:lnTo>
                  <a:lnTo>
                    <a:pt x="165" y="304"/>
                  </a:lnTo>
                  <a:lnTo>
                    <a:pt x="165" y="306"/>
                  </a:lnTo>
                  <a:lnTo>
                    <a:pt x="163" y="308"/>
                  </a:lnTo>
                  <a:lnTo>
                    <a:pt x="165" y="308"/>
                  </a:lnTo>
                  <a:lnTo>
                    <a:pt x="165" y="310"/>
                  </a:lnTo>
                  <a:lnTo>
                    <a:pt x="167" y="310"/>
                  </a:lnTo>
                  <a:lnTo>
                    <a:pt x="168" y="310"/>
                  </a:lnTo>
                  <a:lnTo>
                    <a:pt x="170" y="310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4" y="314"/>
                  </a:lnTo>
                  <a:lnTo>
                    <a:pt x="176" y="314"/>
                  </a:lnTo>
                  <a:lnTo>
                    <a:pt x="178" y="314"/>
                  </a:lnTo>
                  <a:lnTo>
                    <a:pt x="180" y="316"/>
                  </a:lnTo>
                  <a:lnTo>
                    <a:pt x="182" y="318"/>
                  </a:lnTo>
                  <a:lnTo>
                    <a:pt x="182" y="319"/>
                  </a:lnTo>
                  <a:lnTo>
                    <a:pt x="184" y="319"/>
                  </a:lnTo>
                  <a:lnTo>
                    <a:pt x="185" y="319"/>
                  </a:lnTo>
                  <a:lnTo>
                    <a:pt x="185" y="321"/>
                  </a:lnTo>
                  <a:lnTo>
                    <a:pt x="187" y="321"/>
                  </a:lnTo>
                  <a:lnTo>
                    <a:pt x="189" y="323"/>
                  </a:lnTo>
                  <a:lnTo>
                    <a:pt x="191" y="323"/>
                  </a:lnTo>
                  <a:lnTo>
                    <a:pt x="193" y="325"/>
                  </a:lnTo>
                  <a:lnTo>
                    <a:pt x="195" y="325"/>
                  </a:lnTo>
                  <a:lnTo>
                    <a:pt x="195" y="327"/>
                  </a:lnTo>
                  <a:lnTo>
                    <a:pt x="199" y="327"/>
                  </a:lnTo>
                  <a:lnTo>
                    <a:pt x="201" y="329"/>
                  </a:lnTo>
                  <a:lnTo>
                    <a:pt x="202" y="329"/>
                  </a:lnTo>
                  <a:lnTo>
                    <a:pt x="204" y="329"/>
                  </a:lnTo>
                  <a:lnTo>
                    <a:pt x="206" y="329"/>
                  </a:lnTo>
                  <a:lnTo>
                    <a:pt x="206" y="327"/>
                  </a:lnTo>
                  <a:lnTo>
                    <a:pt x="208" y="327"/>
                  </a:lnTo>
                  <a:lnTo>
                    <a:pt x="210" y="327"/>
                  </a:lnTo>
                  <a:lnTo>
                    <a:pt x="212" y="329"/>
                  </a:lnTo>
                  <a:lnTo>
                    <a:pt x="214" y="331"/>
                  </a:lnTo>
                  <a:lnTo>
                    <a:pt x="216" y="331"/>
                  </a:lnTo>
                  <a:lnTo>
                    <a:pt x="218" y="331"/>
                  </a:lnTo>
                  <a:lnTo>
                    <a:pt x="220" y="333"/>
                  </a:lnTo>
                  <a:lnTo>
                    <a:pt x="221" y="333"/>
                  </a:lnTo>
                  <a:lnTo>
                    <a:pt x="225" y="333"/>
                  </a:lnTo>
                  <a:lnTo>
                    <a:pt x="227" y="335"/>
                  </a:lnTo>
                  <a:lnTo>
                    <a:pt x="229" y="335"/>
                  </a:lnTo>
                  <a:lnTo>
                    <a:pt x="231" y="333"/>
                  </a:lnTo>
                  <a:lnTo>
                    <a:pt x="233" y="333"/>
                  </a:lnTo>
                  <a:lnTo>
                    <a:pt x="235" y="333"/>
                  </a:lnTo>
                  <a:lnTo>
                    <a:pt x="237" y="333"/>
                  </a:lnTo>
                  <a:lnTo>
                    <a:pt x="238" y="335"/>
                  </a:lnTo>
                  <a:lnTo>
                    <a:pt x="240" y="335"/>
                  </a:lnTo>
                  <a:lnTo>
                    <a:pt x="242" y="335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6" y="335"/>
                  </a:lnTo>
                  <a:lnTo>
                    <a:pt x="248" y="335"/>
                  </a:lnTo>
                  <a:lnTo>
                    <a:pt x="248" y="333"/>
                  </a:lnTo>
                  <a:lnTo>
                    <a:pt x="248" y="331"/>
                  </a:lnTo>
                  <a:lnTo>
                    <a:pt x="248" y="329"/>
                  </a:lnTo>
                  <a:lnTo>
                    <a:pt x="250" y="329"/>
                  </a:lnTo>
                  <a:lnTo>
                    <a:pt x="254" y="329"/>
                  </a:lnTo>
                  <a:lnTo>
                    <a:pt x="257" y="327"/>
                  </a:lnTo>
                  <a:lnTo>
                    <a:pt x="263" y="325"/>
                  </a:lnTo>
                  <a:lnTo>
                    <a:pt x="263" y="323"/>
                  </a:lnTo>
                  <a:lnTo>
                    <a:pt x="265" y="323"/>
                  </a:lnTo>
                  <a:lnTo>
                    <a:pt x="267" y="321"/>
                  </a:lnTo>
                  <a:lnTo>
                    <a:pt x="269" y="321"/>
                  </a:lnTo>
                  <a:lnTo>
                    <a:pt x="271" y="321"/>
                  </a:lnTo>
                  <a:lnTo>
                    <a:pt x="272" y="319"/>
                  </a:lnTo>
                  <a:lnTo>
                    <a:pt x="274" y="319"/>
                  </a:lnTo>
                  <a:lnTo>
                    <a:pt x="276" y="319"/>
                  </a:lnTo>
                  <a:lnTo>
                    <a:pt x="278" y="319"/>
                  </a:lnTo>
                  <a:lnTo>
                    <a:pt x="282" y="318"/>
                  </a:lnTo>
                  <a:lnTo>
                    <a:pt x="284" y="318"/>
                  </a:lnTo>
                  <a:lnTo>
                    <a:pt x="288" y="318"/>
                  </a:lnTo>
                  <a:lnTo>
                    <a:pt x="288" y="316"/>
                  </a:lnTo>
                  <a:lnTo>
                    <a:pt x="289" y="314"/>
                  </a:lnTo>
                  <a:lnTo>
                    <a:pt x="289" y="312"/>
                  </a:lnTo>
                  <a:lnTo>
                    <a:pt x="288" y="312"/>
                  </a:lnTo>
                  <a:lnTo>
                    <a:pt x="288" y="308"/>
                  </a:lnTo>
                  <a:lnTo>
                    <a:pt x="284" y="306"/>
                  </a:lnTo>
                  <a:lnTo>
                    <a:pt x="282" y="306"/>
                  </a:lnTo>
                  <a:lnTo>
                    <a:pt x="282" y="304"/>
                  </a:lnTo>
                  <a:lnTo>
                    <a:pt x="280" y="302"/>
                  </a:lnTo>
                  <a:lnTo>
                    <a:pt x="278" y="302"/>
                  </a:lnTo>
                  <a:lnTo>
                    <a:pt x="278" y="301"/>
                  </a:lnTo>
                  <a:lnTo>
                    <a:pt x="276" y="299"/>
                  </a:lnTo>
                  <a:lnTo>
                    <a:pt x="276" y="297"/>
                  </a:lnTo>
                  <a:lnTo>
                    <a:pt x="276" y="295"/>
                  </a:lnTo>
                  <a:lnTo>
                    <a:pt x="276" y="293"/>
                  </a:lnTo>
                  <a:lnTo>
                    <a:pt x="276" y="291"/>
                  </a:lnTo>
                  <a:lnTo>
                    <a:pt x="274" y="282"/>
                  </a:lnTo>
                  <a:lnTo>
                    <a:pt x="272" y="280"/>
                  </a:lnTo>
                  <a:lnTo>
                    <a:pt x="272" y="278"/>
                  </a:lnTo>
                  <a:lnTo>
                    <a:pt x="271" y="276"/>
                  </a:lnTo>
                  <a:lnTo>
                    <a:pt x="269" y="272"/>
                  </a:lnTo>
                  <a:lnTo>
                    <a:pt x="267" y="270"/>
                  </a:lnTo>
                  <a:lnTo>
                    <a:pt x="267" y="268"/>
                  </a:lnTo>
                  <a:lnTo>
                    <a:pt x="265" y="268"/>
                  </a:lnTo>
                  <a:lnTo>
                    <a:pt x="265" y="265"/>
                  </a:lnTo>
                  <a:lnTo>
                    <a:pt x="263" y="263"/>
                  </a:lnTo>
                  <a:lnTo>
                    <a:pt x="261" y="263"/>
                  </a:lnTo>
                  <a:lnTo>
                    <a:pt x="261" y="259"/>
                  </a:lnTo>
                  <a:lnTo>
                    <a:pt x="259" y="259"/>
                  </a:lnTo>
                  <a:lnTo>
                    <a:pt x="257" y="257"/>
                  </a:lnTo>
                  <a:lnTo>
                    <a:pt x="257" y="251"/>
                  </a:lnTo>
                  <a:lnTo>
                    <a:pt x="259" y="250"/>
                  </a:lnTo>
                  <a:lnTo>
                    <a:pt x="263" y="248"/>
                  </a:lnTo>
                  <a:lnTo>
                    <a:pt x="265" y="244"/>
                  </a:lnTo>
                  <a:lnTo>
                    <a:pt x="263" y="240"/>
                  </a:lnTo>
                  <a:lnTo>
                    <a:pt x="263" y="238"/>
                  </a:lnTo>
                  <a:lnTo>
                    <a:pt x="263" y="234"/>
                  </a:lnTo>
                  <a:lnTo>
                    <a:pt x="263" y="233"/>
                  </a:lnTo>
                  <a:lnTo>
                    <a:pt x="263" y="227"/>
                  </a:lnTo>
                  <a:lnTo>
                    <a:pt x="265" y="225"/>
                  </a:lnTo>
                  <a:lnTo>
                    <a:pt x="267" y="225"/>
                  </a:lnTo>
                  <a:lnTo>
                    <a:pt x="265" y="221"/>
                  </a:lnTo>
                  <a:lnTo>
                    <a:pt x="265" y="217"/>
                  </a:lnTo>
                  <a:lnTo>
                    <a:pt x="263" y="217"/>
                  </a:lnTo>
                  <a:lnTo>
                    <a:pt x="263" y="216"/>
                  </a:lnTo>
                  <a:lnTo>
                    <a:pt x="261" y="216"/>
                  </a:lnTo>
                  <a:lnTo>
                    <a:pt x="259" y="210"/>
                  </a:lnTo>
                  <a:lnTo>
                    <a:pt x="259" y="208"/>
                  </a:lnTo>
                  <a:lnTo>
                    <a:pt x="259" y="206"/>
                  </a:lnTo>
                  <a:lnTo>
                    <a:pt x="259" y="204"/>
                  </a:lnTo>
                  <a:lnTo>
                    <a:pt x="261" y="202"/>
                  </a:lnTo>
                  <a:lnTo>
                    <a:pt x="263" y="202"/>
                  </a:lnTo>
                  <a:lnTo>
                    <a:pt x="265" y="199"/>
                  </a:lnTo>
                  <a:lnTo>
                    <a:pt x="267" y="200"/>
                  </a:lnTo>
                  <a:lnTo>
                    <a:pt x="269" y="200"/>
                  </a:lnTo>
                  <a:lnTo>
                    <a:pt x="272" y="202"/>
                  </a:lnTo>
                  <a:lnTo>
                    <a:pt x="274" y="202"/>
                  </a:lnTo>
                  <a:lnTo>
                    <a:pt x="276" y="202"/>
                  </a:lnTo>
                  <a:lnTo>
                    <a:pt x="278" y="204"/>
                  </a:lnTo>
                  <a:lnTo>
                    <a:pt x="280" y="204"/>
                  </a:lnTo>
                  <a:lnTo>
                    <a:pt x="282" y="204"/>
                  </a:lnTo>
                  <a:lnTo>
                    <a:pt x="284" y="204"/>
                  </a:lnTo>
                  <a:lnTo>
                    <a:pt x="286" y="202"/>
                  </a:lnTo>
                  <a:lnTo>
                    <a:pt x="288" y="200"/>
                  </a:lnTo>
                  <a:lnTo>
                    <a:pt x="289" y="199"/>
                  </a:lnTo>
                  <a:lnTo>
                    <a:pt x="291" y="199"/>
                  </a:lnTo>
                  <a:lnTo>
                    <a:pt x="291" y="197"/>
                  </a:lnTo>
                  <a:lnTo>
                    <a:pt x="293" y="195"/>
                  </a:lnTo>
                  <a:lnTo>
                    <a:pt x="293" y="193"/>
                  </a:lnTo>
                  <a:lnTo>
                    <a:pt x="293" y="191"/>
                  </a:lnTo>
                  <a:lnTo>
                    <a:pt x="293" y="187"/>
                  </a:lnTo>
                  <a:lnTo>
                    <a:pt x="293" y="185"/>
                  </a:lnTo>
                  <a:lnTo>
                    <a:pt x="297" y="185"/>
                  </a:lnTo>
                  <a:lnTo>
                    <a:pt x="299" y="185"/>
                  </a:lnTo>
                  <a:lnTo>
                    <a:pt x="299" y="181"/>
                  </a:lnTo>
                  <a:lnTo>
                    <a:pt x="299" y="180"/>
                  </a:lnTo>
                  <a:lnTo>
                    <a:pt x="301" y="180"/>
                  </a:lnTo>
                  <a:lnTo>
                    <a:pt x="303" y="178"/>
                  </a:lnTo>
                  <a:lnTo>
                    <a:pt x="306" y="178"/>
                  </a:lnTo>
                  <a:lnTo>
                    <a:pt x="308" y="174"/>
                  </a:lnTo>
                  <a:lnTo>
                    <a:pt x="310" y="174"/>
                  </a:lnTo>
                  <a:lnTo>
                    <a:pt x="312" y="170"/>
                  </a:lnTo>
                  <a:lnTo>
                    <a:pt x="314" y="170"/>
                  </a:lnTo>
                  <a:lnTo>
                    <a:pt x="316" y="170"/>
                  </a:lnTo>
                  <a:lnTo>
                    <a:pt x="320" y="170"/>
                  </a:lnTo>
                  <a:lnTo>
                    <a:pt x="322" y="168"/>
                  </a:lnTo>
                  <a:lnTo>
                    <a:pt x="323" y="168"/>
                  </a:lnTo>
                  <a:lnTo>
                    <a:pt x="325" y="166"/>
                  </a:lnTo>
                  <a:lnTo>
                    <a:pt x="325" y="163"/>
                  </a:lnTo>
                  <a:lnTo>
                    <a:pt x="323" y="161"/>
                  </a:lnTo>
                  <a:lnTo>
                    <a:pt x="323" y="159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1"/>
                  </a:lnTo>
                  <a:lnTo>
                    <a:pt x="322" y="151"/>
                  </a:lnTo>
                  <a:lnTo>
                    <a:pt x="322" y="149"/>
                  </a:lnTo>
                  <a:lnTo>
                    <a:pt x="323" y="149"/>
                  </a:lnTo>
                  <a:lnTo>
                    <a:pt x="325" y="147"/>
                  </a:lnTo>
                  <a:lnTo>
                    <a:pt x="327" y="147"/>
                  </a:lnTo>
                  <a:lnTo>
                    <a:pt x="329" y="147"/>
                  </a:lnTo>
                  <a:lnTo>
                    <a:pt x="331" y="146"/>
                  </a:lnTo>
                  <a:lnTo>
                    <a:pt x="331" y="147"/>
                  </a:lnTo>
                  <a:lnTo>
                    <a:pt x="331" y="149"/>
                  </a:lnTo>
                  <a:lnTo>
                    <a:pt x="335" y="151"/>
                  </a:lnTo>
                  <a:lnTo>
                    <a:pt x="335" y="153"/>
                  </a:lnTo>
                  <a:lnTo>
                    <a:pt x="335" y="155"/>
                  </a:lnTo>
                  <a:lnTo>
                    <a:pt x="337" y="157"/>
                  </a:lnTo>
                  <a:lnTo>
                    <a:pt x="339" y="159"/>
                  </a:lnTo>
                  <a:lnTo>
                    <a:pt x="339" y="161"/>
                  </a:lnTo>
                  <a:lnTo>
                    <a:pt x="337" y="163"/>
                  </a:lnTo>
                  <a:lnTo>
                    <a:pt x="339" y="164"/>
                  </a:lnTo>
                  <a:lnTo>
                    <a:pt x="339" y="168"/>
                  </a:lnTo>
                  <a:lnTo>
                    <a:pt x="339" y="170"/>
                  </a:lnTo>
                  <a:lnTo>
                    <a:pt x="340" y="172"/>
                  </a:lnTo>
                  <a:lnTo>
                    <a:pt x="340" y="174"/>
                  </a:lnTo>
                  <a:lnTo>
                    <a:pt x="342" y="174"/>
                  </a:lnTo>
                  <a:lnTo>
                    <a:pt x="344" y="174"/>
                  </a:lnTo>
                  <a:lnTo>
                    <a:pt x="344" y="178"/>
                  </a:lnTo>
                  <a:lnTo>
                    <a:pt x="346" y="178"/>
                  </a:lnTo>
                  <a:lnTo>
                    <a:pt x="346" y="180"/>
                  </a:lnTo>
                  <a:lnTo>
                    <a:pt x="348" y="181"/>
                  </a:lnTo>
                  <a:lnTo>
                    <a:pt x="350" y="183"/>
                  </a:lnTo>
                  <a:lnTo>
                    <a:pt x="352" y="185"/>
                  </a:lnTo>
                  <a:lnTo>
                    <a:pt x="352" y="189"/>
                  </a:lnTo>
                  <a:lnTo>
                    <a:pt x="352" y="191"/>
                  </a:lnTo>
                  <a:lnTo>
                    <a:pt x="354" y="193"/>
                  </a:lnTo>
                  <a:lnTo>
                    <a:pt x="354" y="195"/>
                  </a:lnTo>
                  <a:lnTo>
                    <a:pt x="356" y="199"/>
                  </a:lnTo>
                  <a:lnTo>
                    <a:pt x="356" y="200"/>
                  </a:lnTo>
                  <a:lnTo>
                    <a:pt x="352" y="200"/>
                  </a:lnTo>
                  <a:lnTo>
                    <a:pt x="350" y="200"/>
                  </a:lnTo>
                  <a:lnTo>
                    <a:pt x="346" y="200"/>
                  </a:lnTo>
                  <a:lnTo>
                    <a:pt x="344" y="202"/>
                  </a:lnTo>
                  <a:lnTo>
                    <a:pt x="344" y="204"/>
                  </a:lnTo>
                  <a:lnTo>
                    <a:pt x="344" y="206"/>
                  </a:lnTo>
                  <a:lnTo>
                    <a:pt x="344" y="208"/>
                  </a:lnTo>
                  <a:lnTo>
                    <a:pt x="342" y="208"/>
                  </a:lnTo>
                  <a:lnTo>
                    <a:pt x="342" y="210"/>
                  </a:lnTo>
                  <a:lnTo>
                    <a:pt x="342" y="214"/>
                  </a:lnTo>
                  <a:lnTo>
                    <a:pt x="344" y="214"/>
                  </a:lnTo>
                  <a:lnTo>
                    <a:pt x="346" y="216"/>
                  </a:lnTo>
                  <a:lnTo>
                    <a:pt x="346" y="217"/>
                  </a:lnTo>
                  <a:lnTo>
                    <a:pt x="348" y="217"/>
                  </a:lnTo>
                  <a:lnTo>
                    <a:pt x="348" y="219"/>
                  </a:lnTo>
                  <a:lnTo>
                    <a:pt x="348" y="221"/>
                  </a:lnTo>
                  <a:lnTo>
                    <a:pt x="346" y="221"/>
                  </a:lnTo>
                  <a:lnTo>
                    <a:pt x="348" y="227"/>
                  </a:lnTo>
                  <a:lnTo>
                    <a:pt x="350" y="231"/>
                  </a:lnTo>
                  <a:lnTo>
                    <a:pt x="352" y="233"/>
                  </a:lnTo>
                  <a:lnTo>
                    <a:pt x="352" y="234"/>
                  </a:lnTo>
                  <a:lnTo>
                    <a:pt x="352" y="236"/>
                  </a:lnTo>
                  <a:lnTo>
                    <a:pt x="352" y="238"/>
                  </a:lnTo>
                  <a:lnTo>
                    <a:pt x="354" y="240"/>
                  </a:lnTo>
                  <a:lnTo>
                    <a:pt x="354" y="242"/>
                  </a:lnTo>
                  <a:lnTo>
                    <a:pt x="356" y="242"/>
                  </a:lnTo>
                  <a:lnTo>
                    <a:pt x="357" y="244"/>
                  </a:lnTo>
                  <a:lnTo>
                    <a:pt x="357" y="246"/>
                  </a:lnTo>
                  <a:lnTo>
                    <a:pt x="357" y="248"/>
                  </a:lnTo>
                  <a:lnTo>
                    <a:pt x="356" y="250"/>
                  </a:lnTo>
                  <a:lnTo>
                    <a:pt x="354" y="250"/>
                  </a:lnTo>
                  <a:lnTo>
                    <a:pt x="354" y="253"/>
                  </a:lnTo>
                  <a:lnTo>
                    <a:pt x="354" y="257"/>
                  </a:lnTo>
                  <a:lnTo>
                    <a:pt x="354" y="259"/>
                  </a:lnTo>
                  <a:lnTo>
                    <a:pt x="356" y="261"/>
                  </a:lnTo>
                  <a:lnTo>
                    <a:pt x="356" y="263"/>
                  </a:lnTo>
                  <a:lnTo>
                    <a:pt x="356" y="265"/>
                  </a:lnTo>
                  <a:lnTo>
                    <a:pt x="356" y="267"/>
                  </a:lnTo>
                  <a:lnTo>
                    <a:pt x="356" y="270"/>
                  </a:lnTo>
                  <a:lnTo>
                    <a:pt x="356" y="272"/>
                  </a:lnTo>
                  <a:lnTo>
                    <a:pt x="356" y="274"/>
                  </a:lnTo>
                  <a:lnTo>
                    <a:pt x="356" y="278"/>
                  </a:lnTo>
                  <a:lnTo>
                    <a:pt x="357" y="278"/>
                  </a:lnTo>
                  <a:lnTo>
                    <a:pt x="357" y="280"/>
                  </a:lnTo>
                  <a:lnTo>
                    <a:pt x="359" y="282"/>
                  </a:lnTo>
                  <a:lnTo>
                    <a:pt x="361" y="282"/>
                  </a:lnTo>
                  <a:lnTo>
                    <a:pt x="363" y="284"/>
                  </a:lnTo>
                  <a:lnTo>
                    <a:pt x="363" y="285"/>
                  </a:lnTo>
                  <a:lnTo>
                    <a:pt x="365" y="285"/>
                  </a:lnTo>
                  <a:lnTo>
                    <a:pt x="367" y="285"/>
                  </a:lnTo>
                  <a:lnTo>
                    <a:pt x="369" y="285"/>
                  </a:lnTo>
                  <a:lnTo>
                    <a:pt x="373" y="284"/>
                  </a:lnTo>
                  <a:lnTo>
                    <a:pt x="374" y="284"/>
                  </a:lnTo>
                  <a:lnTo>
                    <a:pt x="376" y="284"/>
                  </a:lnTo>
                  <a:lnTo>
                    <a:pt x="386" y="282"/>
                  </a:lnTo>
                  <a:lnTo>
                    <a:pt x="390" y="282"/>
                  </a:lnTo>
                  <a:lnTo>
                    <a:pt x="393" y="282"/>
                  </a:lnTo>
                  <a:lnTo>
                    <a:pt x="395" y="282"/>
                  </a:lnTo>
                  <a:lnTo>
                    <a:pt x="397" y="284"/>
                  </a:lnTo>
                  <a:lnTo>
                    <a:pt x="399" y="284"/>
                  </a:lnTo>
                  <a:lnTo>
                    <a:pt x="403" y="284"/>
                  </a:lnTo>
                  <a:lnTo>
                    <a:pt x="408" y="287"/>
                  </a:lnTo>
                  <a:lnTo>
                    <a:pt x="410" y="291"/>
                  </a:lnTo>
                  <a:lnTo>
                    <a:pt x="410" y="295"/>
                  </a:lnTo>
                  <a:lnTo>
                    <a:pt x="412" y="297"/>
                  </a:lnTo>
                  <a:lnTo>
                    <a:pt x="414" y="297"/>
                  </a:lnTo>
                  <a:lnTo>
                    <a:pt x="416" y="297"/>
                  </a:lnTo>
                  <a:lnTo>
                    <a:pt x="418" y="299"/>
                  </a:lnTo>
                  <a:lnTo>
                    <a:pt x="420" y="304"/>
                  </a:lnTo>
                  <a:lnTo>
                    <a:pt x="424" y="304"/>
                  </a:lnTo>
                  <a:lnTo>
                    <a:pt x="435" y="291"/>
                  </a:lnTo>
                  <a:lnTo>
                    <a:pt x="435" y="293"/>
                  </a:lnTo>
                  <a:lnTo>
                    <a:pt x="435" y="295"/>
                  </a:lnTo>
                  <a:lnTo>
                    <a:pt x="435" y="297"/>
                  </a:lnTo>
                  <a:lnTo>
                    <a:pt x="437" y="299"/>
                  </a:lnTo>
                  <a:lnTo>
                    <a:pt x="437" y="302"/>
                  </a:lnTo>
                  <a:lnTo>
                    <a:pt x="442" y="310"/>
                  </a:lnTo>
                  <a:lnTo>
                    <a:pt x="444" y="310"/>
                  </a:lnTo>
                  <a:lnTo>
                    <a:pt x="446" y="308"/>
                  </a:lnTo>
                  <a:lnTo>
                    <a:pt x="450" y="308"/>
                  </a:lnTo>
                  <a:lnTo>
                    <a:pt x="452" y="308"/>
                  </a:lnTo>
                  <a:lnTo>
                    <a:pt x="454" y="308"/>
                  </a:lnTo>
                  <a:lnTo>
                    <a:pt x="458" y="308"/>
                  </a:lnTo>
                  <a:lnTo>
                    <a:pt x="459" y="308"/>
                  </a:lnTo>
                  <a:lnTo>
                    <a:pt x="461" y="308"/>
                  </a:lnTo>
                  <a:lnTo>
                    <a:pt x="463" y="310"/>
                  </a:lnTo>
                  <a:lnTo>
                    <a:pt x="465" y="310"/>
                  </a:lnTo>
                  <a:lnTo>
                    <a:pt x="465" y="312"/>
                  </a:lnTo>
                  <a:lnTo>
                    <a:pt x="467" y="312"/>
                  </a:lnTo>
                  <a:lnTo>
                    <a:pt x="467" y="314"/>
                  </a:lnTo>
                  <a:lnTo>
                    <a:pt x="469" y="316"/>
                  </a:lnTo>
                  <a:lnTo>
                    <a:pt x="471" y="316"/>
                  </a:lnTo>
                  <a:lnTo>
                    <a:pt x="473" y="318"/>
                  </a:lnTo>
                  <a:lnTo>
                    <a:pt x="475" y="319"/>
                  </a:lnTo>
                  <a:lnTo>
                    <a:pt x="476" y="319"/>
                  </a:lnTo>
                  <a:lnTo>
                    <a:pt x="478" y="321"/>
                  </a:lnTo>
                  <a:lnTo>
                    <a:pt x="480" y="323"/>
                  </a:lnTo>
                  <a:lnTo>
                    <a:pt x="482" y="325"/>
                  </a:lnTo>
                  <a:lnTo>
                    <a:pt x="482" y="327"/>
                  </a:lnTo>
                  <a:lnTo>
                    <a:pt x="484" y="327"/>
                  </a:lnTo>
                  <a:lnTo>
                    <a:pt x="484" y="329"/>
                  </a:lnTo>
                  <a:lnTo>
                    <a:pt x="486" y="331"/>
                  </a:lnTo>
                  <a:lnTo>
                    <a:pt x="488" y="333"/>
                  </a:lnTo>
                  <a:lnTo>
                    <a:pt x="490" y="331"/>
                  </a:lnTo>
                  <a:lnTo>
                    <a:pt x="493" y="331"/>
                  </a:lnTo>
                  <a:lnTo>
                    <a:pt x="497" y="331"/>
                  </a:lnTo>
                  <a:lnTo>
                    <a:pt x="499" y="331"/>
                  </a:lnTo>
                  <a:lnTo>
                    <a:pt x="503" y="333"/>
                  </a:lnTo>
                  <a:lnTo>
                    <a:pt x="507" y="333"/>
                  </a:lnTo>
                  <a:lnTo>
                    <a:pt x="509" y="333"/>
                  </a:lnTo>
                  <a:lnTo>
                    <a:pt x="509" y="331"/>
                  </a:lnTo>
                  <a:lnTo>
                    <a:pt x="510" y="329"/>
                  </a:lnTo>
                  <a:lnTo>
                    <a:pt x="512" y="329"/>
                  </a:lnTo>
                  <a:lnTo>
                    <a:pt x="514" y="327"/>
                  </a:lnTo>
                  <a:lnTo>
                    <a:pt x="516" y="327"/>
                  </a:lnTo>
                  <a:lnTo>
                    <a:pt x="518" y="327"/>
                  </a:lnTo>
                  <a:lnTo>
                    <a:pt x="518" y="325"/>
                  </a:lnTo>
                  <a:lnTo>
                    <a:pt x="518" y="323"/>
                  </a:lnTo>
                  <a:lnTo>
                    <a:pt x="520" y="321"/>
                  </a:lnTo>
                  <a:lnTo>
                    <a:pt x="522" y="319"/>
                  </a:lnTo>
                  <a:lnTo>
                    <a:pt x="526" y="318"/>
                  </a:lnTo>
                  <a:lnTo>
                    <a:pt x="527" y="316"/>
                  </a:lnTo>
                  <a:lnTo>
                    <a:pt x="527" y="314"/>
                  </a:lnTo>
                  <a:lnTo>
                    <a:pt x="527" y="312"/>
                  </a:lnTo>
                  <a:lnTo>
                    <a:pt x="527" y="310"/>
                  </a:lnTo>
                  <a:lnTo>
                    <a:pt x="526" y="308"/>
                  </a:lnTo>
                  <a:lnTo>
                    <a:pt x="526" y="306"/>
                  </a:lnTo>
                  <a:lnTo>
                    <a:pt x="527" y="304"/>
                  </a:lnTo>
                  <a:lnTo>
                    <a:pt x="529" y="304"/>
                  </a:lnTo>
                  <a:lnTo>
                    <a:pt x="531" y="302"/>
                  </a:lnTo>
                  <a:lnTo>
                    <a:pt x="533" y="302"/>
                  </a:lnTo>
                  <a:lnTo>
                    <a:pt x="537" y="302"/>
                  </a:lnTo>
                  <a:lnTo>
                    <a:pt x="539" y="301"/>
                  </a:lnTo>
                  <a:lnTo>
                    <a:pt x="541" y="301"/>
                  </a:lnTo>
                  <a:lnTo>
                    <a:pt x="543" y="301"/>
                  </a:lnTo>
                  <a:lnTo>
                    <a:pt x="544" y="301"/>
                  </a:lnTo>
                  <a:lnTo>
                    <a:pt x="544" y="299"/>
                  </a:lnTo>
                  <a:lnTo>
                    <a:pt x="546" y="299"/>
                  </a:lnTo>
                  <a:lnTo>
                    <a:pt x="546" y="297"/>
                  </a:lnTo>
                  <a:lnTo>
                    <a:pt x="548" y="297"/>
                  </a:lnTo>
                  <a:lnTo>
                    <a:pt x="550" y="297"/>
                  </a:lnTo>
                  <a:lnTo>
                    <a:pt x="552" y="297"/>
                  </a:lnTo>
                  <a:lnTo>
                    <a:pt x="554" y="297"/>
                  </a:lnTo>
                  <a:lnTo>
                    <a:pt x="558" y="297"/>
                  </a:lnTo>
                  <a:lnTo>
                    <a:pt x="575" y="310"/>
                  </a:lnTo>
                  <a:lnTo>
                    <a:pt x="577" y="312"/>
                  </a:lnTo>
                  <a:lnTo>
                    <a:pt x="578" y="312"/>
                  </a:lnTo>
                  <a:lnTo>
                    <a:pt x="580" y="314"/>
                  </a:lnTo>
                  <a:lnTo>
                    <a:pt x="582" y="314"/>
                  </a:lnTo>
                  <a:lnTo>
                    <a:pt x="584" y="316"/>
                  </a:lnTo>
                  <a:lnTo>
                    <a:pt x="586" y="318"/>
                  </a:lnTo>
                  <a:lnTo>
                    <a:pt x="586" y="319"/>
                  </a:lnTo>
                  <a:lnTo>
                    <a:pt x="586" y="321"/>
                  </a:lnTo>
                  <a:lnTo>
                    <a:pt x="588" y="323"/>
                  </a:lnTo>
                  <a:lnTo>
                    <a:pt x="590" y="323"/>
                  </a:lnTo>
                  <a:lnTo>
                    <a:pt x="592" y="323"/>
                  </a:lnTo>
                  <a:lnTo>
                    <a:pt x="592" y="325"/>
                  </a:lnTo>
                  <a:lnTo>
                    <a:pt x="592" y="327"/>
                  </a:lnTo>
                  <a:lnTo>
                    <a:pt x="590" y="329"/>
                  </a:lnTo>
                  <a:lnTo>
                    <a:pt x="590" y="333"/>
                  </a:lnTo>
                  <a:lnTo>
                    <a:pt x="588" y="335"/>
                  </a:lnTo>
                  <a:lnTo>
                    <a:pt x="588" y="336"/>
                  </a:lnTo>
                  <a:lnTo>
                    <a:pt x="588" y="338"/>
                  </a:lnTo>
                  <a:lnTo>
                    <a:pt x="586" y="340"/>
                  </a:lnTo>
                  <a:lnTo>
                    <a:pt x="586" y="342"/>
                  </a:lnTo>
                  <a:lnTo>
                    <a:pt x="588" y="344"/>
                  </a:lnTo>
                  <a:lnTo>
                    <a:pt x="588" y="348"/>
                  </a:lnTo>
                  <a:lnTo>
                    <a:pt x="588" y="350"/>
                  </a:lnTo>
                  <a:lnTo>
                    <a:pt x="588" y="353"/>
                  </a:lnTo>
                  <a:lnTo>
                    <a:pt x="588" y="355"/>
                  </a:lnTo>
                  <a:lnTo>
                    <a:pt x="588" y="359"/>
                  </a:lnTo>
                  <a:lnTo>
                    <a:pt x="588" y="361"/>
                  </a:lnTo>
                  <a:lnTo>
                    <a:pt x="588" y="363"/>
                  </a:lnTo>
                  <a:lnTo>
                    <a:pt x="588" y="367"/>
                  </a:lnTo>
                  <a:lnTo>
                    <a:pt x="588" y="369"/>
                  </a:lnTo>
                  <a:lnTo>
                    <a:pt x="586" y="370"/>
                  </a:lnTo>
                  <a:lnTo>
                    <a:pt x="586" y="372"/>
                  </a:lnTo>
                  <a:lnTo>
                    <a:pt x="586" y="374"/>
                  </a:lnTo>
                  <a:lnTo>
                    <a:pt x="584" y="378"/>
                  </a:lnTo>
                  <a:lnTo>
                    <a:pt x="584" y="380"/>
                  </a:lnTo>
                  <a:lnTo>
                    <a:pt x="584" y="384"/>
                  </a:lnTo>
                  <a:lnTo>
                    <a:pt x="584" y="386"/>
                  </a:lnTo>
                  <a:lnTo>
                    <a:pt x="582" y="386"/>
                  </a:lnTo>
                  <a:lnTo>
                    <a:pt x="582" y="387"/>
                  </a:lnTo>
                  <a:lnTo>
                    <a:pt x="580" y="389"/>
                  </a:lnTo>
                  <a:lnTo>
                    <a:pt x="580" y="391"/>
                  </a:lnTo>
                  <a:lnTo>
                    <a:pt x="578" y="393"/>
                  </a:lnTo>
                  <a:lnTo>
                    <a:pt x="578" y="395"/>
                  </a:lnTo>
                  <a:lnTo>
                    <a:pt x="580" y="397"/>
                  </a:lnTo>
                  <a:lnTo>
                    <a:pt x="582" y="399"/>
                  </a:lnTo>
                  <a:lnTo>
                    <a:pt x="584" y="399"/>
                  </a:lnTo>
                  <a:lnTo>
                    <a:pt x="586" y="399"/>
                  </a:lnTo>
                  <a:lnTo>
                    <a:pt x="588" y="401"/>
                  </a:lnTo>
                  <a:lnTo>
                    <a:pt x="590" y="401"/>
                  </a:lnTo>
                  <a:lnTo>
                    <a:pt x="592" y="401"/>
                  </a:lnTo>
                  <a:lnTo>
                    <a:pt x="594" y="401"/>
                  </a:lnTo>
                  <a:lnTo>
                    <a:pt x="595" y="403"/>
                  </a:lnTo>
                  <a:lnTo>
                    <a:pt x="597" y="404"/>
                  </a:lnTo>
                  <a:lnTo>
                    <a:pt x="597" y="406"/>
                  </a:lnTo>
                  <a:lnTo>
                    <a:pt x="597" y="408"/>
                  </a:lnTo>
                  <a:lnTo>
                    <a:pt x="599" y="408"/>
                  </a:lnTo>
                  <a:lnTo>
                    <a:pt x="599" y="410"/>
                  </a:lnTo>
                  <a:lnTo>
                    <a:pt x="599" y="412"/>
                  </a:lnTo>
                  <a:lnTo>
                    <a:pt x="597" y="414"/>
                  </a:lnTo>
                  <a:lnTo>
                    <a:pt x="597" y="416"/>
                  </a:lnTo>
                  <a:lnTo>
                    <a:pt x="597" y="418"/>
                  </a:lnTo>
                  <a:lnTo>
                    <a:pt x="597" y="420"/>
                  </a:lnTo>
                  <a:lnTo>
                    <a:pt x="597" y="421"/>
                  </a:lnTo>
                  <a:lnTo>
                    <a:pt x="597" y="423"/>
                  </a:lnTo>
                  <a:lnTo>
                    <a:pt x="595" y="425"/>
                  </a:lnTo>
                  <a:lnTo>
                    <a:pt x="595" y="427"/>
                  </a:lnTo>
                  <a:lnTo>
                    <a:pt x="595" y="429"/>
                  </a:lnTo>
                  <a:lnTo>
                    <a:pt x="595" y="431"/>
                  </a:lnTo>
                  <a:lnTo>
                    <a:pt x="597" y="431"/>
                  </a:lnTo>
                  <a:lnTo>
                    <a:pt x="597" y="433"/>
                  </a:lnTo>
                  <a:lnTo>
                    <a:pt x="599" y="435"/>
                  </a:lnTo>
                  <a:lnTo>
                    <a:pt x="601" y="435"/>
                  </a:lnTo>
                  <a:lnTo>
                    <a:pt x="601" y="437"/>
                  </a:lnTo>
                  <a:lnTo>
                    <a:pt x="599" y="438"/>
                  </a:lnTo>
                  <a:lnTo>
                    <a:pt x="597" y="440"/>
                  </a:lnTo>
                  <a:lnTo>
                    <a:pt x="597" y="442"/>
                  </a:lnTo>
                  <a:lnTo>
                    <a:pt x="595" y="444"/>
                  </a:lnTo>
                  <a:lnTo>
                    <a:pt x="595" y="446"/>
                  </a:lnTo>
                  <a:lnTo>
                    <a:pt x="594" y="446"/>
                  </a:lnTo>
                  <a:lnTo>
                    <a:pt x="592" y="448"/>
                  </a:lnTo>
                  <a:lnTo>
                    <a:pt x="592" y="450"/>
                  </a:lnTo>
                  <a:lnTo>
                    <a:pt x="590" y="452"/>
                  </a:lnTo>
                  <a:lnTo>
                    <a:pt x="590" y="455"/>
                  </a:lnTo>
                  <a:lnTo>
                    <a:pt x="590" y="457"/>
                  </a:lnTo>
                  <a:lnTo>
                    <a:pt x="590" y="459"/>
                  </a:lnTo>
                  <a:lnTo>
                    <a:pt x="588" y="461"/>
                  </a:lnTo>
                  <a:lnTo>
                    <a:pt x="588" y="463"/>
                  </a:lnTo>
                  <a:lnTo>
                    <a:pt x="588" y="465"/>
                  </a:lnTo>
                  <a:lnTo>
                    <a:pt x="586" y="469"/>
                  </a:lnTo>
                  <a:lnTo>
                    <a:pt x="584" y="471"/>
                  </a:lnTo>
                  <a:lnTo>
                    <a:pt x="582" y="472"/>
                  </a:lnTo>
                  <a:lnTo>
                    <a:pt x="580" y="474"/>
                  </a:lnTo>
                  <a:lnTo>
                    <a:pt x="578" y="476"/>
                  </a:lnTo>
                  <a:lnTo>
                    <a:pt x="577" y="478"/>
                  </a:lnTo>
                  <a:lnTo>
                    <a:pt x="577" y="480"/>
                  </a:lnTo>
                  <a:lnTo>
                    <a:pt x="575" y="482"/>
                  </a:lnTo>
                  <a:lnTo>
                    <a:pt x="571" y="482"/>
                  </a:lnTo>
                  <a:lnTo>
                    <a:pt x="567" y="482"/>
                  </a:lnTo>
                  <a:lnTo>
                    <a:pt x="565" y="482"/>
                  </a:lnTo>
                  <a:lnTo>
                    <a:pt x="563" y="482"/>
                  </a:lnTo>
                  <a:lnTo>
                    <a:pt x="563" y="480"/>
                  </a:lnTo>
                  <a:lnTo>
                    <a:pt x="560" y="480"/>
                  </a:lnTo>
                  <a:lnTo>
                    <a:pt x="560" y="478"/>
                  </a:lnTo>
                  <a:lnTo>
                    <a:pt x="558" y="478"/>
                  </a:lnTo>
                  <a:lnTo>
                    <a:pt x="556" y="478"/>
                  </a:lnTo>
                  <a:lnTo>
                    <a:pt x="552" y="480"/>
                  </a:lnTo>
                  <a:lnTo>
                    <a:pt x="550" y="480"/>
                  </a:lnTo>
                  <a:lnTo>
                    <a:pt x="548" y="480"/>
                  </a:lnTo>
                  <a:lnTo>
                    <a:pt x="546" y="480"/>
                  </a:lnTo>
                  <a:lnTo>
                    <a:pt x="544" y="482"/>
                  </a:lnTo>
                  <a:lnTo>
                    <a:pt x="543" y="482"/>
                  </a:lnTo>
                  <a:lnTo>
                    <a:pt x="541" y="484"/>
                  </a:lnTo>
                  <a:lnTo>
                    <a:pt x="539" y="484"/>
                  </a:lnTo>
                  <a:lnTo>
                    <a:pt x="537" y="486"/>
                  </a:lnTo>
                  <a:lnTo>
                    <a:pt x="535" y="486"/>
                  </a:lnTo>
                  <a:lnTo>
                    <a:pt x="533" y="488"/>
                  </a:lnTo>
                  <a:lnTo>
                    <a:pt x="531" y="488"/>
                  </a:lnTo>
                  <a:lnTo>
                    <a:pt x="529" y="489"/>
                  </a:lnTo>
                  <a:lnTo>
                    <a:pt x="529" y="491"/>
                  </a:lnTo>
                  <a:lnTo>
                    <a:pt x="527" y="491"/>
                  </a:lnTo>
                  <a:lnTo>
                    <a:pt x="526" y="493"/>
                  </a:lnTo>
                  <a:lnTo>
                    <a:pt x="524" y="495"/>
                  </a:lnTo>
                  <a:lnTo>
                    <a:pt x="522" y="495"/>
                  </a:lnTo>
                  <a:lnTo>
                    <a:pt x="522" y="497"/>
                  </a:lnTo>
                  <a:lnTo>
                    <a:pt x="520" y="501"/>
                  </a:lnTo>
                  <a:lnTo>
                    <a:pt x="520" y="505"/>
                  </a:lnTo>
                  <a:lnTo>
                    <a:pt x="520" y="510"/>
                  </a:lnTo>
                  <a:lnTo>
                    <a:pt x="520" y="512"/>
                  </a:lnTo>
                  <a:lnTo>
                    <a:pt x="518" y="514"/>
                  </a:lnTo>
                  <a:lnTo>
                    <a:pt x="514" y="518"/>
                  </a:lnTo>
                  <a:lnTo>
                    <a:pt x="512" y="520"/>
                  </a:lnTo>
                  <a:lnTo>
                    <a:pt x="510" y="523"/>
                  </a:lnTo>
                  <a:lnTo>
                    <a:pt x="509" y="529"/>
                  </a:lnTo>
                  <a:lnTo>
                    <a:pt x="507" y="535"/>
                  </a:lnTo>
                  <a:lnTo>
                    <a:pt x="507" y="537"/>
                  </a:lnTo>
                  <a:lnTo>
                    <a:pt x="505" y="539"/>
                  </a:lnTo>
                  <a:lnTo>
                    <a:pt x="505" y="540"/>
                  </a:lnTo>
                  <a:lnTo>
                    <a:pt x="505" y="542"/>
                  </a:lnTo>
                  <a:lnTo>
                    <a:pt x="501" y="542"/>
                  </a:lnTo>
                  <a:lnTo>
                    <a:pt x="499" y="544"/>
                  </a:lnTo>
                  <a:lnTo>
                    <a:pt x="497" y="546"/>
                  </a:lnTo>
                  <a:lnTo>
                    <a:pt x="495" y="548"/>
                  </a:lnTo>
                  <a:lnTo>
                    <a:pt x="493" y="552"/>
                  </a:lnTo>
                  <a:lnTo>
                    <a:pt x="492" y="552"/>
                  </a:lnTo>
                  <a:lnTo>
                    <a:pt x="490" y="554"/>
                  </a:lnTo>
                  <a:lnTo>
                    <a:pt x="488" y="554"/>
                  </a:lnTo>
                  <a:lnTo>
                    <a:pt x="486" y="556"/>
                  </a:lnTo>
                  <a:lnTo>
                    <a:pt x="484" y="556"/>
                  </a:lnTo>
                  <a:lnTo>
                    <a:pt x="482" y="556"/>
                  </a:lnTo>
                  <a:lnTo>
                    <a:pt x="480" y="557"/>
                  </a:lnTo>
                  <a:lnTo>
                    <a:pt x="478" y="557"/>
                  </a:lnTo>
                  <a:lnTo>
                    <a:pt x="478" y="559"/>
                  </a:lnTo>
                  <a:lnTo>
                    <a:pt x="476" y="559"/>
                  </a:lnTo>
                  <a:lnTo>
                    <a:pt x="475" y="561"/>
                  </a:lnTo>
                  <a:lnTo>
                    <a:pt x="473" y="561"/>
                  </a:lnTo>
                  <a:lnTo>
                    <a:pt x="471" y="563"/>
                  </a:lnTo>
                  <a:lnTo>
                    <a:pt x="469" y="563"/>
                  </a:lnTo>
                  <a:lnTo>
                    <a:pt x="467" y="565"/>
                  </a:lnTo>
                  <a:lnTo>
                    <a:pt x="467" y="567"/>
                  </a:lnTo>
                  <a:lnTo>
                    <a:pt x="465" y="567"/>
                  </a:lnTo>
                  <a:lnTo>
                    <a:pt x="465" y="569"/>
                  </a:lnTo>
                  <a:lnTo>
                    <a:pt x="463" y="569"/>
                  </a:lnTo>
                  <a:lnTo>
                    <a:pt x="463" y="571"/>
                  </a:lnTo>
                  <a:lnTo>
                    <a:pt x="461" y="571"/>
                  </a:lnTo>
                  <a:lnTo>
                    <a:pt x="461" y="573"/>
                  </a:lnTo>
                  <a:lnTo>
                    <a:pt x="459" y="576"/>
                  </a:lnTo>
                  <a:lnTo>
                    <a:pt x="459" y="580"/>
                  </a:lnTo>
                  <a:lnTo>
                    <a:pt x="456" y="582"/>
                  </a:lnTo>
                  <a:lnTo>
                    <a:pt x="454" y="586"/>
                  </a:lnTo>
                  <a:lnTo>
                    <a:pt x="454" y="588"/>
                  </a:lnTo>
                  <a:lnTo>
                    <a:pt x="452" y="590"/>
                  </a:lnTo>
                  <a:lnTo>
                    <a:pt x="452" y="593"/>
                  </a:lnTo>
                  <a:lnTo>
                    <a:pt x="450" y="595"/>
                  </a:lnTo>
                  <a:lnTo>
                    <a:pt x="450" y="597"/>
                  </a:lnTo>
                  <a:lnTo>
                    <a:pt x="448" y="597"/>
                  </a:lnTo>
                  <a:lnTo>
                    <a:pt x="444" y="597"/>
                  </a:lnTo>
                  <a:lnTo>
                    <a:pt x="441" y="599"/>
                  </a:lnTo>
                  <a:lnTo>
                    <a:pt x="439" y="601"/>
                  </a:lnTo>
                  <a:lnTo>
                    <a:pt x="437" y="603"/>
                  </a:lnTo>
                  <a:lnTo>
                    <a:pt x="435" y="607"/>
                  </a:lnTo>
                  <a:lnTo>
                    <a:pt x="433" y="608"/>
                  </a:lnTo>
                  <a:lnTo>
                    <a:pt x="431" y="610"/>
                  </a:lnTo>
                  <a:lnTo>
                    <a:pt x="431" y="612"/>
                  </a:lnTo>
                  <a:lnTo>
                    <a:pt x="427" y="614"/>
                  </a:lnTo>
                  <a:lnTo>
                    <a:pt x="425" y="616"/>
                  </a:lnTo>
                  <a:lnTo>
                    <a:pt x="422" y="620"/>
                  </a:lnTo>
                  <a:lnTo>
                    <a:pt x="418" y="624"/>
                  </a:lnTo>
                  <a:lnTo>
                    <a:pt x="416" y="625"/>
                  </a:lnTo>
                  <a:lnTo>
                    <a:pt x="412" y="627"/>
                  </a:lnTo>
                  <a:lnTo>
                    <a:pt x="408" y="631"/>
                  </a:lnTo>
                  <a:lnTo>
                    <a:pt x="407" y="633"/>
                  </a:lnTo>
                  <a:lnTo>
                    <a:pt x="405" y="635"/>
                  </a:lnTo>
                  <a:lnTo>
                    <a:pt x="403" y="637"/>
                  </a:lnTo>
                  <a:lnTo>
                    <a:pt x="401" y="639"/>
                  </a:lnTo>
                  <a:lnTo>
                    <a:pt x="397" y="641"/>
                  </a:lnTo>
                  <a:lnTo>
                    <a:pt x="395" y="641"/>
                  </a:lnTo>
                  <a:lnTo>
                    <a:pt x="391" y="642"/>
                  </a:lnTo>
                  <a:lnTo>
                    <a:pt x="390" y="644"/>
                  </a:lnTo>
                  <a:lnTo>
                    <a:pt x="388" y="646"/>
                  </a:lnTo>
                  <a:lnTo>
                    <a:pt x="386" y="648"/>
                  </a:lnTo>
                  <a:lnTo>
                    <a:pt x="382" y="652"/>
                  </a:lnTo>
                  <a:lnTo>
                    <a:pt x="382" y="656"/>
                  </a:lnTo>
                  <a:lnTo>
                    <a:pt x="380" y="658"/>
                  </a:lnTo>
                  <a:lnTo>
                    <a:pt x="380" y="661"/>
                  </a:lnTo>
                  <a:lnTo>
                    <a:pt x="378" y="663"/>
                  </a:lnTo>
                  <a:lnTo>
                    <a:pt x="376" y="665"/>
                  </a:lnTo>
                  <a:lnTo>
                    <a:pt x="376" y="667"/>
                  </a:lnTo>
                  <a:lnTo>
                    <a:pt x="374" y="669"/>
                  </a:lnTo>
                  <a:lnTo>
                    <a:pt x="373" y="671"/>
                  </a:lnTo>
                  <a:lnTo>
                    <a:pt x="371" y="671"/>
                  </a:lnTo>
                  <a:lnTo>
                    <a:pt x="369" y="673"/>
                  </a:lnTo>
                  <a:lnTo>
                    <a:pt x="369" y="675"/>
                  </a:lnTo>
                  <a:lnTo>
                    <a:pt x="367" y="676"/>
                  </a:lnTo>
                  <a:lnTo>
                    <a:pt x="367" y="678"/>
                  </a:lnTo>
                  <a:lnTo>
                    <a:pt x="367" y="680"/>
                  </a:lnTo>
                  <a:lnTo>
                    <a:pt x="365" y="684"/>
                  </a:lnTo>
                  <a:lnTo>
                    <a:pt x="363" y="686"/>
                  </a:lnTo>
                  <a:lnTo>
                    <a:pt x="361" y="686"/>
                  </a:lnTo>
                  <a:lnTo>
                    <a:pt x="359" y="690"/>
                  </a:lnTo>
                  <a:lnTo>
                    <a:pt x="359" y="692"/>
                  </a:lnTo>
                  <a:lnTo>
                    <a:pt x="357" y="693"/>
                  </a:lnTo>
                  <a:lnTo>
                    <a:pt x="357" y="695"/>
                  </a:lnTo>
                  <a:lnTo>
                    <a:pt x="356" y="699"/>
                  </a:lnTo>
                  <a:lnTo>
                    <a:pt x="357" y="701"/>
                  </a:lnTo>
                  <a:lnTo>
                    <a:pt x="359" y="703"/>
                  </a:lnTo>
                  <a:lnTo>
                    <a:pt x="359" y="705"/>
                  </a:lnTo>
                  <a:lnTo>
                    <a:pt x="359" y="707"/>
                  </a:lnTo>
                  <a:lnTo>
                    <a:pt x="357" y="709"/>
                  </a:lnTo>
                  <a:lnTo>
                    <a:pt x="356" y="709"/>
                  </a:lnTo>
                  <a:lnTo>
                    <a:pt x="356" y="710"/>
                  </a:lnTo>
                  <a:lnTo>
                    <a:pt x="356" y="712"/>
                  </a:lnTo>
                  <a:lnTo>
                    <a:pt x="356" y="714"/>
                  </a:lnTo>
                  <a:lnTo>
                    <a:pt x="356" y="716"/>
                  </a:lnTo>
                  <a:lnTo>
                    <a:pt x="356" y="718"/>
                  </a:lnTo>
                  <a:lnTo>
                    <a:pt x="354" y="720"/>
                  </a:lnTo>
                  <a:lnTo>
                    <a:pt x="354" y="722"/>
                  </a:lnTo>
                  <a:lnTo>
                    <a:pt x="354" y="724"/>
                  </a:lnTo>
                  <a:lnTo>
                    <a:pt x="354" y="728"/>
                  </a:lnTo>
                  <a:lnTo>
                    <a:pt x="354" y="729"/>
                  </a:lnTo>
                  <a:lnTo>
                    <a:pt x="354" y="731"/>
                  </a:lnTo>
                  <a:lnTo>
                    <a:pt x="354" y="733"/>
                  </a:lnTo>
                  <a:lnTo>
                    <a:pt x="356" y="735"/>
                  </a:lnTo>
                  <a:lnTo>
                    <a:pt x="357" y="735"/>
                  </a:lnTo>
                  <a:lnTo>
                    <a:pt x="356" y="737"/>
                  </a:lnTo>
                  <a:lnTo>
                    <a:pt x="356" y="739"/>
                  </a:lnTo>
                  <a:lnTo>
                    <a:pt x="357" y="739"/>
                  </a:lnTo>
                  <a:lnTo>
                    <a:pt x="359" y="739"/>
                  </a:lnTo>
                  <a:lnTo>
                    <a:pt x="361" y="741"/>
                  </a:lnTo>
                  <a:lnTo>
                    <a:pt x="363" y="741"/>
                  </a:lnTo>
                  <a:lnTo>
                    <a:pt x="363" y="743"/>
                  </a:lnTo>
                  <a:lnTo>
                    <a:pt x="363" y="745"/>
                  </a:lnTo>
                  <a:lnTo>
                    <a:pt x="365" y="745"/>
                  </a:lnTo>
                  <a:lnTo>
                    <a:pt x="365" y="746"/>
                  </a:lnTo>
                  <a:lnTo>
                    <a:pt x="367" y="748"/>
                  </a:lnTo>
                  <a:lnTo>
                    <a:pt x="367" y="750"/>
                  </a:lnTo>
                  <a:lnTo>
                    <a:pt x="369" y="750"/>
                  </a:lnTo>
                  <a:lnTo>
                    <a:pt x="369" y="752"/>
                  </a:lnTo>
                  <a:lnTo>
                    <a:pt x="367" y="752"/>
                  </a:lnTo>
                  <a:lnTo>
                    <a:pt x="367" y="754"/>
                  </a:lnTo>
                  <a:lnTo>
                    <a:pt x="367" y="756"/>
                  </a:lnTo>
                  <a:lnTo>
                    <a:pt x="367" y="758"/>
                  </a:lnTo>
                  <a:lnTo>
                    <a:pt x="369" y="760"/>
                  </a:lnTo>
                  <a:lnTo>
                    <a:pt x="371" y="762"/>
                  </a:lnTo>
                  <a:lnTo>
                    <a:pt x="369" y="762"/>
                  </a:lnTo>
                  <a:lnTo>
                    <a:pt x="367" y="763"/>
                  </a:lnTo>
                  <a:lnTo>
                    <a:pt x="365" y="765"/>
                  </a:lnTo>
                  <a:lnTo>
                    <a:pt x="363" y="765"/>
                  </a:lnTo>
                  <a:lnTo>
                    <a:pt x="363" y="767"/>
                  </a:lnTo>
                  <a:lnTo>
                    <a:pt x="361" y="767"/>
                  </a:lnTo>
                  <a:lnTo>
                    <a:pt x="361" y="769"/>
                  </a:lnTo>
                  <a:lnTo>
                    <a:pt x="359" y="769"/>
                  </a:lnTo>
                  <a:lnTo>
                    <a:pt x="359" y="771"/>
                  </a:lnTo>
                  <a:lnTo>
                    <a:pt x="357" y="773"/>
                  </a:lnTo>
                  <a:lnTo>
                    <a:pt x="356" y="773"/>
                  </a:lnTo>
                  <a:lnTo>
                    <a:pt x="354" y="773"/>
                  </a:lnTo>
                  <a:lnTo>
                    <a:pt x="354" y="775"/>
                  </a:lnTo>
                  <a:lnTo>
                    <a:pt x="352" y="775"/>
                  </a:lnTo>
                  <a:lnTo>
                    <a:pt x="352" y="777"/>
                  </a:lnTo>
                  <a:lnTo>
                    <a:pt x="350" y="777"/>
                  </a:lnTo>
                  <a:lnTo>
                    <a:pt x="350" y="779"/>
                  </a:lnTo>
                  <a:lnTo>
                    <a:pt x="350" y="780"/>
                  </a:lnTo>
                  <a:lnTo>
                    <a:pt x="348" y="780"/>
                  </a:lnTo>
                  <a:lnTo>
                    <a:pt x="348" y="782"/>
                  </a:lnTo>
                  <a:lnTo>
                    <a:pt x="346" y="782"/>
                  </a:lnTo>
                  <a:lnTo>
                    <a:pt x="346" y="784"/>
                  </a:lnTo>
                  <a:lnTo>
                    <a:pt x="344" y="786"/>
                  </a:lnTo>
                  <a:lnTo>
                    <a:pt x="344" y="788"/>
                  </a:lnTo>
                  <a:lnTo>
                    <a:pt x="346" y="790"/>
                  </a:lnTo>
                  <a:lnTo>
                    <a:pt x="348" y="792"/>
                  </a:lnTo>
                  <a:lnTo>
                    <a:pt x="350" y="792"/>
                  </a:lnTo>
                  <a:lnTo>
                    <a:pt x="352" y="794"/>
                  </a:lnTo>
                  <a:lnTo>
                    <a:pt x="354" y="794"/>
                  </a:lnTo>
                  <a:lnTo>
                    <a:pt x="354" y="796"/>
                  </a:lnTo>
                  <a:lnTo>
                    <a:pt x="356" y="797"/>
                  </a:lnTo>
                  <a:lnTo>
                    <a:pt x="359" y="797"/>
                  </a:lnTo>
                  <a:lnTo>
                    <a:pt x="363" y="797"/>
                  </a:lnTo>
                  <a:lnTo>
                    <a:pt x="365" y="797"/>
                  </a:lnTo>
                  <a:lnTo>
                    <a:pt x="367" y="796"/>
                  </a:lnTo>
                  <a:lnTo>
                    <a:pt x="369" y="794"/>
                  </a:lnTo>
                  <a:lnTo>
                    <a:pt x="371" y="794"/>
                  </a:lnTo>
                  <a:lnTo>
                    <a:pt x="373" y="792"/>
                  </a:lnTo>
                  <a:lnTo>
                    <a:pt x="374" y="792"/>
                  </a:lnTo>
                  <a:lnTo>
                    <a:pt x="376" y="790"/>
                  </a:lnTo>
                  <a:lnTo>
                    <a:pt x="378" y="790"/>
                  </a:lnTo>
                  <a:lnTo>
                    <a:pt x="378" y="788"/>
                  </a:lnTo>
                  <a:lnTo>
                    <a:pt x="380" y="788"/>
                  </a:lnTo>
                  <a:lnTo>
                    <a:pt x="382" y="786"/>
                  </a:lnTo>
                  <a:lnTo>
                    <a:pt x="384" y="784"/>
                  </a:lnTo>
                  <a:lnTo>
                    <a:pt x="384" y="782"/>
                  </a:lnTo>
                  <a:lnTo>
                    <a:pt x="386" y="782"/>
                  </a:lnTo>
                  <a:lnTo>
                    <a:pt x="388" y="782"/>
                  </a:lnTo>
                  <a:lnTo>
                    <a:pt x="388" y="784"/>
                  </a:lnTo>
                  <a:lnTo>
                    <a:pt x="390" y="786"/>
                  </a:lnTo>
                  <a:lnTo>
                    <a:pt x="390" y="788"/>
                  </a:lnTo>
                  <a:lnTo>
                    <a:pt x="393" y="788"/>
                  </a:lnTo>
                  <a:lnTo>
                    <a:pt x="395" y="790"/>
                  </a:lnTo>
                  <a:lnTo>
                    <a:pt x="397" y="790"/>
                  </a:lnTo>
                  <a:lnTo>
                    <a:pt x="401" y="792"/>
                  </a:lnTo>
                  <a:lnTo>
                    <a:pt x="403" y="794"/>
                  </a:lnTo>
                  <a:lnTo>
                    <a:pt x="405" y="794"/>
                  </a:lnTo>
                  <a:lnTo>
                    <a:pt x="407" y="796"/>
                  </a:lnTo>
                  <a:lnTo>
                    <a:pt x="410" y="797"/>
                  </a:lnTo>
                  <a:lnTo>
                    <a:pt x="412" y="797"/>
                  </a:lnTo>
                  <a:lnTo>
                    <a:pt x="416" y="799"/>
                  </a:lnTo>
                  <a:lnTo>
                    <a:pt x="418" y="799"/>
                  </a:lnTo>
                  <a:lnTo>
                    <a:pt x="422" y="801"/>
                  </a:lnTo>
                  <a:lnTo>
                    <a:pt x="425" y="803"/>
                  </a:lnTo>
                  <a:lnTo>
                    <a:pt x="429" y="803"/>
                  </a:lnTo>
                  <a:lnTo>
                    <a:pt x="431" y="803"/>
                  </a:lnTo>
                  <a:lnTo>
                    <a:pt x="435" y="803"/>
                  </a:lnTo>
                  <a:lnTo>
                    <a:pt x="439" y="803"/>
                  </a:lnTo>
                  <a:lnTo>
                    <a:pt x="441" y="805"/>
                  </a:lnTo>
                  <a:lnTo>
                    <a:pt x="441" y="807"/>
                  </a:lnTo>
                  <a:lnTo>
                    <a:pt x="441" y="809"/>
                  </a:lnTo>
                  <a:lnTo>
                    <a:pt x="441" y="813"/>
                  </a:lnTo>
                  <a:lnTo>
                    <a:pt x="441" y="816"/>
                  </a:lnTo>
                  <a:lnTo>
                    <a:pt x="441" y="818"/>
                  </a:lnTo>
                  <a:lnTo>
                    <a:pt x="441" y="820"/>
                  </a:lnTo>
                  <a:lnTo>
                    <a:pt x="442" y="822"/>
                  </a:lnTo>
                  <a:lnTo>
                    <a:pt x="446" y="824"/>
                  </a:lnTo>
                  <a:lnTo>
                    <a:pt x="450" y="824"/>
                  </a:lnTo>
                  <a:lnTo>
                    <a:pt x="454" y="824"/>
                  </a:lnTo>
                  <a:lnTo>
                    <a:pt x="456" y="826"/>
                  </a:lnTo>
                  <a:lnTo>
                    <a:pt x="458" y="828"/>
                  </a:lnTo>
                  <a:lnTo>
                    <a:pt x="461" y="830"/>
                  </a:lnTo>
                  <a:lnTo>
                    <a:pt x="463" y="830"/>
                  </a:lnTo>
                  <a:lnTo>
                    <a:pt x="465" y="831"/>
                  </a:lnTo>
                  <a:lnTo>
                    <a:pt x="467" y="833"/>
                  </a:lnTo>
                  <a:lnTo>
                    <a:pt x="469" y="833"/>
                  </a:lnTo>
                  <a:lnTo>
                    <a:pt x="469" y="835"/>
                  </a:lnTo>
                  <a:lnTo>
                    <a:pt x="473" y="837"/>
                  </a:lnTo>
                  <a:lnTo>
                    <a:pt x="471" y="837"/>
                  </a:lnTo>
                  <a:lnTo>
                    <a:pt x="471" y="839"/>
                  </a:lnTo>
                  <a:lnTo>
                    <a:pt x="469" y="843"/>
                  </a:lnTo>
                  <a:lnTo>
                    <a:pt x="467" y="845"/>
                  </a:lnTo>
                  <a:lnTo>
                    <a:pt x="467" y="847"/>
                  </a:lnTo>
                  <a:lnTo>
                    <a:pt x="465" y="848"/>
                  </a:lnTo>
                  <a:lnTo>
                    <a:pt x="463" y="850"/>
                  </a:lnTo>
                  <a:lnTo>
                    <a:pt x="461" y="852"/>
                  </a:lnTo>
                  <a:lnTo>
                    <a:pt x="461" y="854"/>
                  </a:lnTo>
                  <a:lnTo>
                    <a:pt x="461" y="856"/>
                  </a:lnTo>
                  <a:lnTo>
                    <a:pt x="461" y="860"/>
                  </a:lnTo>
                  <a:lnTo>
                    <a:pt x="461" y="862"/>
                  </a:lnTo>
                  <a:lnTo>
                    <a:pt x="459" y="862"/>
                  </a:lnTo>
                  <a:lnTo>
                    <a:pt x="458" y="864"/>
                  </a:lnTo>
                  <a:lnTo>
                    <a:pt x="454" y="865"/>
                  </a:lnTo>
                  <a:lnTo>
                    <a:pt x="450" y="865"/>
                  </a:lnTo>
                  <a:lnTo>
                    <a:pt x="448" y="865"/>
                  </a:lnTo>
                  <a:lnTo>
                    <a:pt x="448" y="864"/>
                  </a:lnTo>
                  <a:lnTo>
                    <a:pt x="446" y="864"/>
                  </a:lnTo>
                  <a:lnTo>
                    <a:pt x="444" y="862"/>
                  </a:lnTo>
                  <a:lnTo>
                    <a:pt x="442" y="864"/>
                  </a:lnTo>
                  <a:lnTo>
                    <a:pt x="441" y="865"/>
                  </a:lnTo>
                  <a:lnTo>
                    <a:pt x="439" y="867"/>
                  </a:lnTo>
                  <a:lnTo>
                    <a:pt x="439" y="869"/>
                  </a:lnTo>
                  <a:lnTo>
                    <a:pt x="437" y="871"/>
                  </a:lnTo>
                  <a:lnTo>
                    <a:pt x="435" y="873"/>
                  </a:lnTo>
                  <a:lnTo>
                    <a:pt x="435" y="877"/>
                  </a:lnTo>
                  <a:lnTo>
                    <a:pt x="433" y="879"/>
                  </a:lnTo>
                  <a:lnTo>
                    <a:pt x="431" y="881"/>
                  </a:lnTo>
                  <a:lnTo>
                    <a:pt x="431" y="882"/>
                  </a:lnTo>
                  <a:lnTo>
                    <a:pt x="429" y="884"/>
                  </a:lnTo>
                  <a:lnTo>
                    <a:pt x="427" y="886"/>
                  </a:lnTo>
                  <a:lnTo>
                    <a:pt x="425" y="886"/>
                  </a:lnTo>
                  <a:lnTo>
                    <a:pt x="424" y="886"/>
                  </a:lnTo>
                  <a:lnTo>
                    <a:pt x="420" y="886"/>
                  </a:lnTo>
                  <a:lnTo>
                    <a:pt x="418" y="886"/>
                  </a:lnTo>
                  <a:lnTo>
                    <a:pt x="416" y="886"/>
                  </a:lnTo>
                  <a:lnTo>
                    <a:pt x="416" y="888"/>
                  </a:lnTo>
                  <a:lnTo>
                    <a:pt x="420" y="890"/>
                  </a:lnTo>
                  <a:lnTo>
                    <a:pt x="422" y="890"/>
                  </a:lnTo>
                  <a:lnTo>
                    <a:pt x="427" y="892"/>
                  </a:lnTo>
                  <a:lnTo>
                    <a:pt x="431" y="892"/>
                  </a:lnTo>
                  <a:lnTo>
                    <a:pt x="435" y="892"/>
                  </a:lnTo>
                  <a:lnTo>
                    <a:pt x="439" y="892"/>
                  </a:lnTo>
                  <a:lnTo>
                    <a:pt x="442" y="892"/>
                  </a:lnTo>
                  <a:lnTo>
                    <a:pt x="444" y="892"/>
                  </a:lnTo>
                  <a:lnTo>
                    <a:pt x="448" y="892"/>
                  </a:lnTo>
                  <a:lnTo>
                    <a:pt x="450" y="894"/>
                  </a:lnTo>
                  <a:lnTo>
                    <a:pt x="450" y="896"/>
                  </a:lnTo>
                  <a:lnTo>
                    <a:pt x="452" y="896"/>
                  </a:lnTo>
                  <a:lnTo>
                    <a:pt x="452" y="898"/>
                  </a:lnTo>
                  <a:lnTo>
                    <a:pt x="452" y="901"/>
                  </a:lnTo>
                  <a:lnTo>
                    <a:pt x="450" y="903"/>
                  </a:lnTo>
                  <a:lnTo>
                    <a:pt x="450" y="907"/>
                  </a:lnTo>
                  <a:lnTo>
                    <a:pt x="448" y="911"/>
                  </a:lnTo>
                  <a:lnTo>
                    <a:pt x="446" y="913"/>
                  </a:lnTo>
                  <a:lnTo>
                    <a:pt x="446" y="915"/>
                  </a:lnTo>
                  <a:lnTo>
                    <a:pt x="448" y="915"/>
                  </a:lnTo>
                  <a:lnTo>
                    <a:pt x="448" y="916"/>
                  </a:lnTo>
                  <a:lnTo>
                    <a:pt x="448" y="918"/>
                  </a:lnTo>
                  <a:lnTo>
                    <a:pt x="450" y="920"/>
                  </a:lnTo>
                  <a:lnTo>
                    <a:pt x="452" y="920"/>
                  </a:lnTo>
                  <a:lnTo>
                    <a:pt x="454" y="922"/>
                  </a:lnTo>
                  <a:lnTo>
                    <a:pt x="456" y="926"/>
                  </a:lnTo>
                  <a:lnTo>
                    <a:pt x="456" y="928"/>
                  </a:lnTo>
                  <a:lnTo>
                    <a:pt x="458" y="932"/>
                  </a:lnTo>
                  <a:lnTo>
                    <a:pt x="458" y="933"/>
                  </a:lnTo>
                  <a:lnTo>
                    <a:pt x="459" y="933"/>
                  </a:lnTo>
                  <a:lnTo>
                    <a:pt x="461" y="935"/>
                  </a:lnTo>
                  <a:lnTo>
                    <a:pt x="463" y="935"/>
                  </a:lnTo>
                  <a:lnTo>
                    <a:pt x="465" y="937"/>
                  </a:lnTo>
                  <a:lnTo>
                    <a:pt x="467" y="939"/>
                  </a:lnTo>
                  <a:lnTo>
                    <a:pt x="469" y="941"/>
                  </a:lnTo>
                  <a:lnTo>
                    <a:pt x="467" y="941"/>
                  </a:lnTo>
                  <a:lnTo>
                    <a:pt x="467" y="943"/>
                  </a:lnTo>
                  <a:lnTo>
                    <a:pt x="463" y="947"/>
                  </a:lnTo>
                  <a:lnTo>
                    <a:pt x="463" y="949"/>
                  </a:lnTo>
                  <a:lnTo>
                    <a:pt x="461" y="952"/>
                  </a:lnTo>
                  <a:lnTo>
                    <a:pt x="461" y="956"/>
                  </a:lnTo>
                  <a:lnTo>
                    <a:pt x="461" y="960"/>
                  </a:lnTo>
                  <a:lnTo>
                    <a:pt x="459" y="964"/>
                  </a:lnTo>
                  <a:lnTo>
                    <a:pt x="458" y="969"/>
                  </a:lnTo>
                  <a:lnTo>
                    <a:pt x="458" y="973"/>
                  </a:lnTo>
                  <a:lnTo>
                    <a:pt x="458" y="979"/>
                  </a:lnTo>
                  <a:lnTo>
                    <a:pt x="456" y="983"/>
                  </a:lnTo>
                  <a:lnTo>
                    <a:pt x="452" y="986"/>
                  </a:lnTo>
                  <a:lnTo>
                    <a:pt x="452" y="988"/>
                  </a:lnTo>
                  <a:lnTo>
                    <a:pt x="450" y="988"/>
                  </a:lnTo>
                  <a:lnTo>
                    <a:pt x="448" y="990"/>
                  </a:lnTo>
                  <a:lnTo>
                    <a:pt x="446" y="990"/>
                  </a:lnTo>
                  <a:lnTo>
                    <a:pt x="444" y="990"/>
                  </a:lnTo>
                  <a:lnTo>
                    <a:pt x="441" y="990"/>
                  </a:lnTo>
                  <a:lnTo>
                    <a:pt x="437" y="990"/>
                  </a:lnTo>
                  <a:lnTo>
                    <a:pt x="435" y="990"/>
                  </a:lnTo>
                  <a:lnTo>
                    <a:pt x="431" y="990"/>
                  </a:lnTo>
                  <a:lnTo>
                    <a:pt x="427" y="990"/>
                  </a:lnTo>
                  <a:lnTo>
                    <a:pt x="424" y="990"/>
                  </a:lnTo>
                  <a:lnTo>
                    <a:pt x="422" y="990"/>
                  </a:lnTo>
                  <a:lnTo>
                    <a:pt x="418" y="990"/>
                  </a:lnTo>
                  <a:lnTo>
                    <a:pt x="416" y="992"/>
                  </a:lnTo>
                  <a:lnTo>
                    <a:pt x="412" y="994"/>
                  </a:lnTo>
                  <a:lnTo>
                    <a:pt x="408" y="994"/>
                  </a:lnTo>
                  <a:lnTo>
                    <a:pt x="405" y="996"/>
                  </a:lnTo>
                  <a:lnTo>
                    <a:pt x="403" y="998"/>
                  </a:lnTo>
                  <a:lnTo>
                    <a:pt x="401" y="1000"/>
                  </a:lnTo>
                  <a:lnTo>
                    <a:pt x="397" y="1001"/>
                  </a:lnTo>
                  <a:lnTo>
                    <a:pt x="397" y="1005"/>
                  </a:lnTo>
                  <a:lnTo>
                    <a:pt x="397" y="1009"/>
                  </a:lnTo>
                  <a:lnTo>
                    <a:pt x="393" y="1011"/>
                  </a:lnTo>
                  <a:lnTo>
                    <a:pt x="391" y="1011"/>
                  </a:lnTo>
                  <a:lnTo>
                    <a:pt x="388" y="1013"/>
                  </a:lnTo>
                  <a:lnTo>
                    <a:pt x="386" y="1017"/>
                  </a:lnTo>
                  <a:lnTo>
                    <a:pt x="386" y="1020"/>
                  </a:lnTo>
                  <a:lnTo>
                    <a:pt x="384" y="1022"/>
                  </a:lnTo>
                  <a:lnTo>
                    <a:pt x="382" y="1024"/>
                  </a:lnTo>
                  <a:lnTo>
                    <a:pt x="380" y="1026"/>
                  </a:lnTo>
                  <a:lnTo>
                    <a:pt x="376" y="1024"/>
                  </a:lnTo>
                  <a:lnTo>
                    <a:pt x="374" y="1024"/>
                  </a:lnTo>
                  <a:lnTo>
                    <a:pt x="373" y="1026"/>
                  </a:lnTo>
                  <a:lnTo>
                    <a:pt x="371" y="1030"/>
                  </a:lnTo>
                  <a:lnTo>
                    <a:pt x="367" y="1032"/>
                  </a:lnTo>
                  <a:lnTo>
                    <a:pt x="365" y="1034"/>
                  </a:lnTo>
                  <a:lnTo>
                    <a:pt x="361" y="1034"/>
                  </a:lnTo>
                  <a:lnTo>
                    <a:pt x="359" y="1034"/>
                  </a:lnTo>
                  <a:lnTo>
                    <a:pt x="357" y="1039"/>
                  </a:lnTo>
                  <a:lnTo>
                    <a:pt x="357" y="1041"/>
                  </a:lnTo>
                  <a:lnTo>
                    <a:pt x="356" y="1041"/>
                  </a:lnTo>
                  <a:lnTo>
                    <a:pt x="354" y="1039"/>
                  </a:lnTo>
                  <a:lnTo>
                    <a:pt x="352" y="1037"/>
                  </a:lnTo>
                  <a:lnTo>
                    <a:pt x="350" y="1035"/>
                  </a:lnTo>
                  <a:lnTo>
                    <a:pt x="348" y="1035"/>
                  </a:lnTo>
                  <a:lnTo>
                    <a:pt x="344" y="1034"/>
                  </a:lnTo>
                  <a:lnTo>
                    <a:pt x="342" y="1032"/>
                  </a:lnTo>
                  <a:lnTo>
                    <a:pt x="340" y="1032"/>
                  </a:lnTo>
                  <a:lnTo>
                    <a:pt x="339" y="1030"/>
                  </a:lnTo>
                  <a:lnTo>
                    <a:pt x="335" y="1030"/>
                  </a:lnTo>
                  <a:lnTo>
                    <a:pt x="333" y="1030"/>
                  </a:lnTo>
                  <a:lnTo>
                    <a:pt x="331" y="1028"/>
                  </a:lnTo>
                  <a:lnTo>
                    <a:pt x="329" y="1026"/>
                  </a:lnTo>
                  <a:lnTo>
                    <a:pt x="327" y="1024"/>
                  </a:lnTo>
                  <a:lnTo>
                    <a:pt x="323" y="1022"/>
                  </a:lnTo>
                  <a:lnTo>
                    <a:pt x="322" y="1018"/>
                  </a:lnTo>
                  <a:lnTo>
                    <a:pt x="320" y="1018"/>
                  </a:lnTo>
                  <a:lnTo>
                    <a:pt x="318" y="1017"/>
                  </a:lnTo>
                  <a:lnTo>
                    <a:pt x="316" y="1017"/>
                  </a:lnTo>
                  <a:lnTo>
                    <a:pt x="314" y="1015"/>
                  </a:lnTo>
                  <a:lnTo>
                    <a:pt x="314" y="1013"/>
                  </a:lnTo>
                  <a:lnTo>
                    <a:pt x="312" y="101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738" y="2564"/>
              <a:ext cx="1587" cy="1077"/>
            </a:xfrm>
            <a:custGeom>
              <a:avLst/>
              <a:gdLst>
                <a:gd name="T0" fmla="*/ 1545 w 1587"/>
                <a:gd name="T1" fmla="*/ 856 h 1077"/>
                <a:gd name="T2" fmla="*/ 1553 w 1587"/>
                <a:gd name="T3" fmla="*/ 937 h 1077"/>
                <a:gd name="T4" fmla="*/ 1587 w 1587"/>
                <a:gd name="T5" fmla="*/ 986 h 1077"/>
                <a:gd name="T6" fmla="*/ 1570 w 1587"/>
                <a:gd name="T7" fmla="*/ 1022 h 1077"/>
                <a:gd name="T8" fmla="*/ 1517 w 1587"/>
                <a:gd name="T9" fmla="*/ 1039 h 1077"/>
                <a:gd name="T10" fmla="*/ 1462 w 1587"/>
                <a:gd name="T11" fmla="*/ 1015 h 1077"/>
                <a:gd name="T12" fmla="*/ 1409 w 1587"/>
                <a:gd name="T13" fmla="*/ 1043 h 1077"/>
                <a:gd name="T14" fmla="*/ 1345 w 1587"/>
                <a:gd name="T15" fmla="*/ 1075 h 1077"/>
                <a:gd name="T16" fmla="*/ 1301 w 1587"/>
                <a:gd name="T17" fmla="*/ 1041 h 1077"/>
                <a:gd name="T18" fmla="*/ 1258 w 1587"/>
                <a:gd name="T19" fmla="*/ 996 h 1077"/>
                <a:gd name="T20" fmla="*/ 1262 w 1587"/>
                <a:gd name="T21" fmla="*/ 928 h 1077"/>
                <a:gd name="T22" fmla="*/ 1214 w 1587"/>
                <a:gd name="T23" fmla="*/ 888 h 1077"/>
                <a:gd name="T24" fmla="*/ 1156 w 1587"/>
                <a:gd name="T25" fmla="*/ 882 h 1077"/>
                <a:gd name="T26" fmla="*/ 1090 w 1587"/>
                <a:gd name="T27" fmla="*/ 913 h 1077"/>
                <a:gd name="T28" fmla="*/ 1027 w 1587"/>
                <a:gd name="T29" fmla="*/ 930 h 1077"/>
                <a:gd name="T30" fmla="*/ 976 w 1587"/>
                <a:gd name="T31" fmla="*/ 960 h 1077"/>
                <a:gd name="T32" fmla="*/ 910 w 1587"/>
                <a:gd name="T33" fmla="*/ 943 h 1077"/>
                <a:gd name="T34" fmla="*/ 886 w 1587"/>
                <a:gd name="T35" fmla="*/ 894 h 1077"/>
                <a:gd name="T36" fmla="*/ 836 w 1587"/>
                <a:gd name="T37" fmla="*/ 867 h 1077"/>
                <a:gd name="T38" fmla="*/ 780 w 1587"/>
                <a:gd name="T39" fmla="*/ 871 h 1077"/>
                <a:gd name="T40" fmla="*/ 733 w 1587"/>
                <a:gd name="T41" fmla="*/ 845 h 1077"/>
                <a:gd name="T42" fmla="*/ 697 w 1587"/>
                <a:gd name="T43" fmla="*/ 797 h 1077"/>
                <a:gd name="T44" fmla="*/ 644 w 1587"/>
                <a:gd name="T45" fmla="*/ 767 h 1077"/>
                <a:gd name="T46" fmla="*/ 583 w 1587"/>
                <a:gd name="T47" fmla="*/ 773 h 1077"/>
                <a:gd name="T48" fmla="*/ 521 w 1587"/>
                <a:gd name="T49" fmla="*/ 752 h 1077"/>
                <a:gd name="T50" fmla="*/ 521 w 1587"/>
                <a:gd name="T51" fmla="*/ 703 h 1077"/>
                <a:gd name="T52" fmla="*/ 534 w 1587"/>
                <a:gd name="T53" fmla="*/ 641 h 1077"/>
                <a:gd name="T54" fmla="*/ 510 w 1587"/>
                <a:gd name="T55" fmla="*/ 573 h 1077"/>
                <a:gd name="T56" fmla="*/ 457 w 1587"/>
                <a:gd name="T57" fmla="*/ 537 h 1077"/>
                <a:gd name="T58" fmla="*/ 387 w 1587"/>
                <a:gd name="T59" fmla="*/ 527 h 1077"/>
                <a:gd name="T60" fmla="*/ 315 w 1587"/>
                <a:gd name="T61" fmla="*/ 518 h 1077"/>
                <a:gd name="T62" fmla="*/ 253 w 1587"/>
                <a:gd name="T63" fmla="*/ 495 h 1077"/>
                <a:gd name="T64" fmla="*/ 205 w 1587"/>
                <a:gd name="T65" fmla="*/ 471 h 1077"/>
                <a:gd name="T66" fmla="*/ 158 w 1587"/>
                <a:gd name="T67" fmla="*/ 431 h 1077"/>
                <a:gd name="T68" fmla="*/ 119 w 1587"/>
                <a:gd name="T69" fmla="*/ 431 h 1077"/>
                <a:gd name="T70" fmla="*/ 69 w 1587"/>
                <a:gd name="T71" fmla="*/ 469 h 1077"/>
                <a:gd name="T72" fmla="*/ 28 w 1587"/>
                <a:gd name="T73" fmla="*/ 429 h 1077"/>
                <a:gd name="T74" fmla="*/ 1 w 1587"/>
                <a:gd name="T75" fmla="*/ 401 h 1077"/>
                <a:gd name="T76" fmla="*/ 66 w 1587"/>
                <a:gd name="T77" fmla="*/ 401 h 1077"/>
                <a:gd name="T78" fmla="*/ 162 w 1587"/>
                <a:gd name="T79" fmla="*/ 361 h 1077"/>
                <a:gd name="T80" fmla="*/ 272 w 1587"/>
                <a:gd name="T81" fmla="*/ 302 h 1077"/>
                <a:gd name="T82" fmla="*/ 309 w 1587"/>
                <a:gd name="T83" fmla="*/ 293 h 1077"/>
                <a:gd name="T84" fmla="*/ 357 w 1587"/>
                <a:gd name="T85" fmla="*/ 282 h 1077"/>
                <a:gd name="T86" fmla="*/ 379 w 1587"/>
                <a:gd name="T87" fmla="*/ 250 h 1077"/>
                <a:gd name="T88" fmla="*/ 358 w 1587"/>
                <a:gd name="T89" fmla="*/ 229 h 1077"/>
                <a:gd name="T90" fmla="*/ 383 w 1587"/>
                <a:gd name="T91" fmla="*/ 204 h 1077"/>
                <a:gd name="T92" fmla="*/ 421 w 1587"/>
                <a:gd name="T93" fmla="*/ 199 h 1077"/>
                <a:gd name="T94" fmla="*/ 455 w 1587"/>
                <a:gd name="T95" fmla="*/ 178 h 1077"/>
                <a:gd name="T96" fmla="*/ 493 w 1587"/>
                <a:gd name="T97" fmla="*/ 168 h 1077"/>
                <a:gd name="T98" fmla="*/ 523 w 1587"/>
                <a:gd name="T99" fmla="*/ 206 h 1077"/>
                <a:gd name="T100" fmla="*/ 559 w 1587"/>
                <a:gd name="T101" fmla="*/ 221 h 1077"/>
                <a:gd name="T102" fmla="*/ 587 w 1587"/>
                <a:gd name="T103" fmla="*/ 208 h 1077"/>
                <a:gd name="T104" fmla="*/ 597 w 1587"/>
                <a:gd name="T105" fmla="*/ 195 h 1077"/>
                <a:gd name="T106" fmla="*/ 570 w 1587"/>
                <a:gd name="T107" fmla="*/ 155 h 1077"/>
                <a:gd name="T108" fmla="*/ 574 w 1587"/>
                <a:gd name="T109" fmla="*/ 117 h 1077"/>
                <a:gd name="T110" fmla="*/ 604 w 1587"/>
                <a:gd name="T111" fmla="*/ 93 h 1077"/>
                <a:gd name="T112" fmla="*/ 623 w 1587"/>
                <a:gd name="T113" fmla="*/ 70 h 1077"/>
                <a:gd name="T114" fmla="*/ 629 w 1587"/>
                <a:gd name="T115" fmla="*/ 38 h 1077"/>
                <a:gd name="T116" fmla="*/ 642 w 1587"/>
                <a:gd name="T117" fmla="*/ 6 h 1077"/>
                <a:gd name="T118" fmla="*/ 678 w 1587"/>
                <a:gd name="T119" fmla="*/ 8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87" h="1077">
                  <a:moveTo>
                    <a:pt x="1560" y="824"/>
                  </a:moveTo>
                  <a:lnTo>
                    <a:pt x="1558" y="822"/>
                  </a:lnTo>
                  <a:lnTo>
                    <a:pt x="1556" y="822"/>
                  </a:lnTo>
                  <a:lnTo>
                    <a:pt x="1556" y="824"/>
                  </a:lnTo>
                  <a:lnTo>
                    <a:pt x="1554" y="824"/>
                  </a:lnTo>
                  <a:lnTo>
                    <a:pt x="1553" y="826"/>
                  </a:lnTo>
                  <a:lnTo>
                    <a:pt x="1551" y="828"/>
                  </a:lnTo>
                  <a:lnTo>
                    <a:pt x="1549" y="830"/>
                  </a:lnTo>
                  <a:lnTo>
                    <a:pt x="1549" y="831"/>
                  </a:lnTo>
                  <a:lnTo>
                    <a:pt x="1547" y="835"/>
                  </a:lnTo>
                  <a:lnTo>
                    <a:pt x="1547" y="837"/>
                  </a:lnTo>
                  <a:lnTo>
                    <a:pt x="1545" y="841"/>
                  </a:lnTo>
                  <a:lnTo>
                    <a:pt x="1543" y="843"/>
                  </a:lnTo>
                  <a:lnTo>
                    <a:pt x="1543" y="845"/>
                  </a:lnTo>
                  <a:lnTo>
                    <a:pt x="1541" y="847"/>
                  </a:lnTo>
                  <a:lnTo>
                    <a:pt x="1541" y="850"/>
                  </a:lnTo>
                  <a:lnTo>
                    <a:pt x="1545" y="856"/>
                  </a:lnTo>
                  <a:lnTo>
                    <a:pt x="1547" y="860"/>
                  </a:lnTo>
                  <a:lnTo>
                    <a:pt x="1549" y="864"/>
                  </a:lnTo>
                  <a:lnTo>
                    <a:pt x="1553" y="869"/>
                  </a:lnTo>
                  <a:lnTo>
                    <a:pt x="1556" y="873"/>
                  </a:lnTo>
                  <a:lnTo>
                    <a:pt x="1560" y="879"/>
                  </a:lnTo>
                  <a:lnTo>
                    <a:pt x="1562" y="882"/>
                  </a:lnTo>
                  <a:lnTo>
                    <a:pt x="1564" y="890"/>
                  </a:lnTo>
                  <a:lnTo>
                    <a:pt x="1562" y="896"/>
                  </a:lnTo>
                  <a:lnTo>
                    <a:pt x="1560" y="899"/>
                  </a:lnTo>
                  <a:lnTo>
                    <a:pt x="1558" y="903"/>
                  </a:lnTo>
                  <a:lnTo>
                    <a:pt x="1556" y="907"/>
                  </a:lnTo>
                  <a:lnTo>
                    <a:pt x="1554" y="911"/>
                  </a:lnTo>
                  <a:lnTo>
                    <a:pt x="1553" y="916"/>
                  </a:lnTo>
                  <a:lnTo>
                    <a:pt x="1551" y="920"/>
                  </a:lnTo>
                  <a:lnTo>
                    <a:pt x="1551" y="926"/>
                  </a:lnTo>
                  <a:lnTo>
                    <a:pt x="1553" y="932"/>
                  </a:lnTo>
                  <a:lnTo>
                    <a:pt x="1553" y="937"/>
                  </a:lnTo>
                  <a:lnTo>
                    <a:pt x="1554" y="941"/>
                  </a:lnTo>
                  <a:lnTo>
                    <a:pt x="1558" y="947"/>
                  </a:lnTo>
                  <a:lnTo>
                    <a:pt x="1560" y="949"/>
                  </a:lnTo>
                  <a:lnTo>
                    <a:pt x="1562" y="952"/>
                  </a:lnTo>
                  <a:lnTo>
                    <a:pt x="1564" y="956"/>
                  </a:lnTo>
                  <a:lnTo>
                    <a:pt x="1568" y="958"/>
                  </a:lnTo>
                  <a:lnTo>
                    <a:pt x="1570" y="962"/>
                  </a:lnTo>
                  <a:lnTo>
                    <a:pt x="1573" y="962"/>
                  </a:lnTo>
                  <a:lnTo>
                    <a:pt x="1575" y="964"/>
                  </a:lnTo>
                  <a:lnTo>
                    <a:pt x="1577" y="966"/>
                  </a:lnTo>
                  <a:lnTo>
                    <a:pt x="1579" y="969"/>
                  </a:lnTo>
                  <a:lnTo>
                    <a:pt x="1579" y="973"/>
                  </a:lnTo>
                  <a:lnTo>
                    <a:pt x="1581" y="975"/>
                  </a:lnTo>
                  <a:lnTo>
                    <a:pt x="1581" y="977"/>
                  </a:lnTo>
                  <a:lnTo>
                    <a:pt x="1585" y="981"/>
                  </a:lnTo>
                  <a:lnTo>
                    <a:pt x="1587" y="983"/>
                  </a:lnTo>
                  <a:lnTo>
                    <a:pt x="1587" y="986"/>
                  </a:lnTo>
                  <a:lnTo>
                    <a:pt x="1587" y="990"/>
                  </a:lnTo>
                  <a:lnTo>
                    <a:pt x="1587" y="992"/>
                  </a:lnTo>
                  <a:lnTo>
                    <a:pt x="1587" y="996"/>
                  </a:lnTo>
                  <a:lnTo>
                    <a:pt x="1587" y="998"/>
                  </a:lnTo>
                  <a:lnTo>
                    <a:pt x="1587" y="1000"/>
                  </a:lnTo>
                  <a:lnTo>
                    <a:pt x="1587" y="1003"/>
                  </a:lnTo>
                  <a:lnTo>
                    <a:pt x="1585" y="1005"/>
                  </a:lnTo>
                  <a:lnTo>
                    <a:pt x="1585" y="1007"/>
                  </a:lnTo>
                  <a:lnTo>
                    <a:pt x="1583" y="1009"/>
                  </a:lnTo>
                  <a:lnTo>
                    <a:pt x="1581" y="1009"/>
                  </a:lnTo>
                  <a:lnTo>
                    <a:pt x="1579" y="1011"/>
                  </a:lnTo>
                  <a:lnTo>
                    <a:pt x="1577" y="1013"/>
                  </a:lnTo>
                  <a:lnTo>
                    <a:pt x="1575" y="1015"/>
                  </a:lnTo>
                  <a:lnTo>
                    <a:pt x="1573" y="1017"/>
                  </a:lnTo>
                  <a:lnTo>
                    <a:pt x="1571" y="1020"/>
                  </a:lnTo>
                  <a:lnTo>
                    <a:pt x="1570" y="1020"/>
                  </a:lnTo>
                  <a:lnTo>
                    <a:pt x="1570" y="1022"/>
                  </a:lnTo>
                  <a:lnTo>
                    <a:pt x="1568" y="1024"/>
                  </a:lnTo>
                  <a:lnTo>
                    <a:pt x="1564" y="1026"/>
                  </a:lnTo>
                  <a:lnTo>
                    <a:pt x="1564" y="1030"/>
                  </a:lnTo>
                  <a:lnTo>
                    <a:pt x="1566" y="1051"/>
                  </a:lnTo>
                  <a:lnTo>
                    <a:pt x="1562" y="1051"/>
                  </a:lnTo>
                  <a:lnTo>
                    <a:pt x="1556" y="1052"/>
                  </a:lnTo>
                  <a:lnTo>
                    <a:pt x="1551" y="1052"/>
                  </a:lnTo>
                  <a:lnTo>
                    <a:pt x="1547" y="1054"/>
                  </a:lnTo>
                  <a:lnTo>
                    <a:pt x="1543" y="1052"/>
                  </a:lnTo>
                  <a:lnTo>
                    <a:pt x="1541" y="1049"/>
                  </a:lnTo>
                  <a:lnTo>
                    <a:pt x="1539" y="1047"/>
                  </a:lnTo>
                  <a:lnTo>
                    <a:pt x="1536" y="1045"/>
                  </a:lnTo>
                  <a:lnTo>
                    <a:pt x="1532" y="1043"/>
                  </a:lnTo>
                  <a:lnTo>
                    <a:pt x="1528" y="1045"/>
                  </a:lnTo>
                  <a:lnTo>
                    <a:pt x="1524" y="1043"/>
                  </a:lnTo>
                  <a:lnTo>
                    <a:pt x="1520" y="1041"/>
                  </a:lnTo>
                  <a:lnTo>
                    <a:pt x="1517" y="1039"/>
                  </a:lnTo>
                  <a:lnTo>
                    <a:pt x="1515" y="1037"/>
                  </a:lnTo>
                  <a:lnTo>
                    <a:pt x="1513" y="1034"/>
                  </a:lnTo>
                  <a:lnTo>
                    <a:pt x="1509" y="1032"/>
                  </a:lnTo>
                  <a:lnTo>
                    <a:pt x="1507" y="1028"/>
                  </a:lnTo>
                  <a:lnTo>
                    <a:pt x="1503" y="1026"/>
                  </a:lnTo>
                  <a:lnTo>
                    <a:pt x="1502" y="1024"/>
                  </a:lnTo>
                  <a:lnTo>
                    <a:pt x="1500" y="1020"/>
                  </a:lnTo>
                  <a:lnTo>
                    <a:pt x="1496" y="1018"/>
                  </a:lnTo>
                  <a:lnTo>
                    <a:pt x="1492" y="1017"/>
                  </a:lnTo>
                  <a:lnTo>
                    <a:pt x="1488" y="1017"/>
                  </a:lnTo>
                  <a:lnTo>
                    <a:pt x="1486" y="1015"/>
                  </a:lnTo>
                  <a:lnTo>
                    <a:pt x="1483" y="1013"/>
                  </a:lnTo>
                  <a:lnTo>
                    <a:pt x="1479" y="1013"/>
                  </a:lnTo>
                  <a:lnTo>
                    <a:pt x="1473" y="1011"/>
                  </a:lnTo>
                  <a:lnTo>
                    <a:pt x="1469" y="1011"/>
                  </a:lnTo>
                  <a:lnTo>
                    <a:pt x="1466" y="1013"/>
                  </a:lnTo>
                  <a:lnTo>
                    <a:pt x="1462" y="1015"/>
                  </a:lnTo>
                  <a:lnTo>
                    <a:pt x="1458" y="1017"/>
                  </a:lnTo>
                  <a:lnTo>
                    <a:pt x="1454" y="1018"/>
                  </a:lnTo>
                  <a:lnTo>
                    <a:pt x="1450" y="1020"/>
                  </a:lnTo>
                  <a:lnTo>
                    <a:pt x="1449" y="1020"/>
                  </a:lnTo>
                  <a:lnTo>
                    <a:pt x="1445" y="1022"/>
                  </a:lnTo>
                  <a:lnTo>
                    <a:pt x="1441" y="1022"/>
                  </a:lnTo>
                  <a:lnTo>
                    <a:pt x="1435" y="1022"/>
                  </a:lnTo>
                  <a:lnTo>
                    <a:pt x="1432" y="1022"/>
                  </a:lnTo>
                  <a:lnTo>
                    <a:pt x="1428" y="1022"/>
                  </a:lnTo>
                  <a:lnTo>
                    <a:pt x="1422" y="1022"/>
                  </a:lnTo>
                  <a:lnTo>
                    <a:pt x="1420" y="1026"/>
                  </a:lnTo>
                  <a:lnTo>
                    <a:pt x="1418" y="1028"/>
                  </a:lnTo>
                  <a:lnTo>
                    <a:pt x="1416" y="1032"/>
                  </a:lnTo>
                  <a:lnTo>
                    <a:pt x="1415" y="1035"/>
                  </a:lnTo>
                  <a:lnTo>
                    <a:pt x="1415" y="1039"/>
                  </a:lnTo>
                  <a:lnTo>
                    <a:pt x="1413" y="1041"/>
                  </a:lnTo>
                  <a:lnTo>
                    <a:pt x="1409" y="1043"/>
                  </a:lnTo>
                  <a:lnTo>
                    <a:pt x="1405" y="1045"/>
                  </a:lnTo>
                  <a:lnTo>
                    <a:pt x="1401" y="1047"/>
                  </a:lnTo>
                  <a:lnTo>
                    <a:pt x="1398" y="1049"/>
                  </a:lnTo>
                  <a:lnTo>
                    <a:pt x="1394" y="1051"/>
                  </a:lnTo>
                  <a:lnTo>
                    <a:pt x="1390" y="1052"/>
                  </a:lnTo>
                  <a:lnTo>
                    <a:pt x="1386" y="1054"/>
                  </a:lnTo>
                  <a:lnTo>
                    <a:pt x="1382" y="1056"/>
                  </a:lnTo>
                  <a:lnTo>
                    <a:pt x="1377" y="1062"/>
                  </a:lnTo>
                  <a:lnTo>
                    <a:pt x="1373" y="1064"/>
                  </a:lnTo>
                  <a:lnTo>
                    <a:pt x="1371" y="1066"/>
                  </a:lnTo>
                  <a:lnTo>
                    <a:pt x="1367" y="1068"/>
                  </a:lnTo>
                  <a:lnTo>
                    <a:pt x="1364" y="1069"/>
                  </a:lnTo>
                  <a:lnTo>
                    <a:pt x="1360" y="1071"/>
                  </a:lnTo>
                  <a:lnTo>
                    <a:pt x="1356" y="1073"/>
                  </a:lnTo>
                  <a:lnTo>
                    <a:pt x="1352" y="1075"/>
                  </a:lnTo>
                  <a:lnTo>
                    <a:pt x="1348" y="1077"/>
                  </a:lnTo>
                  <a:lnTo>
                    <a:pt x="1345" y="1075"/>
                  </a:lnTo>
                  <a:lnTo>
                    <a:pt x="1341" y="1073"/>
                  </a:lnTo>
                  <a:lnTo>
                    <a:pt x="1339" y="1069"/>
                  </a:lnTo>
                  <a:lnTo>
                    <a:pt x="1339" y="1064"/>
                  </a:lnTo>
                  <a:lnTo>
                    <a:pt x="1341" y="1060"/>
                  </a:lnTo>
                  <a:lnTo>
                    <a:pt x="1339" y="1056"/>
                  </a:lnTo>
                  <a:lnTo>
                    <a:pt x="1337" y="1052"/>
                  </a:lnTo>
                  <a:lnTo>
                    <a:pt x="1335" y="1051"/>
                  </a:lnTo>
                  <a:lnTo>
                    <a:pt x="1330" y="1051"/>
                  </a:lnTo>
                  <a:lnTo>
                    <a:pt x="1326" y="1051"/>
                  </a:lnTo>
                  <a:lnTo>
                    <a:pt x="1322" y="1052"/>
                  </a:lnTo>
                  <a:lnTo>
                    <a:pt x="1318" y="1054"/>
                  </a:lnTo>
                  <a:lnTo>
                    <a:pt x="1314" y="1054"/>
                  </a:lnTo>
                  <a:lnTo>
                    <a:pt x="1311" y="1051"/>
                  </a:lnTo>
                  <a:lnTo>
                    <a:pt x="1309" y="1049"/>
                  </a:lnTo>
                  <a:lnTo>
                    <a:pt x="1307" y="1047"/>
                  </a:lnTo>
                  <a:lnTo>
                    <a:pt x="1303" y="1045"/>
                  </a:lnTo>
                  <a:lnTo>
                    <a:pt x="1301" y="1041"/>
                  </a:lnTo>
                  <a:lnTo>
                    <a:pt x="1297" y="1039"/>
                  </a:lnTo>
                  <a:lnTo>
                    <a:pt x="1296" y="1037"/>
                  </a:lnTo>
                  <a:lnTo>
                    <a:pt x="1292" y="1035"/>
                  </a:lnTo>
                  <a:lnTo>
                    <a:pt x="1288" y="1034"/>
                  </a:lnTo>
                  <a:lnTo>
                    <a:pt x="1284" y="1032"/>
                  </a:lnTo>
                  <a:lnTo>
                    <a:pt x="1282" y="1030"/>
                  </a:lnTo>
                  <a:lnTo>
                    <a:pt x="1279" y="1028"/>
                  </a:lnTo>
                  <a:lnTo>
                    <a:pt x="1277" y="1026"/>
                  </a:lnTo>
                  <a:lnTo>
                    <a:pt x="1273" y="1022"/>
                  </a:lnTo>
                  <a:lnTo>
                    <a:pt x="1271" y="1020"/>
                  </a:lnTo>
                  <a:lnTo>
                    <a:pt x="1267" y="1018"/>
                  </a:lnTo>
                  <a:lnTo>
                    <a:pt x="1265" y="1015"/>
                  </a:lnTo>
                  <a:lnTo>
                    <a:pt x="1263" y="1013"/>
                  </a:lnTo>
                  <a:lnTo>
                    <a:pt x="1262" y="1009"/>
                  </a:lnTo>
                  <a:lnTo>
                    <a:pt x="1260" y="1005"/>
                  </a:lnTo>
                  <a:lnTo>
                    <a:pt x="1258" y="1000"/>
                  </a:lnTo>
                  <a:lnTo>
                    <a:pt x="1258" y="996"/>
                  </a:lnTo>
                  <a:lnTo>
                    <a:pt x="1258" y="992"/>
                  </a:lnTo>
                  <a:lnTo>
                    <a:pt x="1258" y="986"/>
                  </a:lnTo>
                  <a:lnTo>
                    <a:pt x="1258" y="983"/>
                  </a:lnTo>
                  <a:lnTo>
                    <a:pt x="1258" y="979"/>
                  </a:lnTo>
                  <a:lnTo>
                    <a:pt x="1258" y="975"/>
                  </a:lnTo>
                  <a:lnTo>
                    <a:pt x="1258" y="971"/>
                  </a:lnTo>
                  <a:lnTo>
                    <a:pt x="1258" y="967"/>
                  </a:lnTo>
                  <a:lnTo>
                    <a:pt x="1258" y="962"/>
                  </a:lnTo>
                  <a:lnTo>
                    <a:pt x="1260" y="958"/>
                  </a:lnTo>
                  <a:lnTo>
                    <a:pt x="1260" y="954"/>
                  </a:lnTo>
                  <a:lnTo>
                    <a:pt x="1260" y="950"/>
                  </a:lnTo>
                  <a:lnTo>
                    <a:pt x="1260" y="947"/>
                  </a:lnTo>
                  <a:lnTo>
                    <a:pt x="1260" y="943"/>
                  </a:lnTo>
                  <a:lnTo>
                    <a:pt x="1262" y="939"/>
                  </a:lnTo>
                  <a:lnTo>
                    <a:pt x="1262" y="935"/>
                  </a:lnTo>
                  <a:lnTo>
                    <a:pt x="1262" y="932"/>
                  </a:lnTo>
                  <a:lnTo>
                    <a:pt x="1262" y="928"/>
                  </a:lnTo>
                  <a:lnTo>
                    <a:pt x="1262" y="922"/>
                  </a:lnTo>
                  <a:lnTo>
                    <a:pt x="1260" y="918"/>
                  </a:lnTo>
                  <a:lnTo>
                    <a:pt x="1258" y="915"/>
                  </a:lnTo>
                  <a:lnTo>
                    <a:pt x="1256" y="913"/>
                  </a:lnTo>
                  <a:lnTo>
                    <a:pt x="1252" y="911"/>
                  </a:lnTo>
                  <a:lnTo>
                    <a:pt x="1250" y="907"/>
                  </a:lnTo>
                  <a:lnTo>
                    <a:pt x="1246" y="905"/>
                  </a:lnTo>
                  <a:lnTo>
                    <a:pt x="1245" y="903"/>
                  </a:lnTo>
                  <a:lnTo>
                    <a:pt x="1241" y="901"/>
                  </a:lnTo>
                  <a:lnTo>
                    <a:pt x="1237" y="899"/>
                  </a:lnTo>
                  <a:lnTo>
                    <a:pt x="1235" y="898"/>
                  </a:lnTo>
                  <a:lnTo>
                    <a:pt x="1231" y="896"/>
                  </a:lnTo>
                  <a:lnTo>
                    <a:pt x="1228" y="894"/>
                  </a:lnTo>
                  <a:lnTo>
                    <a:pt x="1224" y="892"/>
                  </a:lnTo>
                  <a:lnTo>
                    <a:pt x="1220" y="892"/>
                  </a:lnTo>
                  <a:lnTo>
                    <a:pt x="1216" y="890"/>
                  </a:lnTo>
                  <a:lnTo>
                    <a:pt x="1214" y="888"/>
                  </a:lnTo>
                  <a:lnTo>
                    <a:pt x="1211" y="886"/>
                  </a:lnTo>
                  <a:lnTo>
                    <a:pt x="1207" y="884"/>
                  </a:lnTo>
                  <a:lnTo>
                    <a:pt x="1203" y="882"/>
                  </a:lnTo>
                  <a:lnTo>
                    <a:pt x="1201" y="881"/>
                  </a:lnTo>
                  <a:lnTo>
                    <a:pt x="1199" y="877"/>
                  </a:lnTo>
                  <a:lnTo>
                    <a:pt x="1197" y="873"/>
                  </a:lnTo>
                  <a:lnTo>
                    <a:pt x="1194" y="871"/>
                  </a:lnTo>
                  <a:lnTo>
                    <a:pt x="1192" y="869"/>
                  </a:lnTo>
                  <a:lnTo>
                    <a:pt x="1186" y="869"/>
                  </a:lnTo>
                  <a:lnTo>
                    <a:pt x="1182" y="871"/>
                  </a:lnTo>
                  <a:lnTo>
                    <a:pt x="1178" y="873"/>
                  </a:lnTo>
                  <a:lnTo>
                    <a:pt x="1175" y="875"/>
                  </a:lnTo>
                  <a:lnTo>
                    <a:pt x="1173" y="877"/>
                  </a:lnTo>
                  <a:lnTo>
                    <a:pt x="1169" y="879"/>
                  </a:lnTo>
                  <a:lnTo>
                    <a:pt x="1165" y="881"/>
                  </a:lnTo>
                  <a:lnTo>
                    <a:pt x="1160" y="882"/>
                  </a:lnTo>
                  <a:lnTo>
                    <a:pt x="1156" y="882"/>
                  </a:lnTo>
                  <a:lnTo>
                    <a:pt x="1150" y="884"/>
                  </a:lnTo>
                  <a:lnTo>
                    <a:pt x="1146" y="886"/>
                  </a:lnTo>
                  <a:lnTo>
                    <a:pt x="1143" y="888"/>
                  </a:lnTo>
                  <a:lnTo>
                    <a:pt x="1139" y="890"/>
                  </a:lnTo>
                  <a:lnTo>
                    <a:pt x="1135" y="892"/>
                  </a:lnTo>
                  <a:lnTo>
                    <a:pt x="1131" y="894"/>
                  </a:lnTo>
                  <a:lnTo>
                    <a:pt x="1127" y="896"/>
                  </a:lnTo>
                  <a:lnTo>
                    <a:pt x="1124" y="898"/>
                  </a:lnTo>
                  <a:lnTo>
                    <a:pt x="1122" y="899"/>
                  </a:lnTo>
                  <a:lnTo>
                    <a:pt x="1116" y="901"/>
                  </a:lnTo>
                  <a:lnTo>
                    <a:pt x="1114" y="903"/>
                  </a:lnTo>
                  <a:lnTo>
                    <a:pt x="1109" y="905"/>
                  </a:lnTo>
                  <a:lnTo>
                    <a:pt x="1107" y="907"/>
                  </a:lnTo>
                  <a:lnTo>
                    <a:pt x="1101" y="909"/>
                  </a:lnTo>
                  <a:lnTo>
                    <a:pt x="1097" y="911"/>
                  </a:lnTo>
                  <a:lnTo>
                    <a:pt x="1093" y="911"/>
                  </a:lnTo>
                  <a:lnTo>
                    <a:pt x="1090" y="913"/>
                  </a:lnTo>
                  <a:lnTo>
                    <a:pt x="1086" y="915"/>
                  </a:lnTo>
                  <a:lnTo>
                    <a:pt x="1080" y="916"/>
                  </a:lnTo>
                  <a:lnTo>
                    <a:pt x="1076" y="918"/>
                  </a:lnTo>
                  <a:lnTo>
                    <a:pt x="1075" y="920"/>
                  </a:lnTo>
                  <a:lnTo>
                    <a:pt x="1071" y="924"/>
                  </a:lnTo>
                  <a:lnTo>
                    <a:pt x="1067" y="926"/>
                  </a:lnTo>
                  <a:lnTo>
                    <a:pt x="1063" y="926"/>
                  </a:lnTo>
                  <a:lnTo>
                    <a:pt x="1059" y="926"/>
                  </a:lnTo>
                  <a:lnTo>
                    <a:pt x="1056" y="924"/>
                  </a:lnTo>
                  <a:lnTo>
                    <a:pt x="1052" y="922"/>
                  </a:lnTo>
                  <a:lnTo>
                    <a:pt x="1048" y="920"/>
                  </a:lnTo>
                  <a:lnTo>
                    <a:pt x="1044" y="918"/>
                  </a:lnTo>
                  <a:lnTo>
                    <a:pt x="1039" y="920"/>
                  </a:lnTo>
                  <a:lnTo>
                    <a:pt x="1037" y="922"/>
                  </a:lnTo>
                  <a:lnTo>
                    <a:pt x="1033" y="924"/>
                  </a:lnTo>
                  <a:lnTo>
                    <a:pt x="1031" y="926"/>
                  </a:lnTo>
                  <a:lnTo>
                    <a:pt x="1027" y="930"/>
                  </a:lnTo>
                  <a:lnTo>
                    <a:pt x="1025" y="932"/>
                  </a:lnTo>
                  <a:lnTo>
                    <a:pt x="1024" y="935"/>
                  </a:lnTo>
                  <a:lnTo>
                    <a:pt x="1020" y="937"/>
                  </a:lnTo>
                  <a:lnTo>
                    <a:pt x="1018" y="941"/>
                  </a:lnTo>
                  <a:lnTo>
                    <a:pt x="1016" y="943"/>
                  </a:lnTo>
                  <a:lnTo>
                    <a:pt x="1014" y="945"/>
                  </a:lnTo>
                  <a:lnTo>
                    <a:pt x="1010" y="947"/>
                  </a:lnTo>
                  <a:lnTo>
                    <a:pt x="1007" y="949"/>
                  </a:lnTo>
                  <a:lnTo>
                    <a:pt x="1001" y="950"/>
                  </a:lnTo>
                  <a:lnTo>
                    <a:pt x="999" y="950"/>
                  </a:lnTo>
                  <a:lnTo>
                    <a:pt x="997" y="952"/>
                  </a:lnTo>
                  <a:lnTo>
                    <a:pt x="993" y="954"/>
                  </a:lnTo>
                  <a:lnTo>
                    <a:pt x="991" y="956"/>
                  </a:lnTo>
                  <a:lnTo>
                    <a:pt x="990" y="960"/>
                  </a:lnTo>
                  <a:lnTo>
                    <a:pt x="986" y="962"/>
                  </a:lnTo>
                  <a:lnTo>
                    <a:pt x="980" y="960"/>
                  </a:lnTo>
                  <a:lnTo>
                    <a:pt x="976" y="960"/>
                  </a:lnTo>
                  <a:lnTo>
                    <a:pt x="973" y="960"/>
                  </a:lnTo>
                  <a:lnTo>
                    <a:pt x="969" y="958"/>
                  </a:lnTo>
                  <a:lnTo>
                    <a:pt x="965" y="958"/>
                  </a:lnTo>
                  <a:lnTo>
                    <a:pt x="961" y="956"/>
                  </a:lnTo>
                  <a:lnTo>
                    <a:pt x="957" y="954"/>
                  </a:lnTo>
                  <a:lnTo>
                    <a:pt x="954" y="954"/>
                  </a:lnTo>
                  <a:lnTo>
                    <a:pt x="950" y="952"/>
                  </a:lnTo>
                  <a:lnTo>
                    <a:pt x="946" y="952"/>
                  </a:lnTo>
                  <a:lnTo>
                    <a:pt x="942" y="950"/>
                  </a:lnTo>
                  <a:lnTo>
                    <a:pt x="939" y="949"/>
                  </a:lnTo>
                  <a:lnTo>
                    <a:pt x="935" y="949"/>
                  </a:lnTo>
                  <a:lnTo>
                    <a:pt x="929" y="949"/>
                  </a:lnTo>
                  <a:lnTo>
                    <a:pt x="925" y="947"/>
                  </a:lnTo>
                  <a:lnTo>
                    <a:pt x="921" y="945"/>
                  </a:lnTo>
                  <a:lnTo>
                    <a:pt x="918" y="945"/>
                  </a:lnTo>
                  <a:lnTo>
                    <a:pt x="914" y="943"/>
                  </a:lnTo>
                  <a:lnTo>
                    <a:pt x="910" y="943"/>
                  </a:lnTo>
                  <a:lnTo>
                    <a:pt x="906" y="943"/>
                  </a:lnTo>
                  <a:lnTo>
                    <a:pt x="903" y="941"/>
                  </a:lnTo>
                  <a:lnTo>
                    <a:pt x="899" y="939"/>
                  </a:lnTo>
                  <a:lnTo>
                    <a:pt x="897" y="937"/>
                  </a:lnTo>
                  <a:lnTo>
                    <a:pt x="893" y="935"/>
                  </a:lnTo>
                  <a:lnTo>
                    <a:pt x="891" y="933"/>
                  </a:lnTo>
                  <a:lnTo>
                    <a:pt x="887" y="930"/>
                  </a:lnTo>
                  <a:lnTo>
                    <a:pt x="886" y="928"/>
                  </a:lnTo>
                  <a:lnTo>
                    <a:pt x="884" y="924"/>
                  </a:lnTo>
                  <a:lnTo>
                    <a:pt x="882" y="920"/>
                  </a:lnTo>
                  <a:lnTo>
                    <a:pt x="880" y="916"/>
                  </a:lnTo>
                  <a:lnTo>
                    <a:pt x="880" y="911"/>
                  </a:lnTo>
                  <a:lnTo>
                    <a:pt x="882" y="909"/>
                  </a:lnTo>
                  <a:lnTo>
                    <a:pt x="882" y="905"/>
                  </a:lnTo>
                  <a:lnTo>
                    <a:pt x="884" y="901"/>
                  </a:lnTo>
                  <a:lnTo>
                    <a:pt x="886" y="898"/>
                  </a:lnTo>
                  <a:lnTo>
                    <a:pt x="886" y="894"/>
                  </a:lnTo>
                  <a:lnTo>
                    <a:pt x="887" y="890"/>
                  </a:lnTo>
                  <a:lnTo>
                    <a:pt x="887" y="888"/>
                  </a:lnTo>
                  <a:lnTo>
                    <a:pt x="889" y="882"/>
                  </a:lnTo>
                  <a:lnTo>
                    <a:pt x="887" y="879"/>
                  </a:lnTo>
                  <a:lnTo>
                    <a:pt x="886" y="875"/>
                  </a:lnTo>
                  <a:lnTo>
                    <a:pt x="884" y="871"/>
                  </a:lnTo>
                  <a:lnTo>
                    <a:pt x="880" y="869"/>
                  </a:lnTo>
                  <a:lnTo>
                    <a:pt x="876" y="869"/>
                  </a:lnTo>
                  <a:lnTo>
                    <a:pt x="872" y="867"/>
                  </a:lnTo>
                  <a:lnTo>
                    <a:pt x="869" y="867"/>
                  </a:lnTo>
                  <a:lnTo>
                    <a:pt x="865" y="867"/>
                  </a:lnTo>
                  <a:lnTo>
                    <a:pt x="859" y="867"/>
                  </a:lnTo>
                  <a:lnTo>
                    <a:pt x="855" y="867"/>
                  </a:lnTo>
                  <a:lnTo>
                    <a:pt x="852" y="865"/>
                  </a:lnTo>
                  <a:lnTo>
                    <a:pt x="846" y="865"/>
                  </a:lnTo>
                  <a:lnTo>
                    <a:pt x="840" y="867"/>
                  </a:lnTo>
                  <a:lnTo>
                    <a:pt x="836" y="867"/>
                  </a:lnTo>
                  <a:lnTo>
                    <a:pt x="831" y="867"/>
                  </a:lnTo>
                  <a:lnTo>
                    <a:pt x="825" y="869"/>
                  </a:lnTo>
                  <a:lnTo>
                    <a:pt x="821" y="871"/>
                  </a:lnTo>
                  <a:lnTo>
                    <a:pt x="818" y="873"/>
                  </a:lnTo>
                  <a:lnTo>
                    <a:pt x="814" y="875"/>
                  </a:lnTo>
                  <a:lnTo>
                    <a:pt x="812" y="877"/>
                  </a:lnTo>
                  <a:lnTo>
                    <a:pt x="808" y="881"/>
                  </a:lnTo>
                  <a:lnTo>
                    <a:pt x="804" y="881"/>
                  </a:lnTo>
                  <a:lnTo>
                    <a:pt x="801" y="882"/>
                  </a:lnTo>
                  <a:lnTo>
                    <a:pt x="795" y="882"/>
                  </a:lnTo>
                  <a:lnTo>
                    <a:pt x="789" y="884"/>
                  </a:lnTo>
                  <a:lnTo>
                    <a:pt x="785" y="882"/>
                  </a:lnTo>
                  <a:lnTo>
                    <a:pt x="780" y="882"/>
                  </a:lnTo>
                  <a:lnTo>
                    <a:pt x="778" y="881"/>
                  </a:lnTo>
                  <a:lnTo>
                    <a:pt x="776" y="879"/>
                  </a:lnTo>
                  <a:lnTo>
                    <a:pt x="778" y="875"/>
                  </a:lnTo>
                  <a:lnTo>
                    <a:pt x="780" y="871"/>
                  </a:lnTo>
                  <a:lnTo>
                    <a:pt x="782" y="869"/>
                  </a:lnTo>
                  <a:lnTo>
                    <a:pt x="784" y="865"/>
                  </a:lnTo>
                  <a:lnTo>
                    <a:pt x="785" y="864"/>
                  </a:lnTo>
                  <a:lnTo>
                    <a:pt x="784" y="860"/>
                  </a:lnTo>
                  <a:lnTo>
                    <a:pt x="780" y="856"/>
                  </a:lnTo>
                  <a:lnTo>
                    <a:pt x="776" y="856"/>
                  </a:lnTo>
                  <a:lnTo>
                    <a:pt x="772" y="856"/>
                  </a:lnTo>
                  <a:lnTo>
                    <a:pt x="767" y="856"/>
                  </a:lnTo>
                  <a:lnTo>
                    <a:pt x="763" y="854"/>
                  </a:lnTo>
                  <a:lnTo>
                    <a:pt x="759" y="854"/>
                  </a:lnTo>
                  <a:lnTo>
                    <a:pt x="755" y="852"/>
                  </a:lnTo>
                  <a:lnTo>
                    <a:pt x="751" y="852"/>
                  </a:lnTo>
                  <a:lnTo>
                    <a:pt x="748" y="850"/>
                  </a:lnTo>
                  <a:lnTo>
                    <a:pt x="744" y="848"/>
                  </a:lnTo>
                  <a:lnTo>
                    <a:pt x="740" y="848"/>
                  </a:lnTo>
                  <a:lnTo>
                    <a:pt x="736" y="847"/>
                  </a:lnTo>
                  <a:lnTo>
                    <a:pt x="733" y="845"/>
                  </a:lnTo>
                  <a:lnTo>
                    <a:pt x="731" y="843"/>
                  </a:lnTo>
                  <a:lnTo>
                    <a:pt x="729" y="837"/>
                  </a:lnTo>
                  <a:lnTo>
                    <a:pt x="729" y="833"/>
                  </a:lnTo>
                  <a:lnTo>
                    <a:pt x="729" y="830"/>
                  </a:lnTo>
                  <a:lnTo>
                    <a:pt x="729" y="826"/>
                  </a:lnTo>
                  <a:lnTo>
                    <a:pt x="729" y="822"/>
                  </a:lnTo>
                  <a:lnTo>
                    <a:pt x="729" y="816"/>
                  </a:lnTo>
                  <a:lnTo>
                    <a:pt x="727" y="814"/>
                  </a:lnTo>
                  <a:lnTo>
                    <a:pt x="725" y="811"/>
                  </a:lnTo>
                  <a:lnTo>
                    <a:pt x="721" y="809"/>
                  </a:lnTo>
                  <a:lnTo>
                    <a:pt x="719" y="807"/>
                  </a:lnTo>
                  <a:lnTo>
                    <a:pt x="716" y="805"/>
                  </a:lnTo>
                  <a:lnTo>
                    <a:pt x="714" y="803"/>
                  </a:lnTo>
                  <a:lnTo>
                    <a:pt x="710" y="801"/>
                  </a:lnTo>
                  <a:lnTo>
                    <a:pt x="706" y="799"/>
                  </a:lnTo>
                  <a:lnTo>
                    <a:pt x="702" y="799"/>
                  </a:lnTo>
                  <a:lnTo>
                    <a:pt x="697" y="797"/>
                  </a:lnTo>
                  <a:lnTo>
                    <a:pt x="693" y="797"/>
                  </a:lnTo>
                  <a:lnTo>
                    <a:pt x="689" y="797"/>
                  </a:lnTo>
                  <a:lnTo>
                    <a:pt x="685" y="796"/>
                  </a:lnTo>
                  <a:lnTo>
                    <a:pt x="682" y="796"/>
                  </a:lnTo>
                  <a:lnTo>
                    <a:pt x="678" y="796"/>
                  </a:lnTo>
                  <a:lnTo>
                    <a:pt x="674" y="794"/>
                  </a:lnTo>
                  <a:lnTo>
                    <a:pt x="670" y="790"/>
                  </a:lnTo>
                  <a:lnTo>
                    <a:pt x="668" y="788"/>
                  </a:lnTo>
                  <a:lnTo>
                    <a:pt x="665" y="786"/>
                  </a:lnTo>
                  <a:lnTo>
                    <a:pt x="661" y="786"/>
                  </a:lnTo>
                  <a:lnTo>
                    <a:pt x="657" y="784"/>
                  </a:lnTo>
                  <a:lnTo>
                    <a:pt x="655" y="782"/>
                  </a:lnTo>
                  <a:lnTo>
                    <a:pt x="651" y="780"/>
                  </a:lnTo>
                  <a:lnTo>
                    <a:pt x="649" y="777"/>
                  </a:lnTo>
                  <a:lnTo>
                    <a:pt x="648" y="773"/>
                  </a:lnTo>
                  <a:lnTo>
                    <a:pt x="646" y="769"/>
                  </a:lnTo>
                  <a:lnTo>
                    <a:pt x="644" y="767"/>
                  </a:lnTo>
                  <a:lnTo>
                    <a:pt x="640" y="765"/>
                  </a:lnTo>
                  <a:lnTo>
                    <a:pt x="634" y="765"/>
                  </a:lnTo>
                  <a:lnTo>
                    <a:pt x="631" y="763"/>
                  </a:lnTo>
                  <a:lnTo>
                    <a:pt x="627" y="763"/>
                  </a:lnTo>
                  <a:lnTo>
                    <a:pt x="623" y="763"/>
                  </a:lnTo>
                  <a:lnTo>
                    <a:pt x="617" y="765"/>
                  </a:lnTo>
                  <a:lnTo>
                    <a:pt x="614" y="767"/>
                  </a:lnTo>
                  <a:lnTo>
                    <a:pt x="614" y="769"/>
                  </a:lnTo>
                  <a:lnTo>
                    <a:pt x="612" y="773"/>
                  </a:lnTo>
                  <a:lnTo>
                    <a:pt x="608" y="775"/>
                  </a:lnTo>
                  <a:lnTo>
                    <a:pt x="604" y="775"/>
                  </a:lnTo>
                  <a:lnTo>
                    <a:pt x="602" y="771"/>
                  </a:lnTo>
                  <a:lnTo>
                    <a:pt x="600" y="769"/>
                  </a:lnTo>
                  <a:lnTo>
                    <a:pt x="595" y="769"/>
                  </a:lnTo>
                  <a:lnTo>
                    <a:pt x="591" y="769"/>
                  </a:lnTo>
                  <a:lnTo>
                    <a:pt x="587" y="771"/>
                  </a:lnTo>
                  <a:lnTo>
                    <a:pt x="583" y="773"/>
                  </a:lnTo>
                  <a:lnTo>
                    <a:pt x="578" y="771"/>
                  </a:lnTo>
                  <a:lnTo>
                    <a:pt x="574" y="771"/>
                  </a:lnTo>
                  <a:lnTo>
                    <a:pt x="570" y="769"/>
                  </a:lnTo>
                  <a:lnTo>
                    <a:pt x="568" y="767"/>
                  </a:lnTo>
                  <a:lnTo>
                    <a:pt x="563" y="767"/>
                  </a:lnTo>
                  <a:lnTo>
                    <a:pt x="559" y="765"/>
                  </a:lnTo>
                  <a:lnTo>
                    <a:pt x="557" y="765"/>
                  </a:lnTo>
                  <a:lnTo>
                    <a:pt x="551" y="763"/>
                  </a:lnTo>
                  <a:lnTo>
                    <a:pt x="547" y="762"/>
                  </a:lnTo>
                  <a:lnTo>
                    <a:pt x="546" y="762"/>
                  </a:lnTo>
                  <a:lnTo>
                    <a:pt x="542" y="760"/>
                  </a:lnTo>
                  <a:lnTo>
                    <a:pt x="538" y="758"/>
                  </a:lnTo>
                  <a:lnTo>
                    <a:pt x="536" y="756"/>
                  </a:lnTo>
                  <a:lnTo>
                    <a:pt x="532" y="754"/>
                  </a:lnTo>
                  <a:lnTo>
                    <a:pt x="529" y="754"/>
                  </a:lnTo>
                  <a:lnTo>
                    <a:pt x="523" y="754"/>
                  </a:lnTo>
                  <a:lnTo>
                    <a:pt x="521" y="752"/>
                  </a:lnTo>
                  <a:lnTo>
                    <a:pt x="515" y="750"/>
                  </a:lnTo>
                  <a:lnTo>
                    <a:pt x="513" y="750"/>
                  </a:lnTo>
                  <a:lnTo>
                    <a:pt x="510" y="748"/>
                  </a:lnTo>
                  <a:lnTo>
                    <a:pt x="506" y="745"/>
                  </a:lnTo>
                  <a:lnTo>
                    <a:pt x="504" y="743"/>
                  </a:lnTo>
                  <a:lnTo>
                    <a:pt x="504" y="737"/>
                  </a:lnTo>
                  <a:lnTo>
                    <a:pt x="506" y="733"/>
                  </a:lnTo>
                  <a:lnTo>
                    <a:pt x="506" y="731"/>
                  </a:lnTo>
                  <a:lnTo>
                    <a:pt x="508" y="728"/>
                  </a:lnTo>
                  <a:lnTo>
                    <a:pt x="510" y="724"/>
                  </a:lnTo>
                  <a:lnTo>
                    <a:pt x="510" y="720"/>
                  </a:lnTo>
                  <a:lnTo>
                    <a:pt x="512" y="718"/>
                  </a:lnTo>
                  <a:lnTo>
                    <a:pt x="513" y="714"/>
                  </a:lnTo>
                  <a:lnTo>
                    <a:pt x="515" y="711"/>
                  </a:lnTo>
                  <a:lnTo>
                    <a:pt x="517" y="709"/>
                  </a:lnTo>
                  <a:lnTo>
                    <a:pt x="519" y="705"/>
                  </a:lnTo>
                  <a:lnTo>
                    <a:pt x="521" y="703"/>
                  </a:lnTo>
                  <a:lnTo>
                    <a:pt x="523" y="699"/>
                  </a:lnTo>
                  <a:lnTo>
                    <a:pt x="523" y="695"/>
                  </a:lnTo>
                  <a:lnTo>
                    <a:pt x="525" y="692"/>
                  </a:lnTo>
                  <a:lnTo>
                    <a:pt x="527" y="690"/>
                  </a:lnTo>
                  <a:lnTo>
                    <a:pt x="529" y="686"/>
                  </a:lnTo>
                  <a:lnTo>
                    <a:pt x="529" y="682"/>
                  </a:lnTo>
                  <a:lnTo>
                    <a:pt x="530" y="678"/>
                  </a:lnTo>
                  <a:lnTo>
                    <a:pt x="530" y="675"/>
                  </a:lnTo>
                  <a:lnTo>
                    <a:pt x="529" y="671"/>
                  </a:lnTo>
                  <a:lnTo>
                    <a:pt x="529" y="665"/>
                  </a:lnTo>
                  <a:lnTo>
                    <a:pt x="529" y="661"/>
                  </a:lnTo>
                  <a:lnTo>
                    <a:pt x="529" y="658"/>
                  </a:lnTo>
                  <a:lnTo>
                    <a:pt x="529" y="654"/>
                  </a:lnTo>
                  <a:lnTo>
                    <a:pt x="530" y="650"/>
                  </a:lnTo>
                  <a:lnTo>
                    <a:pt x="532" y="646"/>
                  </a:lnTo>
                  <a:lnTo>
                    <a:pt x="532" y="644"/>
                  </a:lnTo>
                  <a:lnTo>
                    <a:pt x="534" y="641"/>
                  </a:lnTo>
                  <a:lnTo>
                    <a:pt x="532" y="635"/>
                  </a:lnTo>
                  <a:lnTo>
                    <a:pt x="532" y="631"/>
                  </a:lnTo>
                  <a:lnTo>
                    <a:pt x="532" y="627"/>
                  </a:lnTo>
                  <a:lnTo>
                    <a:pt x="530" y="622"/>
                  </a:lnTo>
                  <a:lnTo>
                    <a:pt x="530" y="618"/>
                  </a:lnTo>
                  <a:lnTo>
                    <a:pt x="529" y="612"/>
                  </a:lnTo>
                  <a:lnTo>
                    <a:pt x="527" y="610"/>
                  </a:lnTo>
                  <a:lnTo>
                    <a:pt x="525" y="607"/>
                  </a:lnTo>
                  <a:lnTo>
                    <a:pt x="523" y="603"/>
                  </a:lnTo>
                  <a:lnTo>
                    <a:pt x="521" y="599"/>
                  </a:lnTo>
                  <a:lnTo>
                    <a:pt x="517" y="597"/>
                  </a:lnTo>
                  <a:lnTo>
                    <a:pt x="515" y="593"/>
                  </a:lnTo>
                  <a:lnTo>
                    <a:pt x="513" y="590"/>
                  </a:lnTo>
                  <a:lnTo>
                    <a:pt x="513" y="584"/>
                  </a:lnTo>
                  <a:lnTo>
                    <a:pt x="513" y="580"/>
                  </a:lnTo>
                  <a:lnTo>
                    <a:pt x="512" y="576"/>
                  </a:lnTo>
                  <a:lnTo>
                    <a:pt x="510" y="573"/>
                  </a:lnTo>
                  <a:lnTo>
                    <a:pt x="508" y="569"/>
                  </a:lnTo>
                  <a:lnTo>
                    <a:pt x="504" y="567"/>
                  </a:lnTo>
                  <a:lnTo>
                    <a:pt x="502" y="563"/>
                  </a:lnTo>
                  <a:lnTo>
                    <a:pt x="500" y="561"/>
                  </a:lnTo>
                  <a:lnTo>
                    <a:pt x="498" y="558"/>
                  </a:lnTo>
                  <a:lnTo>
                    <a:pt x="495" y="556"/>
                  </a:lnTo>
                  <a:lnTo>
                    <a:pt x="491" y="554"/>
                  </a:lnTo>
                  <a:lnTo>
                    <a:pt x="489" y="550"/>
                  </a:lnTo>
                  <a:lnTo>
                    <a:pt x="485" y="548"/>
                  </a:lnTo>
                  <a:lnTo>
                    <a:pt x="483" y="546"/>
                  </a:lnTo>
                  <a:lnTo>
                    <a:pt x="481" y="542"/>
                  </a:lnTo>
                  <a:lnTo>
                    <a:pt x="478" y="541"/>
                  </a:lnTo>
                  <a:lnTo>
                    <a:pt x="474" y="541"/>
                  </a:lnTo>
                  <a:lnTo>
                    <a:pt x="470" y="539"/>
                  </a:lnTo>
                  <a:lnTo>
                    <a:pt x="466" y="539"/>
                  </a:lnTo>
                  <a:lnTo>
                    <a:pt x="462" y="537"/>
                  </a:lnTo>
                  <a:lnTo>
                    <a:pt x="457" y="537"/>
                  </a:lnTo>
                  <a:lnTo>
                    <a:pt x="453" y="537"/>
                  </a:lnTo>
                  <a:lnTo>
                    <a:pt x="447" y="537"/>
                  </a:lnTo>
                  <a:lnTo>
                    <a:pt x="444" y="537"/>
                  </a:lnTo>
                  <a:lnTo>
                    <a:pt x="440" y="535"/>
                  </a:lnTo>
                  <a:lnTo>
                    <a:pt x="436" y="535"/>
                  </a:lnTo>
                  <a:lnTo>
                    <a:pt x="432" y="535"/>
                  </a:lnTo>
                  <a:lnTo>
                    <a:pt x="428" y="533"/>
                  </a:lnTo>
                  <a:lnTo>
                    <a:pt x="425" y="533"/>
                  </a:lnTo>
                  <a:lnTo>
                    <a:pt x="419" y="531"/>
                  </a:lnTo>
                  <a:lnTo>
                    <a:pt x="415" y="531"/>
                  </a:lnTo>
                  <a:lnTo>
                    <a:pt x="411" y="531"/>
                  </a:lnTo>
                  <a:lnTo>
                    <a:pt x="408" y="529"/>
                  </a:lnTo>
                  <a:lnTo>
                    <a:pt x="404" y="529"/>
                  </a:lnTo>
                  <a:lnTo>
                    <a:pt x="398" y="529"/>
                  </a:lnTo>
                  <a:lnTo>
                    <a:pt x="394" y="529"/>
                  </a:lnTo>
                  <a:lnTo>
                    <a:pt x="391" y="527"/>
                  </a:lnTo>
                  <a:lnTo>
                    <a:pt x="387" y="527"/>
                  </a:lnTo>
                  <a:lnTo>
                    <a:pt x="381" y="527"/>
                  </a:lnTo>
                  <a:lnTo>
                    <a:pt x="377" y="525"/>
                  </a:lnTo>
                  <a:lnTo>
                    <a:pt x="374" y="525"/>
                  </a:lnTo>
                  <a:lnTo>
                    <a:pt x="370" y="523"/>
                  </a:lnTo>
                  <a:lnTo>
                    <a:pt x="368" y="522"/>
                  </a:lnTo>
                  <a:lnTo>
                    <a:pt x="364" y="520"/>
                  </a:lnTo>
                  <a:lnTo>
                    <a:pt x="358" y="520"/>
                  </a:lnTo>
                  <a:lnTo>
                    <a:pt x="355" y="520"/>
                  </a:lnTo>
                  <a:lnTo>
                    <a:pt x="349" y="520"/>
                  </a:lnTo>
                  <a:lnTo>
                    <a:pt x="345" y="520"/>
                  </a:lnTo>
                  <a:lnTo>
                    <a:pt x="340" y="522"/>
                  </a:lnTo>
                  <a:lnTo>
                    <a:pt x="336" y="520"/>
                  </a:lnTo>
                  <a:lnTo>
                    <a:pt x="330" y="522"/>
                  </a:lnTo>
                  <a:lnTo>
                    <a:pt x="326" y="520"/>
                  </a:lnTo>
                  <a:lnTo>
                    <a:pt x="323" y="520"/>
                  </a:lnTo>
                  <a:lnTo>
                    <a:pt x="319" y="520"/>
                  </a:lnTo>
                  <a:lnTo>
                    <a:pt x="315" y="518"/>
                  </a:lnTo>
                  <a:lnTo>
                    <a:pt x="309" y="518"/>
                  </a:lnTo>
                  <a:lnTo>
                    <a:pt x="306" y="518"/>
                  </a:lnTo>
                  <a:lnTo>
                    <a:pt x="302" y="516"/>
                  </a:lnTo>
                  <a:lnTo>
                    <a:pt x="298" y="516"/>
                  </a:lnTo>
                  <a:lnTo>
                    <a:pt x="294" y="514"/>
                  </a:lnTo>
                  <a:lnTo>
                    <a:pt x="289" y="514"/>
                  </a:lnTo>
                  <a:lnTo>
                    <a:pt x="285" y="514"/>
                  </a:lnTo>
                  <a:lnTo>
                    <a:pt x="281" y="512"/>
                  </a:lnTo>
                  <a:lnTo>
                    <a:pt x="277" y="512"/>
                  </a:lnTo>
                  <a:lnTo>
                    <a:pt x="273" y="510"/>
                  </a:lnTo>
                  <a:lnTo>
                    <a:pt x="270" y="508"/>
                  </a:lnTo>
                  <a:lnTo>
                    <a:pt x="266" y="508"/>
                  </a:lnTo>
                  <a:lnTo>
                    <a:pt x="262" y="506"/>
                  </a:lnTo>
                  <a:lnTo>
                    <a:pt x="260" y="505"/>
                  </a:lnTo>
                  <a:lnTo>
                    <a:pt x="258" y="501"/>
                  </a:lnTo>
                  <a:lnTo>
                    <a:pt x="255" y="499"/>
                  </a:lnTo>
                  <a:lnTo>
                    <a:pt x="253" y="495"/>
                  </a:lnTo>
                  <a:lnTo>
                    <a:pt x="251" y="491"/>
                  </a:lnTo>
                  <a:lnTo>
                    <a:pt x="249" y="488"/>
                  </a:lnTo>
                  <a:lnTo>
                    <a:pt x="249" y="484"/>
                  </a:lnTo>
                  <a:lnTo>
                    <a:pt x="247" y="478"/>
                  </a:lnTo>
                  <a:lnTo>
                    <a:pt x="245" y="476"/>
                  </a:lnTo>
                  <a:lnTo>
                    <a:pt x="241" y="472"/>
                  </a:lnTo>
                  <a:lnTo>
                    <a:pt x="239" y="471"/>
                  </a:lnTo>
                  <a:lnTo>
                    <a:pt x="238" y="467"/>
                  </a:lnTo>
                  <a:lnTo>
                    <a:pt x="234" y="465"/>
                  </a:lnTo>
                  <a:lnTo>
                    <a:pt x="232" y="463"/>
                  </a:lnTo>
                  <a:lnTo>
                    <a:pt x="228" y="461"/>
                  </a:lnTo>
                  <a:lnTo>
                    <a:pt x="224" y="461"/>
                  </a:lnTo>
                  <a:lnTo>
                    <a:pt x="219" y="461"/>
                  </a:lnTo>
                  <a:lnTo>
                    <a:pt x="217" y="465"/>
                  </a:lnTo>
                  <a:lnTo>
                    <a:pt x="213" y="467"/>
                  </a:lnTo>
                  <a:lnTo>
                    <a:pt x="211" y="469"/>
                  </a:lnTo>
                  <a:lnTo>
                    <a:pt x="205" y="471"/>
                  </a:lnTo>
                  <a:lnTo>
                    <a:pt x="202" y="469"/>
                  </a:lnTo>
                  <a:lnTo>
                    <a:pt x="200" y="467"/>
                  </a:lnTo>
                  <a:lnTo>
                    <a:pt x="200" y="463"/>
                  </a:lnTo>
                  <a:lnTo>
                    <a:pt x="198" y="457"/>
                  </a:lnTo>
                  <a:lnTo>
                    <a:pt x="198" y="454"/>
                  </a:lnTo>
                  <a:lnTo>
                    <a:pt x="196" y="450"/>
                  </a:lnTo>
                  <a:lnTo>
                    <a:pt x="192" y="448"/>
                  </a:lnTo>
                  <a:lnTo>
                    <a:pt x="190" y="446"/>
                  </a:lnTo>
                  <a:lnTo>
                    <a:pt x="187" y="444"/>
                  </a:lnTo>
                  <a:lnTo>
                    <a:pt x="183" y="442"/>
                  </a:lnTo>
                  <a:lnTo>
                    <a:pt x="179" y="442"/>
                  </a:lnTo>
                  <a:lnTo>
                    <a:pt x="175" y="440"/>
                  </a:lnTo>
                  <a:lnTo>
                    <a:pt x="171" y="438"/>
                  </a:lnTo>
                  <a:lnTo>
                    <a:pt x="168" y="437"/>
                  </a:lnTo>
                  <a:lnTo>
                    <a:pt x="164" y="437"/>
                  </a:lnTo>
                  <a:lnTo>
                    <a:pt x="160" y="435"/>
                  </a:lnTo>
                  <a:lnTo>
                    <a:pt x="158" y="431"/>
                  </a:lnTo>
                  <a:lnTo>
                    <a:pt x="156" y="429"/>
                  </a:lnTo>
                  <a:lnTo>
                    <a:pt x="156" y="425"/>
                  </a:lnTo>
                  <a:lnTo>
                    <a:pt x="158" y="421"/>
                  </a:lnTo>
                  <a:lnTo>
                    <a:pt x="156" y="416"/>
                  </a:lnTo>
                  <a:lnTo>
                    <a:pt x="154" y="412"/>
                  </a:lnTo>
                  <a:lnTo>
                    <a:pt x="153" y="414"/>
                  </a:lnTo>
                  <a:lnTo>
                    <a:pt x="147" y="414"/>
                  </a:lnTo>
                  <a:lnTo>
                    <a:pt x="143" y="416"/>
                  </a:lnTo>
                  <a:lnTo>
                    <a:pt x="137" y="416"/>
                  </a:lnTo>
                  <a:lnTo>
                    <a:pt x="134" y="416"/>
                  </a:lnTo>
                  <a:lnTo>
                    <a:pt x="130" y="416"/>
                  </a:lnTo>
                  <a:lnTo>
                    <a:pt x="124" y="418"/>
                  </a:lnTo>
                  <a:lnTo>
                    <a:pt x="122" y="420"/>
                  </a:lnTo>
                  <a:lnTo>
                    <a:pt x="122" y="423"/>
                  </a:lnTo>
                  <a:lnTo>
                    <a:pt x="120" y="427"/>
                  </a:lnTo>
                  <a:lnTo>
                    <a:pt x="120" y="429"/>
                  </a:lnTo>
                  <a:lnTo>
                    <a:pt x="119" y="431"/>
                  </a:lnTo>
                  <a:lnTo>
                    <a:pt x="117" y="433"/>
                  </a:lnTo>
                  <a:lnTo>
                    <a:pt x="113" y="435"/>
                  </a:lnTo>
                  <a:lnTo>
                    <a:pt x="109" y="437"/>
                  </a:lnTo>
                  <a:lnTo>
                    <a:pt x="105" y="438"/>
                  </a:lnTo>
                  <a:lnTo>
                    <a:pt x="102" y="440"/>
                  </a:lnTo>
                  <a:lnTo>
                    <a:pt x="100" y="444"/>
                  </a:lnTo>
                  <a:lnTo>
                    <a:pt x="98" y="448"/>
                  </a:lnTo>
                  <a:lnTo>
                    <a:pt x="98" y="452"/>
                  </a:lnTo>
                  <a:lnTo>
                    <a:pt x="96" y="454"/>
                  </a:lnTo>
                  <a:lnTo>
                    <a:pt x="96" y="457"/>
                  </a:lnTo>
                  <a:lnTo>
                    <a:pt x="94" y="461"/>
                  </a:lnTo>
                  <a:lnTo>
                    <a:pt x="90" y="463"/>
                  </a:lnTo>
                  <a:lnTo>
                    <a:pt x="88" y="465"/>
                  </a:lnTo>
                  <a:lnTo>
                    <a:pt x="83" y="467"/>
                  </a:lnTo>
                  <a:lnTo>
                    <a:pt x="79" y="467"/>
                  </a:lnTo>
                  <a:lnTo>
                    <a:pt x="73" y="469"/>
                  </a:lnTo>
                  <a:lnTo>
                    <a:pt x="69" y="469"/>
                  </a:lnTo>
                  <a:lnTo>
                    <a:pt x="64" y="469"/>
                  </a:lnTo>
                  <a:lnTo>
                    <a:pt x="60" y="469"/>
                  </a:lnTo>
                  <a:lnTo>
                    <a:pt x="56" y="467"/>
                  </a:lnTo>
                  <a:lnTo>
                    <a:pt x="52" y="467"/>
                  </a:lnTo>
                  <a:lnTo>
                    <a:pt x="49" y="465"/>
                  </a:lnTo>
                  <a:lnTo>
                    <a:pt x="43" y="465"/>
                  </a:lnTo>
                  <a:lnTo>
                    <a:pt x="39" y="465"/>
                  </a:lnTo>
                  <a:lnTo>
                    <a:pt x="35" y="463"/>
                  </a:lnTo>
                  <a:lnTo>
                    <a:pt x="32" y="461"/>
                  </a:lnTo>
                  <a:lnTo>
                    <a:pt x="28" y="463"/>
                  </a:lnTo>
                  <a:lnTo>
                    <a:pt x="22" y="465"/>
                  </a:lnTo>
                  <a:lnTo>
                    <a:pt x="20" y="465"/>
                  </a:lnTo>
                  <a:lnTo>
                    <a:pt x="15" y="440"/>
                  </a:lnTo>
                  <a:lnTo>
                    <a:pt x="15" y="438"/>
                  </a:lnTo>
                  <a:lnTo>
                    <a:pt x="17" y="435"/>
                  </a:lnTo>
                  <a:lnTo>
                    <a:pt x="22" y="433"/>
                  </a:lnTo>
                  <a:lnTo>
                    <a:pt x="28" y="429"/>
                  </a:lnTo>
                  <a:lnTo>
                    <a:pt x="32" y="427"/>
                  </a:lnTo>
                  <a:lnTo>
                    <a:pt x="35" y="421"/>
                  </a:lnTo>
                  <a:lnTo>
                    <a:pt x="35" y="418"/>
                  </a:lnTo>
                  <a:lnTo>
                    <a:pt x="34" y="414"/>
                  </a:lnTo>
                  <a:lnTo>
                    <a:pt x="30" y="412"/>
                  </a:lnTo>
                  <a:lnTo>
                    <a:pt x="26" y="410"/>
                  </a:lnTo>
                  <a:lnTo>
                    <a:pt x="24" y="412"/>
                  </a:lnTo>
                  <a:lnTo>
                    <a:pt x="20" y="416"/>
                  </a:lnTo>
                  <a:lnTo>
                    <a:pt x="17" y="418"/>
                  </a:lnTo>
                  <a:lnTo>
                    <a:pt x="13" y="420"/>
                  </a:lnTo>
                  <a:lnTo>
                    <a:pt x="9" y="420"/>
                  </a:lnTo>
                  <a:lnTo>
                    <a:pt x="5" y="420"/>
                  </a:lnTo>
                  <a:lnTo>
                    <a:pt x="1" y="418"/>
                  </a:lnTo>
                  <a:lnTo>
                    <a:pt x="1" y="414"/>
                  </a:lnTo>
                  <a:lnTo>
                    <a:pt x="0" y="410"/>
                  </a:lnTo>
                  <a:lnTo>
                    <a:pt x="0" y="404"/>
                  </a:lnTo>
                  <a:lnTo>
                    <a:pt x="1" y="401"/>
                  </a:lnTo>
                  <a:lnTo>
                    <a:pt x="3" y="399"/>
                  </a:lnTo>
                  <a:lnTo>
                    <a:pt x="7" y="397"/>
                  </a:lnTo>
                  <a:lnTo>
                    <a:pt x="11" y="397"/>
                  </a:lnTo>
                  <a:lnTo>
                    <a:pt x="13" y="399"/>
                  </a:lnTo>
                  <a:lnTo>
                    <a:pt x="15" y="399"/>
                  </a:lnTo>
                  <a:lnTo>
                    <a:pt x="18" y="399"/>
                  </a:lnTo>
                  <a:lnTo>
                    <a:pt x="20" y="399"/>
                  </a:lnTo>
                  <a:lnTo>
                    <a:pt x="24" y="399"/>
                  </a:lnTo>
                  <a:lnTo>
                    <a:pt x="28" y="399"/>
                  </a:lnTo>
                  <a:lnTo>
                    <a:pt x="32" y="399"/>
                  </a:lnTo>
                  <a:lnTo>
                    <a:pt x="34" y="399"/>
                  </a:lnTo>
                  <a:lnTo>
                    <a:pt x="37" y="399"/>
                  </a:lnTo>
                  <a:lnTo>
                    <a:pt x="45" y="399"/>
                  </a:lnTo>
                  <a:lnTo>
                    <a:pt x="51" y="399"/>
                  </a:lnTo>
                  <a:lnTo>
                    <a:pt x="58" y="399"/>
                  </a:lnTo>
                  <a:lnTo>
                    <a:pt x="62" y="401"/>
                  </a:lnTo>
                  <a:lnTo>
                    <a:pt x="66" y="401"/>
                  </a:lnTo>
                  <a:lnTo>
                    <a:pt x="71" y="401"/>
                  </a:lnTo>
                  <a:lnTo>
                    <a:pt x="81" y="401"/>
                  </a:lnTo>
                  <a:lnTo>
                    <a:pt x="90" y="399"/>
                  </a:lnTo>
                  <a:lnTo>
                    <a:pt x="98" y="397"/>
                  </a:lnTo>
                  <a:lnTo>
                    <a:pt x="105" y="395"/>
                  </a:lnTo>
                  <a:lnTo>
                    <a:pt x="113" y="395"/>
                  </a:lnTo>
                  <a:lnTo>
                    <a:pt x="120" y="395"/>
                  </a:lnTo>
                  <a:lnTo>
                    <a:pt x="126" y="395"/>
                  </a:lnTo>
                  <a:lnTo>
                    <a:pt x="130" y="395"/>
                  </a:lnTo>
                  <a:lnTo>
                    <a:pt x="134" y="393"/>
                  </a:lnTo>
                  <a:lnTo>
                    <a:pt x="137" y="389"/>
                  </a:lnTo>
                  <a:lnTo>
                    <a:pt x="141" y="387"/>
                  </a:lnTo>
                  <a:lnTo>
                    <a:pt x="143" y="384"/>
                  </a:lnTo>
                  <a:lnTo>
                    <a:pt x="145" y="380"/>
                  </a:lnTo>
                  <a:lnTo>
                    <a:pt x="153" y="370"/>
                  </a:lnTo>
                  <a:lnTo>
                    <a:pt x="156" y="367"/>
                  </a:lnTo>
                  <a:lnTo>
                    <a:pt x="162" y="361"/>
                  </a:lnTo>
                  <a:lnTo>
                    <a:pt x="168" y="357"/>
                  </a:lnTo>
                  <a:lnTo>
                    <a:pt x="173" y="352"/>
                  </a:lnTo>
                  <a:lnTo>
                    <a:pt x="183" y="344"/>
                  </a:lnTo>
                  <a:lnTo>
                    <a:pt x="187" y="342"/>
                  </a:lnTo>
                  <a:lnTo>
                    <a:pt x="192" y="338"/>
                  </a:lnTo>
                  <a:lnTo>
                    <a:pt x="198" y="335"/>
                  </a:lnTo>
                  <a:lnTo>
                    <a:pt x="204" y="331"/>
                  </a:lnTo>
                  <a:lnTo>
                    <a:pt x="211" y="329"/>
                  </a:lnTo>
                  <a:lnTo>
                    <a:pt x="217" y="327"/>
                  </a:lnTo>
                  <a:lnTo>
                    <a:pt x="221" y="325"/>
                  </a:lnTo>
                  <a:lnTo>
                    <a:pt x="232" y="321"/>
                  </a:lnTo>
                  <a:lnTo>
                    <a:pt x="236" y="318"/>
                  </a:lnTo>
                  <a:lnTo>
                    <a:pt x="247" y="314"/>
                  </a:lnTo>
                  <a:lnTo>
                    <a:pt x="253" y="312"/>
                  </a:lnTo>
                  <a:lnTo>
                    <a:pt x="258" y="310"/>
                  </a:lnTo>
                  <a:lnTo>
                    <a:pt x="268" y="304"/>
                  </a:lnTo>
                  <a:lnTo>
                    <a:pt x="272" y="302"/>
                  </a:lnTo>
                  <a:lnTo>
                    <a:pt x="273" y="301"/>
                  </a:lnTo>
                  <a:lnTo>
                    <a:pt x="275" y="301"/>
                  </a:lnTo>
                  <a:lnTo>
                    <a:pt x="279" y="299"/>
                  </a:lnTo>
                  <a:lnTo>
                    <a:pt x="281" y="299"/>
                  </a:lnTo>
                  <a:lnTo>
                    <a:pt x="283" y="297"/>
                  </a:lnTo>
                  <a:lnTo>
                    <a:pt x="285" y="295"/>
                  </a:lnTo>
                  <a:lnTo>
                    <a:pt x="285" y="293"/>
                  </a:lnTo>
                  <a:lnTo>
                    <a:pt x="287" y="291"/>
                  </a:lnTo>
                  <a:lnTo>
                    <a:pt x="290" y="291"/>
                  </a:lnTo>
                  <a:lnTo>
                    <a:pt x="292" y="289"/>
                  </a:lnTo>
                  <a:lnTo>
                    <a:pt x="296" y="289"/>
                  </a:lnTo>
                  <a:lnTo>
                    <a:pt x="298" y="289"/>
                  </a:lnTo>
                  <a:lnTo>
                    <a:pt x="302" y="289"/>
                  </a:lnTo>
                  <a:lnTo>
                    <a:pt x="304" y="287"/>
                  </a:lnTo>
                  <a:lnTo>
                    <a:pt x="306" y="289"/>
                  </a:lnTo>
                  <a:lnTo>
                    <a:pt x="307" y="291"/>
                  </a:lnTo>
                  <a:lnTo>
                    <a:pt x="309" y="293"/>
                  </a:lnTo>
                  <a:lnTo>
                    <a:pt x="311" y="295"/>
                  </a:lnTo>
                  <a:lnTo>
                    <a:pt x="315" y="297"/>
                  </a:lnTo>
                  <a:lnTo>
                    <a:pt x="317" y="299"/>
                  </a:lnTo>
                  <a:lnTo>
                    <a:pt x="319" y="299"/>
                  </a:lnTo>
                  <a:lnTo>
                    <a:pt x="323" y="299"/>
                  </a:lnTo>
                  <a:lnTo>
                    <a:pt x="324" y="299"/>
                  </a:lnTo>
                  <a:lnTo>
                    <a:pt x="328" y="299"/>
                  </a:lnTo>
                  <a:lnTo>
                    <a:pt x="330" y="299"/>
                  </a:lnTo>
                  <a:lnTo>
                    <a:pt x="332" y="297"/>
                  </a:lnTo>
                  <a:lnTo>
                    <a:pt x="338" y="295"/>
                  </a:lnTo>
                  <a:lnTo>
                    <a:pt x="341" y="293"/>
                  </a:lnTo>
                  <a:lnTo>
                    <a:pt x="345" y="291"/>
                  </a:lnTo>
                  <a:lnTo>
                    <a:pt x="347" y="289"/>
                  </a:lnTo>
                  <a:lnTo>
                    <a:pt x="351" y="287"/>
                  </a:lnTo>
                  <a:lnTo>
                    <a:pt x="353" y="287"/>
                  </a:lnTo>
                  <a:lnTo>
                    <a:pt x="355" y="285"/>
                  </a:lnTo>
                  <a:lnTo>
                    <a:pt x="357" y="282"/>
                  </a:lnTo>
                  <a:lnTo>
                    <a:pt x="355" y="276"/>
                  </a:lnTo>
                  <a:lnTo>
                    <a:pt x="353" y="268"/>
                  </a:lnTo>
                  <a:lnTo>
                    <a:pt x="351" y="265"/>
                  </a:lnTo>
                  <a:lnTo>
                    <a:pt x="353" y="263"/>
                  </a:lnTo>
                  <a:lnTo>
                    <a:pt x="355" y="261"/>
                  </a:lnTo>
                  <a:lnTo>
                    <a:pt x="357" y="261"/>
                  </a:lnTo>
                  <a:lnTo>
                    <a:pt x="358" y="259"/>
                  </a:lnTo>
                  <a:lnTo>
                    <a:pt x="360" y="257"/>
                  </a:lnTo>
                  <a:lnTo>
                    <a:pt x="362" y="257"/>
                  </a:lnTo>
                  <a:lnTo>
                    <a:pt x="364" y="255"/>
                  </a:lnTo>
                  <a:lnTo>
                    <a:pt x="364" y="253"/>
                  </a:lnTo>
                  <a:lnTo>
                    <a:pt x="366" y="251"/>
                  </a:lnTo>
                  <a:lnTo>
                    <a:pt x="366" y="250"/>
                  </a:lnTo>
                  <a:lnTo>
                    <a:pt x="372" y="246"/>
                  </a:lnTo>
                  <a:lnTo>
                    <a:pt x="375" y="246"/>
                  </a:lnTo>
                  <a:lnTo>
                    <a:pt x="377" y="248"/>
                  </a:lnTo>
                  <a:lnTo>
                    <a:pt x="379" y="250"/>
                  </a:lnTo>
                  <a:lnTo>
                    <a:pt x="381" y="250"/>
                  </a:lnTo>
                  <a:lnTo>
                    <a:pt x="383" y="250"/>
                  </a:lnTo>
                  <a:lnTo>
                    <a:pt x="385" y="248"/>
                  </a:lnTo>
                  <a:lnTo>
                    <a:pt x="385" y="246"/>
                  </a:lnTo>
                  <a:lnTo>
                    <a:pt x="385" y="244"/>
                  </a:lnTo>
                  <a:lnTo>
                    <a:pt x="383" y="242"/>
                  </a:lnTo>
                  <a:lnTo>
                    <a:pt x="381" y="240"/>
                  </a:lnTo>
                  <a:lnTo>
                    <a:pt x="381" y="238"/>
                  </a:lnTo>
                  <a:lnTo>
                    <a:pt x="379" y="236"/>
                  </a:lnTo>
                  <a:lnTo>
                    <a:pt x="375" y="236"/>
                  </a:lnTo>
                  <a:lnTo>
                    <a:pt x="374" y="234"/>
                  </a:lnTo>
                  <a:lnTo>
                    <a:pt x="370" y="234"/>
                  </a:lnTo>
                  <a:lnTo>
                    <a:pt x="368" y="233"/>
                  </a:lnTo>
                  <a:lnTo>
                    <a:pt x="364" y="233"/>
                  </a:lnTo>
                  <a:lnTo>
                    <a:pt x="362" y="233"/>
                  </a:lnTo>
                  <a:lnTo>
                    <a:pt x="360" y="231"/>
                  </a:lnTo>
                  <a:lnTo>
                    <a:pt x="358" y="229"/>
                  </a:lnTo>
                  <a:lnTo>
                    <a:pt x="357" y="227"/>
                  </a:lnTo>
                  <a:lnTo>
                    <a:pt x="357" y="223"/>
                  </a:lnTo>
                  <a:lnTo>
                    <a:pt x="357" y="219"/>
                  </a:lnTo>
                  <a:lnTo>
                    <a:pt x="357" y="217"/>
                  </a:lnTo>
                  <a:lnTo>
                    <a:pt x="357" y="214"/>
                  </a:lnTo>
                  <a:lnTo>
                    <a:pt x="360" y="212"/>
                  </a:lnTo>
                  <a:lnTo>
                    <a:pt x="360" y="210"/>
                  </a:lnTo>
                  <a:lnTo>
                    <a:pt x="362" y="208"/>
                  </a:lnTo>
                  <a:lnTo>
                    <a:pt x="364" y="206"/>
                  </a:lnTo>
                  <a:lnTo>
                    <a:pt x="366" y="204"/>
                  </a:lnTo>
                  <a:lnTo>
                    <a:pt x="368" y="204"/>
                  </a:lnTo>
                  <a:lnTo>
                    <a:pt x="372" y="204"/>
                  </a:lnTo>
                  <a:lnTo>
                    <a:pt x="374" y="206"/>
                  </a:lnTo>
                  <a:lnTo>
                    <a:pt x="375" y="206"/>
                  </a:lnTo>
                  <a:lnTo>
                    <a:pt x="379" y="206"/>
                  </a:lnTo>
                  <a:lnTo>
                    <a:pt x="381" y="204"/>
                  </a:lnTo>
                  <a:lnTo>
                    <a:pt x="383" y="204"/>
                  </a:lnTo>
                  <a:lnTo>
                    <a:pt x="385" y="202"/>
                  </a:lnTo>
                  <a:lnTo>
                    <a:pt x="389" y="202"/>
                  </a:lnTo>
                  <a:lnTo>
                    <a:pt x="391" y="204"/>
                  </a:lnTo>
                  <a:lnTo>
                    <a:pt x="392" y="204"/>
                  </a:lnTo>
                  <a:lnTo>
                    <a:pt x="396" y="204"/>
                  </a:lnTo>
                  <a:lnTo>
                    <a:pt x="398" y="206"/>
                  </a:lnTo>
                  <a:lnTo>
                    <a:pt x="400" y="206"/>
                  </a:lnTo>
                  <a:lnTo>
                    <a:pt x="402" y="206"/>
                  </a:lnTo>
                  <a:lnTo>
                    <a:pt x="404" y="206"/>
                  </a:lnTo>
                  <a:lnTo>
                    <a:pt x="406" y="206"/>
                  </a:lnTo>
                  <a:lnTo>
                    <a:pt x="409" y="208"/>
                  </a:lnTo>
                  <a:lnTo>
                    <a:pt x="411" y="208"/>
                  </a:lnTo>
                  <a:lnTo>
                    <a:pt x="415" y="210"/>
                  </a:lnTo>
                  <a:lnTo>
                    <a:pt x="417" y="208"/>
                  </a:lnTo>
                  <a:lnTo>
                    <a:pt x="419" y="206"/>
                  </a:lnTo>
                  <a:lnTo>
                    <a:pt x="421" y="200"/>
                  </a:lnTo>
                  <a:lnTo>
                    <a:pt x="421" y="199"/>
                  </a:lnTo>
                  <a:lnTo>
                    <a:pt x="423" y="197"/>
                  </a:lnTo>
                  <a:lnTo>
                    <a:pt x="423" y="195"/>
                  </a:lnTo>
                  <a:lnTo>
                    <a:pt x="425" y="195"/>
                  </a:lnTo>
                  <a:lnTo>
                    <a:pt x="428" y="195"/>
                  </a:lnTo>
                  <a:lnTo>
                    <a:pt x="432" y="195"/>
                  </a:lnTo>
                  <a:lnTo>
                    <a:pt x="434" y="195"/>
                  </a:lnTo>
                  <a:lnTo>
                    <a:pt x="436" y="195"/>
                  </a:lnTo>
                  <a:lnTo>
                    <a:pt x="440" y="195"/>
                  </a:lnTo>
                  <a:lnTo>
                    <a:pt x="442" y="195"/>
                  </a:lnTo>
                  <a:lnTo>
                    <a:pt x="444" y="193"/>
                  </a:lnTo>
                  <a:lnTo>
                    <a:pt x="444" y="191"/>
                  </a:lnTo>
                  <a:lnTo>
                    <a:pt x="445" y="191"/>
                  </a:lnTo>
                  <a:lnTo>
                    <a:pt x="445" y="183"/>
                  </a:lnTo>
                  <a:lnTo>
                    <a:pt x="447" y="182"/>
                  </a:lnTo>
                  <a:lnTo>
                    <a:pt x="449" y="180"/>
                  </a:lnTo>
                  <a:lnTo>
                    <a:pt x="451" y="178"/>
                  </a:lnTo>
                  <a:lnTo>
                    <a:pt x="455" y="178"/>
                  </a:lnTo>
                  <a:lnTo>
                    <a:pt x="457" y="176"/>
                  </a:lnTo>
                  <a:lnTo>
                    <a:pt x="459" y="174"/>
                  </a:lnTo>
                  <a:lnTo>
                    <a:pt x="461" y="172"/>
                  </a:lnTo>
                  <a:lnTo>
                    <a:pt x="462" y="168"/>
                  </a:lnTo>
                  <a:lnTo>
                    <a:pt x="464" y="166"/>
                  </a:lnTo>
                  <a:lnTo>
                    <a:pt x="466" y="166"/>
                  </a:lnTo>
                  <a:lnTo>
                    <a:pt x="470" y="166"/>
                  </a:lnTo>
                  <a:lnTo>
                    <a:pt x="472" y="166"/>
                  </a:lnTo>
                  <a:lnTo>
                    <a:pt x="476" y="168"/>
                  </a:lnTo>
                  <a:lnTo>
                    <a:pt x="479" y="170"/>
                  </a:lnTo>
                  <a:lnTo>
                    <a:pt x="481" y="170"/>
                  </a:lnTo>
                  <a:lnTo>
                    <a:pt x="483" y="168"/>
                  </a:lnTo>
                  <a:lnTo>
                    <a:pt x="485" y="168"/>
                  </a:lnTo>
                  <a:lnTo>
                    <a:pt x="487" y="166"/>
                  </a:lnTo>
                  <a:lnTo>
                    <a:pt x="489" y="166"/>
                  </a:lnTo>
                  <a:lnTo>
                    <a:pt x="491" y="166"/>
                  </a:lnTo>
                  <a:lnTo>
                    <a:pt x="493" y="168"/>
                  </a:lnTo>
                  <a:lnTo>
                    <a:pt x="496" y="172"/>
                  </a:lnTo>
                  <a:lnTo>
                    <a:pt x="498" y="174"/>
                  </a:lnTo>
                  <a:lnTo>
                    <a:pt x="500" y="176"/>
                  </a:lnTo>
                  <a:lnTo>
                    <a:pt x="502" y="176"/>
                  </a:lnTo>
                  <a:lnTo>
                    <a:pt x="506" y="176"/>
                  </a:lnTo>
                  <a:lnTo>
                    <a:pt x="508" y="178"/>
                  </a:lnTo>
                  <a:lnTo>
                    <a:pt x="508" y="182"/>
                  </a:lnTo>
                  <a:lnTo>
                    <a:pt x="512" y="183"/>
                  </a:lnTo>
                  <a:lnTo>
                    <a:pt x="513" y="185"/>
                  </a:lnTo>
                  <a:lnTo>
                    <a:pt x="515" y="187"/>
                  </a:lnTo>
                  <a:lnTo>
                    <a:pt x="517" y="189"/>
                  </a:lnTo>
                  <a:lnTo>
                    <a:pt x="517" y="193"/>
                  </a:lnTo>
                  <a:lnTo>
                    <a:pt x="517" y="195"/>
                  </a:lnTo>
                  <a:lnTo>
                    <a:pt x="517" y="199"/>
                  </a:lnTo>
                  <a:lnTo>
                    <a:pt x="519" y="200"/>
                  </a:lnTo>
                  <a:lnTo>
                    <a:pt x="521" y="202"/>
                  </a:lnTo>
                  <a:lnTo>
                    <a:pt x="523" y="206"/>
                  </a:lnTo>
                  <a:lnTo>
                    <a:pt x="525" y="208"/>
                  </a:lnTo>
                  <a:lnTo>
                    <a:pt x="529" y="210"/>
                  </a:lnTo>
                  <a:lnTo>
                    <a:pt x="530" y="212"/>
                  </a:lnTo>
                  <a:lnTo>
                    <a:pt x="532" y="212"/>
                  </a:lnTo>
                  <a:lnTo>
                    <a:pt x="536" y="212"/>
                  </a:lnTo>
                  <a:lnTo>
                    <a:pt x="538" y="212"/>
                  </a:lnTo>
                  <a:lnTo>
                    <a:pt x="540" y="212"/>
                  </a:lnTo>
                  <a:lnTo>
                    <a:pt x="542" y="212"/>
                  </a:lnTo>
                  <a:lnTo>
                    <a:pt x="546" y="214"/>
                  </a:lnTo>
                  <a:lnTo>
                    <a:pt x="547" y="216"/>
                  </a:lnTo>
                  <a:lnTo>
                    <a:pt x="547" y="217"/>
                  </a:lnTo>
                  <a:lnTo>
                    <a:pt x="549" y="217"/>
                  </a:lnTo>
                  <a:lnTo>
                    <a:pt x="551" y="219"/>
                  </a:lnTo>
                  <a:lnTo>
                    <a:pt x="553" y="219"/>
                  </a:lnTo>
                  <a:lnTo>
                    <a:pt x="555" y="219"/>
                  </a:lnTo>
                  <a:lnTo>
                    <a:pt x="557" y="219"/>
                  </a:lnTo>
                  <a:lnTo>
                    <a:pt x="559" y="221"/>
                  </a:lnTo>
                  <a:lnTo>
                    <a:pt x="561" y="221"/>
                  </a:lnTo>
                  <a:lnTo>
                    <a:pt x="563" y="221"/>
                  </a:lnTo>
                  <a:lnTo>
                    <a:pt x="563" y="223"/>
                  </a:lnTo>
                  <a:lnTo>
                    <a:pt x="566" y="223"/>
                  </a:lnTo>
                  <a:lnTo>
                    <a:pt x="568" y="221"/>
                  </a:lnTo>
                  <a:lnTo>
                    <a:pt x="570" y="219"/>
                  </a:lnTo>
                  <a:lnTo>
                    <a:pt x="570" y="217"/>
                  </a:lnTo>
                  <a:lnTo>
                    <a:pt x="572" y="216"/>
                  </a:lnTo>
                  <a:lnTo>
                    <a:pt x="576" y="216"/>
                  </a:lnTo>
                  <a:lnTo>
                    <a:pt x="578" y="216"/>
                  </a:lnTo>
                  <a:lnTo>
                    <a:pt x="580" y="216"/>
                  </a:lnTo>
                  <a:lnTo>
                    <a:pt x="581" y="216"/>
                  </a:lnTo>
                  <a:lnTo>
                    <a:pt x="581" y="214"/>
                  </a:lnTo>
                  <a:lnTo>
                    <a:pt x="583" y="214"/>
                  </a:lnTo>
                  <a:lnTo>
                    <a:pt x="585" y="212"/>
                  </a:lnTo>
                  <a:lnTo>
                    <a:pt x="587" y="210"/>
                  </a:lnTo>
                  <a:lnTo>
                    <a:pt x="587" y="208"/>
                  </a:lnTo>
                  <a:lnTo>
                    <a:pt x="589" y="208"/>
                  </a:lnTo>
                  <a:lnTo>
                    <a:pt x="591" y="208"/>
                  </a:lnTo>
                  <a:lnTo>
                    <a:pt x="595" y="210"/>
                  </a:lnTo>
                  <a:lnTo>
                    <a:pt x="595" y="212"/>
                  </a:lnTo>
                  <a:lnTo>
                    <a:pt x="597" y="212"/>
                  </a:lnTo>
                  <a:lnTo>
                    <a:pt x="598" y="212"/>
                  </a:lnTo>
                  <a:lnTo>
                    <a:pt x="598" y="210"/>
                  </a:lnTo>
                  <a:lnTo>
                    <a:pt x="600" y="208"/>
                  </a:lnTo>
                  <a:lnTo>
                    <a:pt x="598" y="208"/>
                  </a:lnTo>
                  <a:lnTo>
                    <a:pt x="598" y="206"/>
                  </a:lnTo>
                  <a:lnTo>
                    <a:pt x="598" y="204"/>
                  </a:lnTo>
                  <a:lnTo>
                    <a:pt x="598" y="202"/>
                  </a:lnTo>
                  <a:lnTo>
                    <a:pt x="597" y="202"/>
                  </a:lnTo>
                  <a:lnTo>
                    <a:pt x="597" y="200"/>
                  </a:lnTo>
                  <a:lnTo>
                    <a:pt x="597" y="199"/>
                  </a:lnTo>
                  <a:lnTo>
                    <a:pt x="597" y="197"/>
                  </a:lnTo>
                  <a:lnTo>
                    <a:pt x="597" y="195"/>
                  </a:lnTo>
                  <a:lnTo>
                    <a:pt x="597" y="193"/>
                  </a:lnTo>
                  <a:lnTo>
                    <a:pt x="595" y="191"/>
                  </a:lnTo>
                  <a:lnTo>
                    <a:pt x="589" y="180"/>
                  </a:lnTo>
                  <a:lnTo>
                    <a:pt x="587" y="178"/>
                  </a:lnTo>
                  <a:lnTo>
                    <a:pt x="585" y="176"/>
                  </a:lnTo>
                  <a:lnTo>
                    <a:pt x="583" y="174"/>
                  </a:lnTo>
                  <a:lnTo>
                    <a:pt x="583" y="172"/>
                  </a:lnTo>
                  <a:lnTo>
                    <a:pt x="581" y="170"/>
                  </a:lnTo>
                  <a:lnTo>
                    <a:pt x="580" y="168"/>
                  </a:lnTo>
                  <a:lnTo>
                    <a:pt x="578" y="166"/>
                  </a:lnTo>
                  <a:lnTo>
                    <a:pt x="578" y="165"/>
                  </a:lnTo>
                  <a:lnTo>
                    <a:pt x="578" y="163"/>
                  </a:lnTo>
                  <a:lnTo>
                    <a:pt x="576" y="161"/>
                  </a:lnTo>
                  <a:lnTo>
                    <a:pt x="574" y="159"/>
                  </a:lnTo>
                  <a:lnTo>
                    <a:pt x="572" y="159"/>
                  </a:lnTo>
                  <a:lnTo>
                    <a:pt x="570" y="157"/>
                  </a:lnTo>
                  <a:lnTo>
                    <a:pt x="570" y="155"/>
                  </a:lnTo>
                  <a:lnTo>
                    <a:pt x="568" y="153"/>
                  </a:lnTo>
                  <a:lnTo>
                    <a:pt x="568" y="151"/>
                  </a:lnTo>
                  <a:lnTo>
                    <a:pt x="568" y="149"/>
                  </a:lnTo>
                  <a:lnTo>
                    <a:pt x="568" y="148"/>
                  </a:lnTo>
                  <a:lnTo>
                    <a:pt x="568" y="144"/>
                  </a:lnTo>
                  <a:lnTo>
                    <a:pt x="568" y="142"/>
                  </a:lnTo>
                  <a:lnTo>
                    <a:pt x="568" y="140"/>
                  </a:lnTo>
                  <a:lnTo>
                    <a:pt x="566" y="136"/>
                  </a:lnTo>
                  <a:lnTo>
                    <a:pt x="566" y="134"/>
                  </a:lnTo>
                  <a:lnTo>
                    <a:pt x="568" y="132"/>
                  </a:lnTo>
                  <a:lnTo>
                    <a:pt x="568" y="131"/>
                  </a:lnTo>
                  <a:lnTo>
                    <a:pt x="568" y="129"/>
                  </a:lnTo>
                  <a:lnTo>
                    <a:pt x="568" y="127"/>
                  </a:lnTo>
                  <a:lnTo>
                    <a:pt x="570" y="125"/>
                  </a:lnTo>
                  <a:lnTo>
                    <a:pt x="572" y="121"/>
                  </a:lnTo>
                  <a:lnTo>
                    <a:pt x="572" y="119"/>
                  </a:lnTo>
                  <a:lnTo>
                    <a:pt x="574" y="117"/>
                  </a:lnTo>
                  <a:lnTo>
                    <a:pt x="574" y="115"/>
                  </a:lnTo>
                  <a:lnTo>
                    <a:pt x="576" y="114"/>
                  </a:lnTo>
                  <a:lnTo>
                    <a:pt x="576" y="112"/>
                  </a:lnTo>
                  <a:lnTo>
                    <a:pt x="578" y="110"/>
                  </a:lnTo>
                  <a:lnTo>
                    <a:pt x="580" y="108"/>
                  </a:lnTo>
                  <a:lnTo>
                    <a:pt x="581" y="108"/>
                  </a:lnTo>
                  <a:lnTo>
                    <a:pt x="583" y="106"/>
                  </a:lnTo>
                  <a:lnTo>
                    <a:pt x="585" y="106"/>
                  </a:lnTo>
                  <a:lnTo>
                    <a:pt x="589" y="104"/>
                  </a:lnTo>
                  <a:lnTo>
                    <a:pt x="591" y="104"/>
                  </a:lnTo>
                  <a:lnTo>
                    <a:pt x="593" y="104"/>
                  </a:lnTo>
                  <a:lnTo>
                    <a:pt x="595" y="102"/>
                  </a:lnTo>
                  <a:lnTo>
                    <a:pt x="597" y="98"/>
                  </a:lnTo>
                  <a:lnTo>
                    <a:pt x="598" y="97"/>
                  </a:lnTo>
                  <a:lnTo>
                    <a:pt x="600" y="97"/>
                  </a:lnTo>
                  <a:lnTo>
                    <a:pt x="602" y="95"/>
                  </a:lnTo>
                  <a:lnTo>
                    <a:pt x="604" y="93"/>
                  </a:lnTo>
                  <a:lnTo>
                    <a:pt x="604" y="91"/>
                  </a:lnTo>
                  <a:lnTo>
                    <a:pt x="606" y="89"/>
                  </a:lnTo>
                  <a:lnTo>
                    <a:pt x="606" y="85"/>
                  </a:lnTo>
                  <a:lnTo>
                    <a:pt x="608" y="85"/>
                  </a:lnTo>
                  <a:lnTo>
                    <a:pt x="610" y="83"/>
                  </a:lnTo>
                  <a:lnTo>
                    <a:pt x="612" y="81"/>
                  </a:lnTo>
                  <a:lnTo>
                    <a:pt x="614" y="81"/>
                  </a:lnTo>
                  <a:lnTo>
                    <a:pt x="615" y="81"/>
                  </a:lnTo>
                  <a:lnTo>
                    <a:pt x="617" y="80"/>
                  </a:lnTo>
                  <a:lnTo>
                    <a:pt x="619" y="80"/>
                  </a:lnTo>
                  <a:lnTo>
                    <a:pt x="621" y="80"/>
                  </a:lnTo>
                  <a:lnTo>
                    <a:pt x="623" y="78"/>
                  </a:lnTo>
                  <a:lnTo>
                    <a:pt x="625" y="76"/>
                  </a:lnTo>
                  <a:lnTo>
                    <a:pt x="623" y="76"/>
                  </a:lnTo>
                  <a:lnTo>
                    <a:pt x="623" y="74"/>
                  </a:lnTo>
                  <a:lnTo>
                    <a:pt x="623" y="72"/>
                  </a:lnTo>
                  <a:lnTo>
                    <a:pt x="623" y="70"/>
                  </a:lnTo>
                  <a:lnTo>
                    <a:pt x="623" y="68"/>
                  </a:lnTo>
                  <a:lnTo>
                    <a:pt x="623" y="66"/>
                  </a:lnTo>
                  <a:lnTo>
                    <a:pt x="625" y="64"/>
                  </a:lnTo>
                  <a:lnTo>
                    <a:pt x="625" y="63"/>
                  </a:lnTo>
                  <a:lnTo>
                    <a:pt x="623" y="61"/>
                  </a:lnTo>
                  <a:lnTo>
                    <a:pt x="623" y="57"/>
                  </a:lnTo>
                  <a:lnTo>
                    <a:pt x="623" y="55"/>
                  </a:lnTo>
                  <a:lnTo>
                    <a:pt x="621" y="53"/>
                  </a:lnTo>
                  <a:lnTo>
                    <a:pt x="623" y="53"/>
                  </a:lnTo>
                  <a:lnTo>
                    <a:pt x="623" y="51"/>
                  </a:lnTo>
                  <a:lnTo>
                    <a:pt x="625" y="49"/>
                  </a:lnTo>
                  <a:lnTo>
                    <a:pt x="627" y="47"/>
                  </a:lnTo>
                  <a:lnTo>
                    <a:pt x="627" y="46"/>
                  </a:lnTo>
                  <a:lnTo>
                    <a:pt x="627" y="44"/>
                  </a:lnTo>
                  <a:lnTo>
                    <a:pt x="627" y="42"/>
                  </a:lnTo>
                  <a:lnTo>
                    <a:pt x="629" y="40"/>
                  </a:lnTo>
                  <a:lnTo>
                    <a:pt x="629" y="38"/>
                  </a:lnTo>
                  <a:lnTo>
                    <a:pt x="629" y="36"/>
                  </a:lnTo>
                  <a:lnTo>
                    <a:pt x="631" y="36"/>
                  </a:lnTo>
                  <a:lnTo>
                    <a:pt x="631" y="32"/>
                  </a:lnTo>
                  <a:lnTo>
                    <a:pt x="632" y="30"/>
                  </a:lnTo>
                  <a:lnTo>
                    <a:pt x="632" y="29"/>
                  </a:lnTo>
                  <a:lnTo>
                    <a:pt x="634" y="27"/>
                  </a:lnTo>
                  <a:lnTo>
                    <a:pt x="634" y="25"/>
                  </a:lnTo>
                  <a:lnTo>
                    <a:pt x="634" y="23"/>
                  </a:lnTo>
                  <a:lnTo>
                    <a:pt x="636" y="21"/>
                  </a:lnTo>
                  <a:lnTo>
                    <a:pt x="636" y="19"/>
                  </a:lnTo>
                  <a:lnTo>
                    <a:pt x="636" y="17"/>
                  </a:lnTo>
                  <a:lnTo>
                    <a:pt x="638" y="15"/>
                  </a:lnTo>
                  <a:lnTo>
                    <a:pt x="638" y="13"/>
                  </a:lnTo>
                  <a:lnTo>
                    <a:pt x="638" y="12"/>
                  </a:lnTo>
                  <a:lnTo>
                    <a:pt x="640" y="10"/>
                  </a:lnTo>
                  <a:lnTo>
                    <a:pt x="640" y="8"/>
                  </a:lnTo>
                  <a:lnTo>
                    <a:pt x="642" y="6"/>
                  </a:lnTo>
                  <a:lnTo>
                    <a:pt x="642" y="4"/>
                  </a:lnTo>
                  <a:lnTo>
                    <a:pt x="642" y="2"/>
                  </a:lnTo>
                  <a:lnTo>
                    <a:pt x="644" y="2"/>
                  </a:lnTo>
                  <a:lnTo>
                    <a:pt x="646" y="0"/>
                  </a:lnTo>
                  <a:lnTo>
                    <a:pt x="651" y="0"/>
                  </a:lnTo>
                  <a:lnTo>
                    <a:pt x="651" y="2"/>
                  </a:lnTo>
                  <a:lnTo>
                    <a:pt x="653" y="2"/>
                  </a:lnTo>
                  <a:lnTo>
                    <a:pt x="655" y="4"/>
                  </a:lnTo>
                  <a:lnTo>
                    <a:pt x="659" y="4"/>
                  </a:lnTo>
                  <a:lnTo>
                    <a:pt x="661" y="4"/>
                  </a:lnTo>
                  <a:lnTo>
                    <a:pt x="663" y="4"/>
                  </a:lnTo>
                  <a:lnTo>
                    <a:pt x="666" y="4"/>
                  </a:lnTo>
                  <a:lnTo>
                    <a:pt x="668" y="4"/>
                  </a:lnTo>
                  <a:lnTo>
                    <a:pt x="670" y="4"/>
                  </a:lnTo>
                  <a:lnTo>
                    <a:pt x="674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2" y="8"/>
                  </a:lnTo>
                  <a:lnTo>
                    <a:pt x="683" y="8"/>
                  </a:lnTo>
                  <a:lnTo>
                    <a:pt x="687" y="8"/>
                  </a:lnTo>
                  <a:lnTo>
                    <a:pt x="689" y="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427" y="2375"/>
              <a:ext cx="559" cy="199"/>
            </a:xfrm>
            <a:custGeom>
              <a:avLst/>
              <a:gdLst>
                <a:gd name="T0" fmla="*/ 11 w 559"/>
                <a:gd name="T1" fmla="*/ 193 h 199"/>
                <a:gd name="T2" fmla="*/ 23 w 559"/>
                <a:gd name="T3" fmla="*/ 183 h 199"/>
                <a:gd name="T4" fmla="*/ 32 w 559"/>
                <a:gd name="T5" fmla="*/ 176 h 199"/>
                <a:gd name="T6" fmla="*/ 36 w 559"/>
                <a:gd name="T7" fmla="*/ 161 h 199"/>
                <a:gd name="T8" fmla="*/ 40 w 559"/>
                <a:gd name="T9" fmla="*/ 148 h 199"/>
                <a:gd name="T10" fmla="*/ 44 w 559"/>
                <a:gd name="T11" fmla="*/ 134 h 199"/>
                <a:gd name="T12" fmla="*/ 38 w 559"/>
                <a:gd name="T13" fmla="*/ 121 h 199"/>
                <a:gd name="T14" fmla="*/ 53 w 559"/>
                <a:gd name="T15" fmla="*/ 106 h 199"/>
                <a:gd name="T16" fmla="*/ 70 w 559"/>
                <a:gd name="T17" fmla="*/ 93 h 199"/>
                <a:gd name="T18" fmla="*/ 87 w 559"/>
                <a:gd name="T19" fmla="*/ 76 h 199"/>
                <a:gd name="T20" fmla="*/ 89 w 559"/>
                <a:gd name="T21" fmla="*/ 57 h 199"/>
                <a:gd name="T22" fmla="*/ 96 w 559"/>
                <a:gd name="T23" fmla="*/ 44 h 199"/>
                <a:gd name="T24" fmla="*/ 113 w 559"/>
                <a:gd name="T25" fmla="*/ 32 h 199"/>
                <a:gd name="T26" fmla="*/ 149 w 559"/>
                <a:gd name="T27" fmla="*/ 36 h 199"/>
                <a:gd name="T28" fmla="*/ 161 w 559"/>
                <a:gd name="T29" fmla="*/ 38 h 199"/>
                <a:gd name="T30" fmla="*/ 176 w 559"/>
                <a:gd name="T31" fmla="*/ 38 h 199"/>
                <a:gd name="T32" fmla="*/ 193 w 559"/>
                <a:gd name="T33" fmla="*/ 42 h 199"/>
                <a:gd name="T34" fmla="*/ 200 w 559"/>
                <a:gd name="T35" fmla="*/ 34 h 199"/>
                <a:gd name="T36" fmla="*/ 210 w 559"/>
                <a:gd name="T37" fmla="*/ 36 h 199"/>
                <a:gd name="T38" fmla="*/ 217 w 559"/>
                <a:gd name="T39" fmla="*/ 42 h 199"/>
                <a:gd name="T40" fmla="*/ 227 w 559"/>
                <a:gd name="T41" fmla="*/ 46 h 199"/>
                <a:gd name="T42" fmla="*/ 234 w 559"/>
                <a:gd name="T43" fmla="*/ 57 h 199"/>
                <a:gd name="T44" fmla="*/ 240 w 559"/>
                <a:gd name="T45" fmla="*/ 64 h 199"/>
                <a:gd name="T46" fmla="*/ 253 w 559"/>
                <a:gd name="T47" fmla="*/ 64 h 199"/>
                <a:gd name="T48" fmla="*/ 272 w 559"/>
                <a:gd name="T49" fmla="*/ 66 h 199"/>
                <a:gd name="T50" fmla="*/ 287 w 559"/>
                <a:gd name="T51" fmla="*/ 63 h 199"/>
                <a:gd name="T52" fmla="*/ 299 w 559"/>
                <a:gd name="T53" fmla="*/ 59 h 199"/>
                <a:gd name="T54" fmla="*/ 306 w 559"/>
                <a:gd name="T55" fmla="*/ 63 h 199"/>
                <a:gd name="T56" fmla="*/ 308 w 559"/>
                <a:gd name="T57" fmla="*/ 70 h 199"/>
                <a:gd name="T58" fmla="*/ 325 w 559"/>
                <a:gd name="T59" fmla="*/ 74 h 199"/>
                <a:gd name="T60" fmla="*/ 338 w 559"/>
                <a:gd name="T61" fmla="*/ 66 h 199"/>
                <a:gd name="T62" fmla="*/ 344 w 559"/>
                <a:gd name="T63" fmla="*/ 61 h 199"/>
                <a:gd name="T64" fmla="*/ 350 w 559"/>
                <a:gd name="T65" fmla="*/ 53 h 199"/>
                <a:gd name="T66" fmla="*/ 352 w 559"/>
                <a:gd name="T67" fmla="*/ 44 h 199"/>
                <a:gd name="T68" fmla="*/ 359 w 559"/>
                <a:gd name="T69" fmla="*/ 40 h 199"/>
                <a:gd name="T70" fmla="*/ 369 w 559"/>
                <a:gd name="T71" fmla="*/ 36 h 199"/>
                <a:gd name="T72" fmla="*/ 382 w 559"/>
                <a:gd name="T73" fmla="*/ 36 h 199"/>
                <a:gd name="T74" fmla="*/ 393 w 559"/>
                <a:gd name="T75" fmla="*/ 36 h 199"/>
                <a:gd name="T76" fmla="*/ 403 w 559"/>
                <a:gd name="T77" fmla="*/ 38 h 199"/>
                <a:gd name="T78" fmla="*/ 416 w 559"/>
                <a:gd name="T79" fmla="*/ 38 h 199"/>
                <a:gd name="T80" fmla="*/ 425 w 559"/>
                <a:gd name="T81" fmla="*/ 40 h 199"/>
                <a:gd name="T82" fmla="*/ 437 w 559"/>
                <a:gd name="T83" fmla="*/ 46 h 199"/>
                <a:gd name="T84" fmla="*/ 444 w 559"/>
                <a:gd name="T85" fmla="*/ 49 h 199"/>
                <a:gd name="T86" fmla="*/ 452 w 559"/>
                <a:gd name="T87" fmla="*/ 53 h 199"/>
                <a:gd name="T88" fmla="*/ 459 w 559"/>
                <a:gd name="T89" fmla="*/ 55 h 199"/>
                <a:gd name="T90" fmla="*/ 469 w 559"/>
                <a:gd name="T91" fmla="*/ 57 h 199"/>
                <a:gd name="T92" fmla="*/ 478 w 559"/>
                <a:gd name="T93" fmla="*/ 55 h 199"/>
                <a:gd name="T94" fmla="*/ 480 w 559"/>
                <a:gd name="T95" fmla="*/ 72 h 199"/>
                <a:gd name="T96" fmla="*/ 486 w 559"/>
                <a:gd name="T97" fmla="*/ 91 h 199"/>
                <a:gd name="T98" fmla="*/ 501 w 559"/>
                <a:gd name="T99" fmla="*/ 83 h 199"/>
                <a:gd name="T100" fmla="*/ 510 w 559"/>
                <a:gd name="T101" fmla="*/ 72 h 199"/>
                <a:gd name="T102" fmla="*/ 522 w 559"/>
                <a:gd name="T103" fmla="*/ 61 h 199"/>
                <a:gd name="T104" fmla="*/ 520 w 559"/>
                <a:gd name="T105" fmla="*/ 51 h 199"/>
                <a:gd name="T106" fmla="*/ 525 w 559"/>
                <a:gd name="T107" fmla="*/ 42 h 199"/>
                <a:gd name="T108" fmla="*/ 527 w 559"/>
                <a:gd name="T109" fmla="*/ 30 h 199"/>
                <a:gd name="T110" fmla="*/ 535 w 559"/>
                <a:gd name="T111" fmla="*/ 27 h 199"/>
                <a:gd name="T112" fmla="*/ 542 w 559"/>
                <a:gd name="T113" fmla="*/ 2 h 199"/>
                <a:gd name="T114" fmla="*/ 556 w 559"/>
                <a:gd name="T11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9" h="199">
                  <a:moveTo>
                    <a:pt x="0" y="197"/>
                  </a:moveTo>
                  <a:lnTo>
                    <a:pt x="2" y="199"/>
                  </a:lnTo>
                  <a:lnTo>
                    <a:pt x="6" y="197"/>
                  </a:lnTo>
                  <a:lnTo>
                    <a:pt x="8" y="197"/>
                  </a:lnTo>
                  <a:lnTo>
                    <a:pt x="10" y="195"/>
                  </a:lnTo>
                  <a:lnTo>
                    <a:pt x="11" y="193"/>
                  </a:lnTo>
                  <a:lnTo>
                    <a:pt x="11" y="189"/>
                  </a:lnTo>
                  <a:lnTo>
                    <a:pt x="13" y="187"/>
                  </a:lnTo>
                  <a:lnTo>
                    <a:pt x="15" y="185"/>
                  </a:lnTo>
                  <a:lnTo>
                    <a:pt x="17" y="183"/>
                  </a:lnTo>
                  <a:lnTo>
                    <a:pt x="19" y="183"/>
                  </a:lnTo>
                  <a:lnTo>
                    <a:pt x="23" y="183"/>
                  </a:lnTo>
                  <a:lnTo>
                    <a:pt x="27" y="183"/>
                  </a:lnTo>
                  <a:lnTo>
                    <a:pt x="28" y="183"/>
                  </a:lnTo>
                  <a:lnTo>
                    <a:pt x="30" y="182"/>
                  </a:lnTo>
                  <a:lnTo>
                    <a:pt x="32" y="180"/>
                  </a:lnTo>
                  <a:lnTo>
                    <a:pt x="32" y="178"/>
                  </a:lnTo>
                  <a:lnTo>
                    <a:pt x="32" y="176"/>
                  </a:lnTo>
                  <a:lnTo>
                    <a:pt x="32" y="170"/>
                  </a:lnTo>
                  <a:lnTo>
                    <a:pt x="32" y="168"/>
                  </a:lnTo>
                  <a:lnTo>
                    <a:pt x="34" y="166"/>
                  </a:lnTo>
                  <a:lnTo>
                    <a:pt x="34" y="165"/>
                  </a:lnTo>
                  <a:lnTo>
                    <a:pt x="34" y="163"/>
                  </a:lnTo>
                  <a:lnTo>
                    <a:pt x="36" y="161"/>
                  </a:lnTo>
                  <a:lnTo>
                    <a:pt x="36" y="159"/>
                  </a:lnTo>
                  <a:lnTo>
                    <a:pt x="36" y="157"/>
                  </a:lnTo>
                  <a:lnTo>
                    <a:pt x="38" y="157"/>
                  </a:lnTo>
                  <a:lnTo>
                    <a:pt x="38" y="153"/>
                  </a:lnTo>
                  <a:lnTo>
                    <a:pt x="40" y="149"/>
                  </a:lnTo>
                  <a:lnTo>
                    <a:pt x="40" y="148"/>
                  </a:lnTo>
                  <a:lnTo>
                    <a:pt x="42" y="146"/>
                  </a:lnTo>
                  <a:lnTo>
                    <a:pt x="42" y="144"/>
                  </a:lnTo>
                  <a:lnTo>
                    <a:pt x="42" y="142"/>
                  </a:lnTo>
                  <a:lnTo>
                    <a:pt x="44" y="140"/>
                  </a:lnTo>
                  <a:lnTo>
                    <a:pt x="44" y="138"/>
                  </a:lnTo>
                  <a:lnTo>
                    <a:pt x="44" y="134"/>
                  </a:lnTo>
                  <a:lnTo>
                    <a:pt x="44" y="132"/>
                  </a:lnTo>
                  <a:lnTo>
                    <a:pt x="42" y="129"/>
                  </a:lnTo>
                  <a:lnTo>
                    <a:pt x="40" y="127"/>
                  </a:lnTo>
                  <a:lnTo>
                    <a:pt x="40" y="125"/>
                  </a:lnTo>
                  <a:lnTo>
                    <a:pt x="38" y="123"/>
                  </a:lnTo>
                  <a:lnTo>
                    <a:pt x="38" y="121"/>
                  </a:lnTo>
                  <a:lnTo>
                    <a:pt x="40" y="119"/>
                  </a:lnTo>
                  <a:lnTo>
                    <a:pt x="42" y="117"/>
                  </a:lnTo>
                  <a:lnTo>
                    <a:pt x="47" y="112"/>
                  </a:lnTo>
                  <a:lnTo>
                    <a:pt x="49" y="110"/>
                  </a:lnTo>
                  <a:lnTo>
                    <a:pt x="51" y="108"/>
                  </a:lnTo>
                  <a:lnTo>
                    <a:pt x="53" y="106"/>
                  </a:lnTo>
                  <a:lnTo>
                    <a:pt x="55" y="104"/>
                  </a:lnTo>
                  <a:lnTo>
                    <a:pt x="59" y="100"/>
                  </a:lnTo>
                  <a:lnTo>
                    <a:pt x="61" y="98"/>
                  </a:lnTo>
                  <a:lnTo>
                    <a:pt x="64" y="97"/>
                  </a:lnTo>
                  <a:lnTo>
                    <a:pt x="68" y="95"/>
                  </a:lnTo>
                  <a:lnTo>
                    <a:pt x="70" y="93"/>
                  </a:lnTo>
                  <a:lnTo>
                    <a:pt x="72" y="91"/>
                  </a:lnTo>
                  <a:lnTo>
                    <a:pt x="76" y="85"/>
                  </a:lnTo>
                  <a:lnTo>
                    <a:pt x="79" y="83"/>
                  </a:lnTo>
                  <a:lnTo>
                    <a:pt x="81" y="81"/>
                  </a:lnTo>
                  <a:lnTo>
                    <a:pt x="85" y="78"/>
                  </a:lnTo>
                  <a:lnTo>
                    <a:pt x="87" y="76"/>
                  </a:lnTo>
                  <a:lnTo>
                    <a:pt x="89" y="74"/>
                  </a:lnTo>
                  <a:lnTo>
                    <a:pt x="89" y="72"/>
                  </a:lnTo>
                  <a:lnTo>
                    <a:pt x="89" y="66"/>
                  </a:lnTo>
                  <a:lnTo>
                    <a:pt x="89" y="64"/>
                  </a:lnTo>
                  <a:lnTo>
                    <a:pt x="89" y="61"/>
                  </a:lnTo>
                  <a:lnTo>
                    <a:pt x="89" y="57"/>
                  </a:lnTo>
                  <a:lnTo>
                    <a:pt x="89" y="55"/>
                  </a:lnTo>
                  <a:lnTo>
                    <a:pt x="91" y="51"/>
                  </a:lnTo>
                  <a:lnTo>
                    <a:pt x="91" y="49"/>
                  </a:lnTo>
                  <a:lnTo>
                    <a:pt x="93" y="47"/>
                  </a:lnTo>
                  <a:lnTo>
                    <a:pt x="95" y="46"/>
                  </a:lnTo>
                  <a:lnTo>
                    <a:pt x="96" y="44"/>
                  </a:lnTo>
                  <a:lnTo>
                    <a:pt x="100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10" y="36"/>
                  </a:lnTo>
                  <a:lnTo>
                    <a:pt x="112" y="34"/>
                  </a:lnTo>
                  <a:lnTo>
                    <a:pt x="113" y="32"/>
                  </a:lnTo>
                  <a:lnTo>
                    <a:pt x="117" y="30"/>
                  </a:lnTo>
                  <a:lnTo>
                    <a:pt x="138" y="27"/>
                  </a:lnTo>
                  <a:lnTo>
                    <a:pt x="144" y="32"/>
                  </a:lnTo>
                  <a:lnTo>
                    <a:pt x="146" y="34"/>
                  </a:lnTo>
                  <a:lnTo>
                    <a:pt x="147" y="36"/>
                  </a:lnTo>
                  <a:lnTo>
                    <a:pt x="149" y="36"/>
                  </a:lnTo>
                  <a:lnTo>
                    <a:pt x="151" y="34"/>
                  </a:lnTo>
                  <a:lnTo>
                    <a:pt x="153" y="34"/>
                  </a:lnTo>
                  <a:lnTo>
                    <a:pt x="155" y="36"/>
                  </a:lnTo>
                  <a:lnTo>
                    <a:pt x="157" y="38"/>
                  </a:lnTo>
                  <a:lnTo>
                    <a:pt x="159" y="38"/>
                  </a:lnTo>
                  <a:lnTo>
                    <a:pt x="161" y="38"/>
                  </a:lnTo>
                  <a:lnTo>
                    <a:pt x="164" y="38"/>
                  </a:lnTo>
                  <a:lnTo>
                    <a:pt x="168" y="38"/>
                  </a:lnTo>
                  <a:lnTo>
                    <a:pt x="170" y="38"/>
                  </a:lnTo>
                  <a:lnTo>
                    <a:pt x="172" y="38"/>
                  </a:lnTo>
                  <a:lnTo>
                    <a:pt x="174" y="38"/>
                  </a:lnTo>
                  <a:lnTo>
                    <a:pt x="176" y="38"/>
                  </a:lnTo>
                  <a:lnTo>
                    <a:pt x="178" y="38"/>
                  </a:lnTo>
                  <a:lnTo>
                    <a:pt x="180" y="38"/>
                  </a:lnTo>
                  <a:lnTo>
                    <a:pt x="181" y="40"/>
                  </a:lnTo>
                  <a:lnTo>
                    <a:pt x="187" y="44"/>
                  </a:lnTo>
                  <a:lnTo>
                    <a:pt x="191" y="44"/>
                  </a:lnTo>
                  <a:lnTo>
                    <a:pt x="193" y="42"/>
                  </a:lnTo>
                  <a:lnTo>
                    <a:pt x="195" y="40"/>
                  </a:lnTo>
                  <a:lnTo>
                    <a:pt x="197" y="40"/>
                  </a:lnTo>
                  <a:lnTo>
                    <a:pt x="197" y="38"/>
                  </a:lnTo>
                  <a:lnTo>
                    <a:pt x="198" y="38"/>
                  </a:lnTo>
                  <a:lnTo>
                    <a:pt x="198" y="36"/>
                  </a:lnTo>
                  <a:lnTo>
                    <a:pt x="200" y="34"/>
                  </a:lnTo>
                  <a:lnTo>
                    <a:pt x="202" y="32"/>
                  </a:lnTo>
                  <a:lnTo>
                    <a:pt x="204" y="32"/>
                  </a:lnTo>
                  <a:lnTo>
                    <a:pt x="206" y="32"/>
                  </a:lnTo>
                  <a:lnTo>
                    <a:pt x="206" y="34"/>
                  </a:lnTo>
                  <a:lnTo>
                    <a:pt x="208" y="34"/>
                  </a:lnTo>
                  <a:lnTo>
                    <a:pt x="210" y="36"/>
                  </a:lnTo>
                  <a:lnTo>
                    <a:pt x="212" y="38"/>
                  </a:lnTo>
                  <a:lnTo>
                    <a:pt x="214" y="38"/>
                  </a:lnTo>
                  <a:lnTo>
                    <a:pt x="215" y="38"/>
                  </a:lnTo>
                  <a:lnTo>
                    <a:pt x="215" y="40"/>
                  </a:lnTo>
                  <a:lnTo>
                    <a:pt x="217" y="40"/>
                  </a:lnTo>
                  <a:lnTo>
                    <a:pt x="217" y="42"/>
                  </a:lnTo>
                  <a:lnTo>
                    <a:pt x="219" y="42"/>
                  </a:lnTo>
                  <a:lnTo>
                    <a:pt x="221" y="42"/>
                  </a:lnTo>
                  <a:lnTo>
                    <a:pt x="221" y="44"/>
                  </a:lnTo>
                  <a:lnTo>
                    <a:pt x="223" y="44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9" y="47"/>
                  </a:lnTo>
                  <a:lnTo>
                    <a:pt x="231" y="47"/>
                  </a:lnTo>
                  <a:lnTo>
                    <a:pt x="232" y="49"/>
                  </a:lnTo>
                  <a:lnTo>
                    <a:pt x="232" y="51"/>
                  </a:lnTo>
                  <a:lnTo>
                    <a:pt x="234" y="55"/>
                  </a:lnTo>
                  <a:lnTo>
                    <a:pt x="234" y="57"/>
                  </a:lnTo>
                  <a:lnTo>
                    <a:pt x="236" y="59"/>
                  </a:lnTo>
                  <a:lnTo>
                    <a:pt x="236" y="61"/>
                  </a:lnTo>
                  <a:lnTo>
                    <a:pt x="238" y="61"/>
                  </a:lnTo>
                  <a:lnTo>
                    <a:pt x="240" y="61"/>
                  </a:lnTo>
                  <a:lnTo>
                    <a:pt x="240" y="63"/>
                  </a:lnTo>
                  <a:lnTo>
                    <a:pt x="240" y="64"/>
                  </a:lnTo>
                  <a:lnTo>
                    <a:pt x="242" y="64"/>
                  </a:lnTo>
                  <a:lnTo>
                    <a:pt x="244" y="64"/>
                  </a:lnTo>
                  <a:lnTo>
                    <a:pt x="246" y="63"/>
                  </a:lnTo>
                  <a:lnTo>
                    <a:pt x="248" y="63"/>
                  </a:lnTo>
                  <a:lnTo>
                    <a:pt x="251" y="63"/>
                  </a:lnTo>
                  <a:lnTo>
                    <a:pt x="253" y="64"/>
                  </a:lnTo>
                  <a:lnTo>
                    <a:pt x="253" y="66"/>
                  </a:lnTo>
                  <a:lnTo>
                    <a:pt x="253" y="68"/>
                  </a:lnTo>
                  <a:lnTo>
                    <a:pt x="267" y="68"/>
                  </a:lnTo>
                  <a:lnTo>
                    <a:pt x="268" y="68"/>
                  </a:lnTo>
                  <a:lnTo>
                    <a:pt x="270" y="66"/>
                  </a:lnTo>
                  <a:lnTo>
                    <a:pt x="272" y="66"/>
                  </a:lnTo>
                  <a:lnTo>
                    <a:pt x="276" y="66"/>
                  </a:lnTo>
                  <a:lnTo>
                    <a:pt x="278" y="66"/>
                  </a:lnTo>
                  <a:lnTo>
                    <a:pt x="284" y="64"/>
                  </a:lnTo>
                  <a:lnTo>
                    <a:pt x="285" y="64"/>
                  </a:lnTo>
                  <a:lnTo>
                    <a:pt x="287" y="64"/>
                  </a:lnTo>
                  <a:lnTo>
                    <a:pt x="287" y="63"/>
                  </a:lnTo>
                  <a:lnTo>
                    <a:pt x="289" y="63"/>
                  </a:lnTo>
                  <a:lnTo>
                    <a:pt x="289" y="61"/>
                  </a:lnTo>
                  <a:lnTo>
                    <a:pt x="291" y="61"/>
                  </a:lnTo>
                  <a:lnTo>
                    <a:pt x="295" y="61"/>
                  </a:lnTo>
                  <a:lnTo>
                    <a:pt x="297" y="59"/>
                  </a:lnTo>
                  <a:lnTo>
                    <a:pt x="299" y="59"/>
                  </a:lnTo>
                  <a:lnTo>
                    <a:pt x="301" y="57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9"/>
                  </a:lnTo>
                  <a:lnTo>
                    <a:pt x="306" y="59"/>
                  </a:lnTo>
                  <a:lnTo>
                    <a:pt x="306" y="63"/>
                  </a:lnTo>
                  <a:lnTo>
                    <a:pt x="304" y="63"/>
                  </a:lnTo>
                  <a:lnTo>
                    <a:pt x="304" y="64"/>
                  </a:lnTo>
                  <a:lnTo>
                    <a:pt x="304" y="66"/>
                  </a:lnTo>
                  <a:lnTo>
                    <a:pt x="304" y="68"/>
                  </a:lnTo>
                  <a:lnTo>
                    <a:pt x="306" y="68"/>
                  </a:lnTo>
                  <a:lnTo>
                    <a:pt x="308" y="70"/>
                  </a:lnTo>
                  <a:lnTo>
                    <a:pt x="310" y="70"/>
                  </a:lnTo>
                  <a:lnTo>
                    <a:pt x="314" y="70"/>
                  </a:lnTo>
                  <a:lnTo>
                    <a:pt x="316" y="70"/>
                  </a:lnTo>
                  <a:lnTo>
                    <a:pt x="319" y="70"/>
                  </a:lnTo>
                  <a:lnTo>
                    <a:pt x="323" y="72"/>
                  </a:lnTo>
                  <a:lnTo>
                    <a:pt x="325" y="74"/>
                  </a:lnTo>
                  <a:lnTo>
                    <a:pt x="325" y="76"/>
                  </a:lnTo>
                  <a:lnTo>
                    <a:pt x="331" y="72"/>
                  </a:lnTo>
                  <a:lnTo>
                    <a:pt x="333" y="70"/>
                  </a:lnTo>
                  <a:lnTo>
                    <a:pt x="335" y="68"/>
                  </a:lnTo>
                  <a:lnTo>
                    <a:pt x="336" y="68"/>
                  </a:lnTo>
                  <a:lnTo>
                    <a:pt x="338" y="66"/>
                  </a:lnTo>
                  <a:lnTo>
                    <a:pt x="338" y="64"/>
                  </a:lnTo>
                  <a:lnTo>
                    <a:pt x="338" y="63"/>
                  </a:lnTo>
                  <a:lnTo>
                    <a:pt x="340" y="63"/>
                  </a:lnTo>
                  <a:lnTo>
                    <a:pt x="340" y="61"/>
                  </a:lnTo>
                  <a:lnTo>
                    <a:pt x="342" y="61"/>
                  </a:lnTo>
                  <a:lnTo>
                    <a:pt x="344" y="61"/>
                  </a:lnTo>
                  <a:lnTo>
                    <a:pt x="344" y="59"/>
                  </a:lnTo>
                  <a:lnTo>
                    <a:pt x="346" y="59"/>
                  </a:lnTo>
                  <a:lnTo>
                    <a:pt x="348" y="57"/>
                  </a:lnTo>
                  <a:lnTo>
                    <a:pt x="348" y="55"/>
                  </a:lnTo>
                  <a:lnTo>
                    <a:pt x="350" y="55"/>
                  </a:lnTo>
                  <a:lnTo>
                    <a:pt x="350" y="53"/>
                  </a:lnTo>
                  <a:lnTo>
                    <a:pt x="352" y="53"/>
                  </a:lnTo>
                  <a:lnTo>
                    <a:pt x="352" y="51"/>
                  </a:lnTo>
                  <a:lnTo>
                    <a:pt x="352" y="49"/>
                  </a:lnTo>
                  <a:lnTo>
                    <a:pt x="352" y="47"/>
                  </a:lnTo>
                  <a:lnTo>
                    <a:pt x="352" y="46"/>
                  </a:lnTo>
                  <a:lnTo>
                    <a:pt x="352" y="44"/>
                  </a:lnTo>
                  <a:lnTo>
                    <a:pt x="352" y="42"/>
                  </a:lnTo>
                  <a:lnTo>
                    <a:pt x="353" y="42"/>
                  </a:lnTo>
                  <a:lnTo>
                    <a:pt x="355" y="42"/>
                  </a:lnTo>
                  <a:lnTo>
                    <a:pt x="355" y="40"/>
                  </a:lnTo>
                  <a:lnTo>
                    <a:pt x="357" y="40"/>
                  </a:lnTo>
                  <a:lnTo>
                    <a:pt x="359" y="40"/>
                  </a:lnTo>
                  <a:lnTo>
                    <a:pt x="361" y="40"/>
                  </a:lnTo>
                  <a:lnTo>
                    <a:pt x="363" y="40"/>
                  </a:lnTo>
                  <a:lnTo>
                    <a:pt x="363" y="38"/>
                  </a:lnTo>
                  <a:lnTo>
                    <a:pt x="365" y="38"/>
                  </a:lnTo>
                  <a:lnTo>
                    <a:pt x="367" y="36"/>
                  </a:lnTo>
                  <a:lnTo>
                    <a:pt x="369" y="36"/>
                  </a:lnTo>
                  <a:lnTo>
                    <a:pt x="370" y="36"/>
                  </a:lnTo>
                  <a:lnTo>
                    <a:pt x="372" y="36"/>
                  </a:lnTo>
                  <a:lnTo>
                    <a:pt x="374" y="36"/>
                  </a:lnTo>
                  <a:lnTo>
                    <a:pt x="378" y="36"/>
                  </a:lnTo>
                  <a:lnTo>
                    <a:pt x="380" y="36"/>
                  </a:lnTo>
                  <a:lnTo>
                    <a:pt x="382" y="36"/>
                  </a:lnTo>
                  <a:lnTo>
                    <a:pt x="382" y="34"/>
                  </a:lnTo>
                  <a:lnTo>
                    <a:pt x="384" y="34"/>
                  </a:lnTo>
                  <a:lnTo>
                    <a:pt x="386" y="36"/>
                  </a:lnTo>
                  <a:lnTo>
                    <a:pt x="387" y="36"/>
                  </a:lnTo>
                  <a:lnTo>
                    <a:pt x="389" y="36"/>
                  </a:lnTo>
                  <a:lnTo>
                    <a:pt x="393" y="36"/>
                  </a:lnTo>
                  <a:lnTo>
                    <a:pt x="393" y="38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9" y="38"/>
                  </a:lnTo>
                  <a:lnTo>
                    <a:pt x="401" y="38"/>
                  </a:lnTo>
                  <a:lnTo>
                    <a:pt x="403" y="38"/>
                  </a:lnTo>
                  <a:lnTo>
                    <a:pt x="404" y="38"/>
                  </a:lnTo>
                  <a:lnTo>
                    <a:pt x="406" y="38"/>
                  </a:lnTo>
                  <a:lnTo>
                    <a:pt x="408" y="38"/>
                  </a:lnTo>
                  <a:lnTo>
                    <a:pt x="412" y="36"/>
                  </a:lnTo>
                  <a:lnTo>
                    <a:pt x="414" y="36"/>
                  </a:lnTo>
                  <a:lnTo>
                    <a:pt x="416" y="38"/>
                  </a:lnTo>
                  <a:lnTo>
                    <a:pt x="418" y="38"/>
                  </a:lnTo>
                  <a:lnTo>
                    <a:pt x="420" y="38"/>
                  </a:lnTo>
                  <a:lnTo>
                    <a:pt x="421" y="38"/>
                  </a:lnTo>
                  <a:lnTo>
                    <a:pt x="423" y="38"/>
                  </a:lnTo>
                  <a:lnTo>
                    <a:pt x="423" y="40"/>
                  </a:lnTo>
                  <a:lnTo>
                    <a:pt x="425" y="40"/>
                  </a:lnTo>
                  <a:lnTo>
                    <a:pt x="427" y="40"/>
                  </a:lnTo>
                  <a:lnTo>
                    <a:pt x="429" y="42"/>
                  </a:lnTo>
                  <a:lnTo>
                    <a:pt x="431" y="42"/>
                  </a:lnTo>
                  <a:lnTo>
                    <a:pt x="433" y="44"/>
                  </a:lnTo>
                  <a:lnTo>
                    <a:pt x="435" y="44"/>
                  </a:lnTo>
                  <a:lnTo>
                    <a:pt x="437" y="46"/>
                  </a:lnTo>
                  <a:lnTo>
                    <a:pt x="437" y="47"/>
                  </a:lnTo>
                  <a:lnTo>
                    <a:pt x="438" y="47"/>
                  </a:lnTo>
                  <a:lnTo>
                    <a:pt x="440" y="47"/>
                  </a:lnTo>
                  <a:lnTo>
                    <a:pt x="442" y="47"/>
                  </a:lnTo>
                  <a:lnTo>
                    <a:pt x="442" y="49"/>
                  </a:lnTo>
                  <a:lnTo>
                    <a:pt x="444" y="49"/>
                  </a:lnTo>
                  <a:lnTo>
                    <a:pt x="444" y="51"/>
                  </a:lnTo>
                  <a:lnTo>
                    <a:pt x="446" y="51"/>
                  </a:lnTo>
                  <a:lnTo>
                    <a:pt x="448" y="51"/>
                  </a:lnTo>
                  <a:lnTo>
                    <a:pt x="450" y="51"/>
                  </a:lnTo>
                  <a:lnTo>
                    <a:pt x="450" y="53"/>
                  </a:lnTo>
                  <a:lnTo>
                    <a:pt x="452" y="53"/>
                  </a:lnTo>
                  <a:lnTo>
                    <a:pt x="454" y="53"/>
                  </a:lnTo>
                  <a:lnTo>
                    <a:pt x="454" y="55"/>
                  </a:lnTo>
                  <a:lnTo>
                    <a:pt x="455" y="55"/>
                  </a:lnTo>
                  <a:lnTo>
                    <a:pt x="457" y="55"/>
                  </a:lnTo>
                  <a:lnTo>
                    <a:pt x="457" y="53"/>
                  </a:lnTo>
                  <a:lnTo>
                    <a:pt x="459" y="55"/>
                  </a:lnTo>
                  <a:lnTo>
                    <a:pt x="461" y="55"/>
                  </a:lnTo>
                  <a:lnTo>
                    <a:pt x="463" y="53"/>
                  </a:lnTo>
                  <a:lnTo>
                    <a:pt x="465" y="55"/>
                  </a:lnTo>
                  <a:lnTo>
                    <a:pt x="467" y="55"/>
                  </a:lnTo>
                  <a:lnTo>
                    <a:pt x="467" y="57"/>
                  </a:lnTo>
                  <a:lnTo>
                    <a:pt x="469" y="57"/>
                  </a:lnTo>
                  <a:lnTo>
                    <a:pt x="469" y="55"/>
                  </a:lnTo>
                  <a:lnTo>
                    <a:pt x="471" y="55"/>
                  </a:lnTo>
                  <a:lnTo>
                    <a:pt x="472" y="55"/>
                  </a:lnTo>
                  <a:lnTo>
                    <a:pt x="474" y="55"/>
                  </a:lnTo>
                  <a:lnTo>
                    <a:pt x="476" y="55"/>
                  </a:lnTo>
                  <a:lnTo>
                    <a:pt x="478" y="55"/>
                  </a:lnTo>
                  <a:lnTo>
                    <a:pt x="480" y="57"/>
                  </a:lnTo>
                  <a:lnTo>
                    <a:pt x="482" y="57"/>
                  </a:lnTo>
                  <a:lnTo>
                    <a:pt x="478" y="61"/>
                  </a:lnTo>
                  <a:lnTo>
                    <a:pt x="480" y="66"/>
                  </a:lnTo>
                  <a:lnTo>
                    <a:pt x="480" y="68"/>
                  </a:lnTo>
                  <a:lnTo>
                    <a:pt x="480" y="72"/>
                  </a:lnTo>
                  <a:lnTo>
                    <a:pt x="480" y="76"/>
                  </a:lnTo>
                  <a:lnTo>
                    <a:pt x="482" y="80"/>
                  </a:lnTo>
                  <a:lnTo>
                    <a:pt x="484" y="83"/>
                  </a:lnTo>
                  <a:lnTo>
                    <a:pt x="484" y="85"/>
                  </a:lnTo>
                  <a:lnTo>
                    <a:pt x="486" y="85"/>
                  </a:lnTo>
                  <a:lnTo>
                    <a:pt x="486" y="91"/>
                  </a:lnTo>
                  <a:lnTo>
                    <a:pt x="488" y="91"/>
                  </a:lnTo>
                  <a:lnTo>
                    <a:pt x="493" y="87"/>
                  </a:lnTo>
                  <a:lnTo>
                    <a:pt x="495" y="87"/>
                  </a:lnTo>
                  <a:lnTo>
                    <a:pt x="497" y="85"/>
                  </a:lnTo>
                  <a:lnTo>
                    <a:pt x="499" y="85"/>
                  </a:lnTo>
                  <a:lnTo>
                    <a:pt x="501" y="83"/>
                  </a:lnTo>
                  <a:lnTo>
                    <a:pt x="503" y="81"/>
                  </a:lnTo>
                  <a:lnTo>
                    <a:pt x="506" y="80"/>
                  </a:lnTo>
                  <a:lnTo>
                    <a:pt x="508" y="76"/>
                  </a:lnTo>
                  <a:lnTo>
                    <a:pt x="510" y="76"/>
                  </a:lnTo>
                  <a:lnTo>
                    <a:pt x="510" y="74"/>
                  </a:lnTo>
                  <a:lnTo>
                    <a:pt x="510" y="72"/>
                  </a:lnTo>
                  <a:lnTo>
                    <a:pt x="514" y="68"/>
                  </a:lnTo>
                  <a:lnTo>
                    <a:pt x="514" y="66"/>
                  </a:lnTo>
                  <a:lnTo>
                    <a:pt x="516" y="66"/>
                  </a:lnTo>
                  <a:lnTo>
                    <a:pt x="518" y="64"/>
                  </a:lnTo>
                  <a:lnTo>
                    <a:pt x="520" y="63"/>
                  </a:lnTo>
                  <a:lnTo>
                    <a:pt x="522" y="61"/>
                  </a:lnTo>
                  <a:lnTo>
                    <a:pt x="525" y="59"/>
                  </a:lnTo>
                  <a:lnTo>
                    <a:pt x="523" y="59"/>
                  </a:lnTo>
                  <a:lnTo>
                    <a:pt x="523" y="57"/>
                  </a:lnTo>
                  <a:lnTo>
                    <a:pt x="522" y="55"/>
                  </a:lnTo>
                  <a:lnTo>
                    <a:pt x="522" y="53"/>
                  </a:lnTo>
                  <a:lnTo>
                    <a:pt x="520" y="51"/>
                  </a:lnTo>
                  <a:lnTo>
                    <a:pt x="518" y="49"/>
                  </a:lnTo>
                  <a:lnTo>
                    <a:pt x="520" y="47"/>
                  </a:lnTo>
                  <a:lnTo>
                    <a:pt x="520" y="46"/>
                  </a:lnTo>
                  <a:lnTo>
                    <a:pt x="522" y="44"/>
                  </a:lnTo>
                  <a:lnTo>
                    <a:pt x="522" y="42"/>
                  </a:lnTo>
                  <a:lnTo>
                    <a:pt x="525" y="42"/>
                  </a:lnTo>
                  <a:lnTo>
                    <a:pt x="525" y="40"/>
                  </a:lnTo>
                  <a:lnTo>
                    <a:pt x="527" y="38"/>
                  </a:lnTo>
                  <a:lnTo>
                    <a:pt x="527" y="36"/>
                  </a:lnTo>
                  <a:lnTo>
                    <a:pt x="527" y="34"/>
                  </a:lnTo>
                  <a:lnTo>
                    <a:pt x="527" y="32"/>
                  </a:lnTo>
                  <a:lnTo>
                    <a:pt x="527" y="30"/>
                  </a:lnTo>
                  <a:lnTo>
                    <a:pt x="527" y="29"/>
                  </a:lnTo>
                  <a:lnTo>
                    <a:pt x="527" y="27"/>
                  </a:lnTo>
                  <a:lnTo>
                    <a:pt x="529" y="27"/>
                  </a:lnTo>
                  <a:lnTo>
                    <a:pt x="531" y="27"/>
                  </a:lnTo>
                  <a:lnTo>
                    <a:pt x="533" y="27"/>
                  </a:lnTo>
                  <a:lnTo>
                    <a:pt x="535" y="27"/>
                  </a:lnTo>
                  <a:lnTo>
                    <a:pt x="537" y="27"/>
                  </a:lnTo>
                  <a:lnTo>
                    <a:pt x="539" y="27"/>
                  </a:lnTo>
                  <a:lnTo>
                    <a:pt x="540" y="29"/>
                  </a:lnTo>
                  <a:lnTo>
                    <a:pt x="542" y="29"/>
                  </a:lnTo>
                  <a:lnTo>
                    <a:pt x="539" y="2"/>
                  </a:lnTo>
                  <a:lnTo>
                    <a:pt x="542" y="2"/>
                  </a:lnTo>
                  <a:lnTo>
                    <a:pt x="544" y="2"/>
                  </a:lnTo>
                  <a:lnTo>
                    <a:pt x="546" y="2"/>
                  </a:lnTo>
                  <a:lnTo>
                    <a:pt x="548" y="2"/>
                  </a:lnTo>
                  <a:lnTo>
                    <a:pt x="550" y="2"/>
                  </a:lnTo>
                  <a:lnTo>
                    <a:pt x="552" y="2"/>
                  </a:lnTo>
                  <a:lnTo>
                    <a:pt x="556" y="2"/>
                  </a:lnTo>
                  <a:lnTo>
                    <a:pt x="559" y="0"/>
                  </a:lnTo>
                  <a:lnTo>
                    <a:pt x="559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279" y="2566"/>
              <a:ext cx="1440" cy="1230"/>
            </a:xfrm>
            <a:custGeom>
              <a:avLst/>
              <a:gdLst>
                <a:gd name="T0" fmla="*/ 367 w 1440"/>
                <a:gd name="T1" fmla="*/ 13 h 1230"/>
                <a:gd name="T2" fmla="*/ 439 w 1440"/>
                <a:gd name="T3" fmla="*/ 27 h 1230"/>
                <a:gd name="T4" fmla="*/ 474 w 1440"/>
                <a:gd name="T5" fmla="*/ 66 h 1230"/>
                <a:gd name="T6" fmla="*/ 520 w 1440"/>
                <a:gd name="T7" fmla="*/ 72 h 1230"/>
                <a:gd name="T8" fmla="*/ 573 w 1440"/>
                <a:gd name="T9" fmla="*/ 108 h 1230"/>
                <a:gd name="T10" fmla="*/ 656 w 1440"/>
                <a:gd name="T11" fmla="*/ 134 h 1230"/>
                <a:gd name="T12" fmla="*/ 695 w 1440"/>
                <a:gd name="T13" fmla="*/ 191 h 1230"/>
                <a:gd name="T14" fmla="*/ 771 w 1440"/>
                <a:gd name="T15" fmla="*/ 189 h 1230"/>
                <a:gd name="T16" fmla="*/ 837 w 1440"/>
                <a:gd name="T17" fmla="*/ 198 h 1230"/>
                <a:gd name="T18" fmla="*/ 896 w 1440"/>
                <a:gd name="T19" fmla="*/ 174 h 1230"/>
                <a:gd name="T20" fmla="*/ 916 w 1440"/>
                <a:gd name="T21" fmla="*/ 202 h 1230"/>
                <a:gd name="T22" fmla="*/ 986 w 1440"/>
                <a:gd name="T23" fmla="*/ 180 h 1230"/>
                <a:gd name="T24" fmla="*/ 1032 w 1440"/>
                <a:gd name="T25" fmla="*/ 208 h 1230"/>
                <a:gd name="T26" fmla="*/ 1079 w 1440"/>
                <a:gd name="T27" fmla="*/ 210 h 1230"/>
                <a:gd name="T28" fmla="*/ 1145 w 1440"/>
                <a:gd name="T29" fmla="*/ 164 h 1230"/>
                <a:gd name="T30" fmla="*/ 1206 w 1440"/>
                <a:gd name="T31" fmla="*/ 134 h 1230"/>
                <a:gd name="T32" fmla="*/ 1342 w 1440"/>
                <a:gd name="T33" fmla="*/ 151 h 1230"/>
                <a:gd name="T34" fmla="*/ 1440 w 1440"/>
                <a:gd name="T35" fmla="*/ 187 h 1230"/>
                <a:gd name="T36" fmla="*/ 1398 w 1440"/>
                <a:gd name="T37" fmla="*/ 314 h 1230"/>
                <a:gd name="T38" fmla="*/ 1353 w 1440"/>
                <a:gd name="T39" fmla="*/ 465 h 1230"/>
                <a:gd name="T40" fmla="*/ 1309 w 1440"/>
                <a:gd name="T41" fmla="*/ 620 h 1230"/>
                <a:gd name="T42" fmla="*/ 1315 w 1440"/>
                <a:gd name="T43" fmla="*/ 718 h 1230"/>
                <a:gd name="T44" fmla="*/ 1387 w 1440"/>
                <a:gd name="T45" fmla="*/ 803 h 1230"/>
                <a:gd name="T46" fmla="*/ 1427 w 1440"/>
                <a:gd name="T47" fmla="*/ 907 h 1230"/>
                <a:gd name="T48" fmla="*/ 1415 w 1440"/>
                <a:gd name="T49" fmla="*/ 1020 h 1230"/>
                <a:gd name="T50" fmla="*/ 1372 w 1440"/>
                <a:gd name="T51" fmla="*/ 1111 h 1230"/>
                <a:gd name="T52" fmla="*/ 1326 w 1440"/>
                <a:gd name="T53" fmla="*/ 1202 h 1230"/>
                <a:gd name="T54" fmla="*/ 1249 w 1440"/>
                <a:gd name="T55" fmla="*/ 1162 h 1230"/>
                <a:gd name="T56" fmla="*/ 1155 w 1440"/>
                <a:gd name="T57" fmla="*/ 1153 h 1230"/>
                <a:gd name="T58" fmla="*/ 1073 w 1440"/>
                <a:gd name="T59" fmla="*/ 1187 h 1230"/>
                <a:gd name="T60" fmla="*/ 966 w 1440"/>
                <a:gd name="T61" fmla="*/ 1177 h 1230"/>
                <a:gd name="T62" fmla="*/ 854 w 1440"/>
                <a:gd name="T63" fmla="*/ 1205 h 1230"/>
                <a:gd name="T64" fmla="*/ 771 w 1440"/>
                <a:gd name="T65" fmla="*/ 1183 h 1230"/>
                <a:gd name="T66" fmla="*/ 669 w 1440"/>
                <a:gd name="T67" fmla="*/ 1154 h 1230"/>
                <a:gd name="T68" fmla="*/ 626 w 1440"/>
                <a:gd name="T69" fmla="*/ 1077 h 1230"/>
                <a:gd name="T70" fmla="*/ 533 w 1440"/>
                <a:gd name="T71" fmla="*/ 1124 h 1230"/>
                <a:gd name="T72" fmla="*/ 429 w 1440"/>
                <a:gd name="T73" fmla="*/ 1171 h 1230"/>
                <a:gd name="T74" fmla="*/ 333 w 1440"/>
                <a:gd name="T75" fmla="*/ 1134 h 1230"/>
                <a:gd name="T76" fmla="*/ 233 w 1440"/>
                <a:gd name="T77" fmla="*/ 1088 h 1230"/>
                <a:gd name="T78" fmla="*/ 138 w 1440"/>
                <a:gd name="T79" fmla="*/ 1045 h 1230"/>
                <a:gd name="T80" fmla="*/ 23 w 1440"/>
                <a:gd name="T81" fmla="*/ 1028 h 1230"/>
                <a:gd name="T82" fmla="*/ 29 w 1440"/>
                <a:gd name="T83" fmla="*/ 960 h 1230"/>
                <a:gd name="T84" fmla="*/ 6 w 1440"/>
                <a:gd name="T85" fmla="*/ 835 h 1230"/>
                <a:gd name="T86" fmla="*/ 61 w 1440"/>
                <a:gd name="T87" fmla="*/ 850 h 1230"/>
                <a:gd name="T88" fmla="*/ 129 w 1440"/>
                <a:gd name="T89" fmla="*/ 801 h 1230"/>
                <a:gd name="T90" fmla="*/ 166 w 1440"/>
                <a:gd name="T91" fmla="*/ 744 h 1230"/>
                <a:gd name="T92" fmla="*/ 123 w 1440"/>
                <a:gd name="T93" fmla="*/ 699 h 1230"/>
                <a:gd name="T94" fmla="*/ 168 w 1440"/>
                <a:gd name="T95" fmla="*/ 663 h 1230"/>
                <a:gd name="T96" fmla="*/ 138 w 1440"/>
                <a:gd name="T97" fmla="*/ 614 h 1230"/>
                <a:gd name="T98" fmla="*/ 76 w 1440"/>
                <a:gd name="T99" fmla="*/ 605 h 1230"/>
                <a:gd name="T100" fmla="*/ 68 w 1440"/>
                <a:gd name="T101" fmla="*/ 578 h 1230"/>
                <a:gd name="T102" fmla="*/ 61 w 1440"/>
                <a:gd name="T103" fmla="*/ 540 h 1230"/>
                <a:gd name="T104" fmla="*/ 80 w 1440"/>
                <a:gd name="T105" fmla="*/ 482 h 1230"/>
                <a:gd name="T106" fmla="*/ 144 w 1440"/>
                <a:gd name="T107" fmla="*/ 414 h 1230"/>
                <a:gd name="T108" fmla="*/ 189 w 1440"/>
                <a:gd name="T109" fmla="*/ 367 h 1230"/>
                <a:gd name="T110" fmla="*/ 236 w 1440"/>
                <a:gd name="T111" fmla="*/ 302 h 1230"/>
                <a:gd name="T112" fmla="*/ 293 w 1440"/>
                <a:gd name="T113" fmla="*/ 280 h 1230"/>
                <a:gd name="T114" fmla="*/ 304 w 1440"/>
                <a:gd name="T115" fmla="*/ 225 h 1230"/>
                <a:gd name="T116" fmla="*/ 295 w 1440"/>
                <a:gd name="T117" fmla="*/ 178 h 1230"/>
                <a:gd name="T118" fmla="*/ 265 w 1440"/>
                <a:gd name="T119" fmla="*/ 108 h 1230"/>
                <a:gd name="T120" fmla="*/ 280 w 1440"/>
                <a:gd name="T121" fmla="*/ 51 h 1230"/>
                <a:gd name="T122" fmla="*/ 299 w 1440"/>
                <a:gd name="T123" fmla="*/ 4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40" h="1230">
                  <a:moveTo>
                    <a:pt x="312" y="0"/>
                  </a:moveTo>
                  <a:lnTo>
                    <a:pt x="319" y="2"/>
                  </a:lnTo>
                  <a:lnTo>
                    <a:pt x="319" y="6"/>
                  </a:lnTo>
                  <a:lnTo>
                    <a:pt x="321" y="6"/>
                  </a:lnTo>
                  <a:lnTo>
                    <a:pt x="323" y="6"/>
                  </a:lnTo>
                  <a:lnTo>
                    <a:pt x="327" y="8"/>
                  </a:lnTo>
                  <a:lnTo>
                    <a:pt x="329" y="10"/>
                  </a:lnTo>
                  <a:lnTo>
                    <a:pt x="329" y="11"/>
                  </a:lnTo>
                  <a:lnTo>
                    <a:pt x="331" y="13"/>
                  </a:lnTo>
                  <a:lnTo>
                    <a:pt x="331" y="15"/>
                  </a:lnTo>
                  <a:lnTo>
                    <a:pt x="329" y="15"/>
                  </a:lnTo>
                  <a:lnTo>
                    <a:pt x="327" y="17"/>
                  </a:lnTo>
                  <a:lnTo>
                    <a:pt x="327" y="21"/>
                  </a:lnTo>
                  <a:lnTo>
                    <a:pt x="329" y="23"/>
                  </a:lnTo>
                  <a:lnTo>
                    <a:pt x="331" y="27"/>
                  </a:lnTo>
                  <a:lnTo>
                    <a:pt x="335" y="28"/>
                  </a:lnTo>
                  <a:lnTo>
                    <a:pt x="336" y="28"/>
                  </a:lnTo>
                  <a:lnTo>
                    <a:pt x="344" y="27"/>
                  </a:lnTo>
                  <a:lnTo>
                    <a:pt x="346" y="27"/>
                  </a:lnTo>
                  <a:lnTo>
                    <a:pt x="350" y="28"/>
                  </a:lnTo>
                  <a:lnTo>
                    <a:pt x="352" y="28"/>
                  </a:lnTo>
                  <a:lnTo>
                    <a:pt x="353" y="27"/>
                  </a:lnTo>
                  <a:lnTo>
                    <a:pt x="355" y="27"/>
                  </a:lnTo>
                  <a:lnTo>
                    <a:pt x="357" y="27"/>
                  </a:lnTo>
                  <a:lnTo>
                    <a:pt x="361" y="27"/>
                  </a:lnTo>
                  <a:lnTo>
                    <a:pt x="365" y="23"/>
                  </a:lnTo>
                  <a:lnTo>
                    <a:pt x="365" y="21"/>
                  </a:lnTo>
                  <a:lnTo>
                    <a:pt x="367" y="17"/>
                  </a:lnTo>
                  <a:lnTo>
                    <a:pt x="367" y="15"/>
                  </a:lnTo>
                  <a:lnTo>
                    <a:pt x="367" y="13"/>
                  </a:lnTo>
                  <a:lnTo>
                    <a:pt x="367" y="11"/>
                  </a:lnTo>
                  <a:lnTo>
                    <a:pt x="369" y="10"/>
                  </a:lnTo>
                  <a:lnTo>
                    <a:pt x="372" y="10"/>
                  </a:lnTo>
                  <a:lnTo>
                    <a:pt x="376" y="8"/>
                  </a:lnTo>
                  <a:lnTo>
                    <a:pt x="382" y="8"/>
                  </a:lnTo>
                  <a:lnTo>
                    <a:pt x="386" y="4"/>
                  </a:lnTo>
                  <a:lnTo>
                    <a:pt x="387" y="2"/>
                  </a:lnTo>
                  <a:lnTo>
                    <a:pt x="391" y="4"/>
                  </a:lnTo>
                  <a:lnTo>
                    <a:pt x="399" y="4"/>
                  </a:lnTo>
                  <a:lnTo>
                    <a:pt x="404" y="4"/>
                  </a:lnTo>
                  <a:lnTo>
                    <a:pt x="406" y="2"/>
                  </a:lnTo>
                  <a:lnTo>
                    <a:pt x="406" y="4"/>
                  </a:lnTo>
                  <a:lnTo>
                    <a:pt x="408" y="4"/>
                  </a:lnTo>
                  <a:lnTo>
                    <a:pt x="410" y="4"/>
                  </a:lnTo>
                  <a:lnTo>
                    <a:pt x="410" y="6"/>
                  </a:lnTo>
                  <a:lnTo>
                    <a:pt x="412" y="6"/>
                  </a:lnTo>
                  <a:lnTo>
                    <a:pt x="421" y="6"/>
                  </a:lnTo>
                  <a:lnTo>
                    <a:pt x="423" y="10"/>
                  </a:lnTo>
                  <a:lnTo>
                    <a:pt x="427" y="10"/>
                  </a:lnTo>
                  <a:lnTo>
                    <a:pt x="429" y="10"/>
                  </a:lnTo>
                  <a:lnTo>
                    <a:pt x="429" y="11"/>
                  </a:lnTo>
                  <a:lnTo>
                    <a:pt x="429" y="17"/>
                  </a:lnTo>
                  <a:lnTo>
                    <a:pt x="429" y="19"/>
                  </a:lnTo>
                  <a:lnTo>
                    <a:pt x="431" y="21"/>
                  </a:lnTo>
                  <a:lnTo>
                    <a:pt x="431" y="23"/>
                  </a:lnTo>
                  <a:lnTo>
                    <a:pt x="433" y="23"/>
                  </a:lnTo>
                  <a:lnTo>
                    <a:pt x="435" y="23"/>
                  </a:lnTo>
                  <a:lnTo>
                    <a:pt x="437" y="25"/>
                  </a:lnTo>
                  <a:lnTo>
                    <a:pt x="439" y="25"/>
                  </a:lnTo>
                  <a:lnTo>
                    <a:pt x="439" y="27"/>
                  </a:lnTo>
                  <a:lnTo>
                    <a:pt x="439" y="28"/>
                  </a:lnTo>
                  <a:lnTo>
                    <a:pt x="437" y="28"/>
                  </a:lnTo>
                  <a:lnTo>
                    <a:pt x="435" y="30"/>
                  </a:lnTo>
                  <a:lnTo>
                    <a:pt x="433" y="30"/>
                  </a:lnTo>
                  <a:lnTo>
                    <a:pt x="431" y="32"/>
                  </a:lnTo>
                  <a:lnTo>
                    <a:pt x="431" y="36"/>
                  </a:lnTo>
                  <a:lnTo>
                    <a:pt x="431" y="40"/>
                  </a:lnTo>
                  <a:lnTo>
                    <a:pt x="431" y="42"/>
                  </a:lnTo>
                  <a:lnTo>
                    <a:pt x="429" y="44"/>
                  </a:lnTo>
                  <a:lnTo>
                    <a:pt x="429" y="45"/>
                  </a:lnTo>
                  <a:lnTo>
                    <a:pt x="431" y="49"/>
                  </a:lnTo>
                  <a:lnTo>
                    <a:pt x="431" y="51"/>
                  </a:lnTo>
                  <a:lnTo>
                    <a:pt x="433" y="53"/>
                  </a:lnTo>
                  <a:lnTo>
                    <a:pt x="435" y="53"/>
                  </a:lnTo>
                  <a:lnTo>
                    <a:pt x="437" y="53"/>
                  </a:lnTo>
                  <a:lnTo>
                    <a:pt x="440" y="53"/>
                  </a:lnTo>
                  <a:lnTo>
                    <a:pt x="444" y="51"/>
                  </a:lnTo>
                  <a:lnTo>
                    <a:pt x="446" y="51"/>
                  </a:lnTo>
                  <a:lnTo>
                    <a:pt x="448" y="53"/>
                  </a:lnTo>
                  <a:lnTo>
                    <a:pt x="448" y="55"/>
                  </a:lnTo>
                  <a:lnTo>
                    <a:pt x="450" y="57"/>
                  </a:lnTo>
                  <a:lnTo>
                    <a:pt x="450" y="59"/>
                  </a:lnTo>
                  <a:lnTo>
                    <a:pt x="452" y="61"/>
                  </a:lnTo>
                  <a:lnTo>
                    <a:pt x="456" y="62"/>
                  </a:lnTo>
                  <a:lnTo>
                    <a:pt x="457" y="64"/>
                  </a:lnTo>
                  <a:lnTo>
                    <a:pt x="463" y="62"/>
                  </a:lnTo>
                  <a:lnTo>
                    <a:pt x="467" y="62"/>
                  </a:lnTo>
                  <a:lnTo>
                    <a:pt x="469" y="64"/>
                  </a:lnTo>
                  <a:lnTo>
                    <a:pt x="473" y="66"/>
                  </a:lnTo>
                  <a:lnTo>
                    <a:pt x="474" y="66"/>
                  </a:lnTo>
                  <a:lnTo>
                    <a:pt x="474" y="64"/>
                  </a:lnTo>
                  <a:lnTo>
                    <a:pt x="476" y="64"/>
                  </a:lnTo>
                  <a:lnTo>
                    <a:pt x="478" y="64"/>
                  </a:lnTo>
                  <a:lnTo>
                    <a:pt x="478" y="66"/>
                  </a:lnTo>
                  <a:lnTo>
                    <a:pt x="482" y="68"/>
                  </a:lnTo>
                  <a:lnTo>
                    <a:pt x="484" y="68"/>
                  </a:lnTo>
                  <a:lnTo>
                    <a:pt x="486" y="68"/>
                  </a:lnTo>
                  <a:lnTo>
                    <a:pt x="490" y="68"/>
                  </a:lnTo>
                  <a:lnTo>
                    <a:pt x="491" y="68"/>
                  </a:lnTo>
                  <a:lnTo>
                    <a:pt x="493" y="68"/>
                  </a:lnTo>
                  <a:lnTo>
                    <a:pt x="495" y="66"/>
                  </a:lnTo>
                  <a:lnTo>
                    <a:pt x="497" y="66"/>
                  </a:lnTo>
                  <a:lnTo>
                    <a:pt x="499" y="64"/>
                  </a:lnTo>
                  <a:lnTo>
                    <a:pt x="499" y="62"/>
                  </a:lnTo>
                  <a:lnTo>
                    <a:pt x="499" y="61"/>
                  </a:lnTo>
                  <a:lnTo>
                    <a:pt x="501" y="59"/>
                  </a:lnTo>
                  <a:lnTo>
                    <a:pt x="503" y="59"/>
                  </a:lnTo>
                  <a:lnTo>
                    <a:pt x="505" y="61"/>
                  </a:lnTo>
                  <a:lnTo>
                    <a:pt x="507" y="61"/>
                  </a:lnTo>
                  <a:lnTo>
                    <a:pt x="508" y="61"/>
                  </a:lnTo>
                  <a:lnTo>
                    <a:pt x="510" y="61"/>
                  </a:lnTo>
                  <a:lnTo>
                    <a:pt x="512" y="61"/>
                  </a:lnTo>
                  <a:lnTo>
                    <a:pt x="514" y="62"/>
                  </a:lnTo>
                  <a:lnTo>
                    <a:pt x="516" y="62"/>
                  </a:lnTo>
                  <a:lnTo>
                    <a:pt x="516" y="66"/>
                  </a:lnTo>
                  <a:lnTo>
                    <a:pt x="514" y="68"/>
                  </a:lnTo>
                  <a:lnTo>
                    <a:pt x="516" y="70"/>
                  </a:lnTo>
                  <a:lnTo>
                    <a:pt x="516" y="72"/>
                  </a:lnTo>
                  <a:lnTo>
                    <a:pt x="518" y="72"/>
                  </a:lnTo>
                  <a:lnTo>
                    <a:pt x="520" y="72"/>
                  </a:lnTo>
                  <a:lnTo>
                    <a:pt x="522" y="74"/>
                  </a:lnTo>
                  <a:lnTo>
                    <a:pt x="524" y="76"/>
                  </a:lnTo>
                  <a:lnTo>
                    <a:pt x="525" y="78"/>
                  </a:lnTo>
                  <a:lnTo>
                    <a:pt x="527" y="81"/>
                  </a:lnTo>
                  <a:lnTo>
                    <a:pt x="531" y="81"/>
                  </a:lnTo>
                  <a:lnTo>
                    <a:pt x="535" y="81"/>
                  </a:lnTo>
                  <a:lnTo>
                    <a:pt x="537" y="83"/>
                  </a:lnTo>
                  <a:lnTo>
                    <a:pt x="541" y="83"/>
                  </a:lnTo>
                  <a:lnTo>
                    <a:pt x="546" y="85"/>
                  </a:lnTo>
                  <a:lnTo>
                    <a:pt x="546" y="87"/>
                  </a:lnTo>
                  <a:lnTo>
                    <a:pt x="550" y="87"/>
                  </a:lnTo>
                  <a:lnTo>
                    <a:pt x="552" y="87"/>
                  </a:lnTo>
                  <a:lnTo>
                    <a:pt x="552" y="91"/>
                  </a:lnTo>
                  <a:lnTo>
                    <a:pt x="554" y="91"/>
                  </a:lnTo>
                  <a:lnTo>
                    <a:pt x="556" y="91"/>
                  </a:lnTo>
                  <a:lnTo>
                    <a:pt x="558" y="93"/>
                  </a:lnTo>
                  <a:lnTo>
                    <a:pt x="558" y="95"/>
                  </a:lnTo>
                  <a:lnTo>
                    <a:pt x="558" y="96"/>
                  </a:lnTo>
                  <a:lnTo>
                    <a:pt x="558" y="98"/>
                  </a:lnTo>
                  <a:lnTo>
                    <a:pt x="558" y="100"/>
                  </a:lnTo>
                  <a:lnTo>
                    <a:pt x="558" y="102"/>
                  </a:lnTo>
                  <a:lnTo>
                    <a:pt x="558" y="104"/>
                  </a:lnTo>
                  <a:lnTo>
                    <a:pt x="558" y="106"/>
                  </a:lnTo>
                  <a:lnTo>
                    <a:pt x="559" y="106"/>
                  </a:lnTo>
                  <a:lnTo>
                    <a:pt x="563" y="106"/>
                  </a:lnTo>
                  <a:lnTo>
                    <a:pt x="565" y="106"/>
                  </a:lnTo>
                  <a:lnTo>
                    <a:pt x="565" y="108"/>
                  </a:lnTo>
                  <a:lnTo>
                    <a:pt x="567" y="108"/>
                  </a:lnTo>
                  <a:lnTo>
                    <a:pt x="569" y="108"/>
                  </a:lnTo>
                  <a:lnTo>
                    <a:pt x="573" y="108"/>
                  </a:lnTo>
                  <a:lnTo>
                    <a:pt x="576" y="110"/>
                  </a:lnTo>
                  <a:lnTo>
                    <a:pt x="580" y="110"/>
                  </a:lnTo>
                  <a:lnTo>
                    <a:pt x="584" y="110"/>
                  </a:lnTo>
                  <a:lnTo>
                    <a:pt x="588" y="112"/>
                  </a:lnTo>
                  <a:lnTo>
                    <a:pt x="590" y="113"/>
                  </a:lnTo>
                  <a:lnTo>
                    <a:pt x="592" y="115"/>
                  </a:lnTo>
                  <a:lnTo>
                    <a:pt x="595" y="113"/>
                  </a:lnTo>
                  <a:lnTo>
                    <a:pt x="599" y="110"/>
                  </a:lnTo>
                  <a:lnTo>
                    <a:pt x="605" y="110"/>
                  </a:lnTo>
                  <a:lnTo>
                    <a:pt x="607" y="112"/>
                  </a:lnTo>
                  <a:lnTo>
                    <a:pt x="610" y="112"/>
                  </a:lnTo>
                  <a:lnTo>
                    <a:pt x="612" y="110"/>
                  </a:lnTo>
                  <a:lnTo>
                    <a:pt x="616" y="108"/>
                  </a:lnTo>
                  <a:lnTo>
                    <a:pt x="620" y="113"/>
                  </a:lnTo>
                  <a:lnTo>
                    <a:pt x="626" y="113"/>
                  </a:lnTo>
                  <a:lnTo>
                    <a:pt x="627" y="113"/>
                  </a:lnTo>
                  <a:lnTo>
                    <a:pt x="631" y="113"/>
                  </a:lnTo>
                  <a:lnTo>
                    <a:pt x="633" y="115"/>
                  </a:lnTo>
                  <a:lnTo>
                    <a:pt x="635" y="117"/>
                  </a:lnTo>
                  <a:lnTo>
                    <a:pt x="635" y="121"/>
                  </a:lnTo>
                  <a:lnTo>
                    <a:pt x="637" y="121"/>
                  </a:lnTo>
                  <a:lnTo>
                    <a:pt x="639" y="123"/>
                  </a:lnTo>
                  <a:lnTo>
                    <a:pt x="639" y="125"/>
                  </a:lnTo>
                  <a:lnTo>
                    <a:pt x="639" y="127"/>
                  </a:lnTo>
                  <a:lnTo>
                    <a:pt x="641" y="129"/>
                  </a:lnTo>
                  <a:lnTo>
                    <a:pt x="643" y="130"/>
                  </a:lnTo>
                  <a:lnTo>
                    <a:pt x="644" y="130"/>
                  </a:lnTo>
                  <a:lnTo>
                    <a:pt x="646" y="130"/>
                  </a:lnTo>
                  <a:lnTo>
                    <a:pt x="650" y="132"/>
                  </a:lnTo>
                  <a:lnTo>
                    <a:pt x="656" y="134"/>
                  </a:lnTo>
                  <a:lnTo>
                    <a:pt x="658" y="136"/>
                  </a:lnTo>
                  <a:lnTo>
                    <a:pt x="660" y="138"/>
                  </a:lnTo>
                  <a:lnTo>
                    <a:pt x="660" y="142"/>
                  </a:lnTo>
                  <a:lnTo>
                    <a:pt x="660" y="146"/>
                  </a:lnTo>
                  <a:lnTo>
                    <a:pt x="661" y="147"/>
                  </a:lnTo>
                  <a:lnTo>
                    <a:pt x="663" y="151"/>
                  </a:lnTo>
                  <a:lnTo>
                    <a:pt x="663" y="153"/>
                  </a:lnTo>
                  <a:lnTo>
                    <a:pt x="665" y="155"/>
                  </a:lnTo>
                  <a:lnTo>
                    <a:pt x="667" y="155"/>
                  </a:lnTo>
                  <a:lnTo>
                    <a:pt x="665" y="157"/>
                  </a:lnTo>
                  <a:lnTo>
                    <a:pt x="665" y="159"/>
                  </a:lnTo>
                  <a:lnTo>
                    <a:pt x="665" y="161"/>
                  </a:lnTo>
                  <a:lnTo>
                    <a:pt x="667" y="161"/>
                  </a:lnTo>
                  <a:lnTo>
                    <a:pt x="673" y="161"/>
                  </a:lnTo>
                  <a:lnTo>
                    <a:pt x="675" y="163"/>
                  </a:lnTo>
                  <a:lnTo>
                    <a:pt x="677" y="163"/>
                  </a:lnTo>
                  <a:lnTo>
                    <a:pt x="678" y="163"/>
                  </a:lnTo>
                  <a:lnTo>
                    <a:pt x="678" y="166"/>
                  </a:lnTo>
                  <a:lnTo>
                    <a:pt x="678" y="172"/>
                  </a:lnTo>
                  <a:lnTo>
                    <a:pt x="680" y="180"/>
                  </a:lnTo>
                  <a:lnTo>
                    <a:pt x="680" y="181"/>
                  </a:lnTo>
                  <a:lnTo>
                    <a:pt x="680" y="185"/>
                  </a:lnTo>
                  <a:lnTo>
                    <a:pt x="682" y="185"/>
                  </a:lnTo>
                  <a:lnTo>
                    <a:pt x="682" y="187"/>
                  </a:lnTo>
                  <a:lnTo>
                    <a:pt x="684" y="189"/>
                  </a:lnTo>
                  <a:lnTo>
                    <a:pt x="686" y="189"/>
                  </a:lnTo>
                  <a:lnTo>
                    <a:pt x="688" y="189"/>
                  </a:lnTo>
                  <a:lnTo>
                    <a:pt x="692" y="191"/>
                  </a:lnTo>
                  <a:lnTo>
                    <a:pt x="694" y="193"/>
                  </a:lnTo>
                  <a:lnTo>
                    <a:pt x="695" y="191"/>
                  </a:lnTo>
                  <a:lnTo>
                    <a:pt x="697" y="191"/>
                  </a:lnTo>
                  <a:lnTo>
                    <a:pt x="699" y="191"/>
                  </a:lnTo>
                  <a:lnTo>
                    <a:pt x="703" y="191"/>
                  </a:lnTo>
                  <a:lnTo>
                    <a:pt x="709" y="195"/>
                  </a:lnTo>
                  <a:lnTo>
                    <a:pt x="711" y="197"/>
                  </a:lnTo>
                  <a:lnTo>
                    <a:pt x="712" y="198"/>
                  </a:lnTo>
                  <a:lnTo>
                    <a:pt x="714" y="198"/>
                  </a:lnTo>
                  <a:lnTo>
                    <a:pt x="714" y="200"/>
                  </a:lnTo>
                  <a:lnTo>
                    <a:pt x="718" y="200"/>
                  </a:lnTo>
                  <a:lnTo>
                    <a:pt x="724" y="200"/>
                  </a:lnTo>
                  <a:lnTo>
                    <a:pt x="728" y="200"/>
                  </a:lnTo>
                  <a:lnTo>
                    <a:pt x="731" y="202"/>
                  </a:lnTo>
                  <a:lnTo>
                    <a:pt x="733" y="200"/>
                  </a:lnTo>
                  <a:lnTo>
                    <a:pt x="733" y="202"/>
                  </a:lnTo>
                  <a:lnTo>
                    <a:pt x="737" y="202"/>
                  </a:lnTo>
                  <a:lnTo>
                    <a:pt x="739" y="202"/>
                  </a:lnTo>
                  <a:lnTo>
                    <a:pt x="741" y="202"/>
                  </a:lnTo>
                  <a:lnTo>
                    <a:pt x="743" y="202"/>
                  </a:lnTo>
                  <a:lnTo>
                    <a:pt x="746" y="202"/>
                  </a:lnTo>
                  <a:lnTo>
                    <a:pt x="748" y="202"/>
                  </a:lnTo>
                  <a:lnTo>
                    <a:pt x="754" y="202"/>
                  </a:lnTo>
                  <a:lnTo>
                    <a:pt x="756" y="200"/>
                  </a:lnTo>
                  <a:lnTo>
                    <a:pt x="758" y="202"/>
                  </a:lnTo>
                  <a:lnTo>
                    <a:pt x="762" y="202"/>
                  </a:lnTo>
                  <a:lnTo>
                    <a:pt x="762" y="204"/>
                  </a:lnTo>
                  <a:lnTo>
                    <a:pt x="763" y="200"/>
                  </a:lnTo>
                  <a:lnTo>
                    <a:pt x="765" y="197"/>
                  </a:lnTo>
                  <a:lnTo>
                    <a:pt x="769" y="193"/>
                  </a:lnTo>
                  <a:lnTo>
                    <a:pt x="769" y="191"/>
                  </a:lnTo>
                  <a:lnTo>
                    <a:pt x="771" y="189"/>
                  </a:lnTo>
                  <a:lnTo>
                    <a:pt x="773" y="189"/>
                  </a:lnTo>
                  <a:lnTo>
                    <a:pt x="777" y="189"/>
                  </a:lnTo>
                  <a:lnTo>
                    <a:pt x="780" y="187"/>
                  </a:lnTo>
                  <a:lnTo>
                    <a:pt x="782" y="185"/>
                  </a:lnTo>
                  <a:lnTo>
                    <a:pt x="784" y="183"/>
                  </a:lnTo>
                  <a:lnTo>
                    <a:pt x="786" y="183"/>
                  </a:lnTo>
                  <a:lnTo>
                    <a:pt x="788" y="183"/>
                  </a:lnTo>
                  <a:lnTo>
                    <a:pt x="790" y="183"/>
                  </a:lnTo>
                  <a:lnTo>
                    <a:pt x="794" y="183"/>
                  </a:lnTo>
                  <a:lnTo>
                    <a:pt x="796" y="185"/>
                  </a:lnTo>
                  <a:lnTo>
                    <a:pt x="797" y="185"/>
                  </a:lnTo>
                  <a:lnTo>
                    <a:pt x="799" y="185"/>
                  </a:lnTo>
                  <a:lnTo>
                    <a:pt x="803" y="187"/>
                  </a:lnTo>
                  <a:lnTo>
                    <a:pt x="803" y="185"/>
                  </a:lnTo>
                  <a:lnTo>
                    <a:pt x="805" y="185"/>
                  </a:lnTo>
                  <a:lnTo>
                    <a:pt x="807" y="185"/>
                  </a:lnTo>
                  <a:lnTo>
                    <a:pt x="809" y="187"/>
                  </a:lnTo>
                  <a:lnTo>
                    <a:pt x="814" y="187"/>
                  </a:lnTo>
                  <a:lnTo>
                    <a:pt x="816" y="187"/>
                  </a:lnTo>
                  <a:lnTo>
                    <a:pt x="816" y="191"/>
                  </a:lnTo>
                  <a:lnTo>
                    <a:pt x="816" y="195"/>
                  </a:lnTo>
                  <a:lnTo>
                    <a:pt x="818" y="195"/>
                  </a:lnTo>
                  <a:lnTo>
                    <a:pt x="822" y="197"/>
                  </a:lnTo>
                  <a:lnTo>
                    <a:pt x="824" y="198"/>
                  </a:lnTo>
                  <a:lnTo>
                    <a:pt x="826" y="200"/>
                  </a:lnTo>
                  <a:lnTo>
                    <a:pt x="828" y="198"/>
                  </a:lnTo>
                  <a:lnTo>
                    <a:pt x="830" y="198"/>
                  </a:lnTo>
                  <a:lnTo>
                    <a:pt x="831" y="198"/>
                  </a:lnTo>
                  <a:lnTo>
                    <a:pt x="833" y="198"/>
                  </a:lnTo>
                  <a:lnTo>
                    <a:pt x="837" y="198"/>
                  </a:lnTo>
                  <a:lnTo>
                    <a:pt x="839" y="198"/>
                  </a:lnTo>
                  <a:lnTo>
                    <a:pt x="839" y="197"/>
                  </a:lnTo>
                  <a:lnTo>
                    <a:pt x="841" y="198"/>
                  </a:lnTo>
                  <a:lnTo>
                    <a:pt x="843" y="198"/>
                  </a:lnTo>
                  <a:lnTo>
                    <a:pt x="845" y="198"/>
                  </a:lnTo>
                  <a:lnTo>
                    <a:pt x="847" y="197"/>
                  </a:lnTo>
                  <a:lnTo>
                    <a:pt x="848" y="198"/>
                  </a:lnTo>
                  <a:lnTo>
                    <a:pt x="850" y="198"/>
                  </a:lnTo>
                  <a:lnTo>
                    <a:pt x="854" y="198"/>
                  </a:lnTo>
                  <a:lnTo>
                    <a:pt x="856" y="198"/>
                  </a:lnTo>
                  <a:lnTo>
                    <a:pt x="856" y="197"/>
                  </a:lnTo>
                  <a:lnTo>
                    <a:pt x="860" y="191"/>
                  </a:lnTo>
                  <a:lnTo>
                    <a:pt x="862" y="187"/>
                  </a:lnTo>
                  <a:lnTo>
                    <a:pt x="865" y="185"/>
                  </a:lnTo>
                  <a:lnTo>
                    <a:pt x="867" y="185"/>
                  </a:lnTo>
                  <a:lnTo>
                    <a:pt x="869" y="185"/>
                  </a:lnTo>
                  <a:lnTo>
                    <a:pt x="873" y="183"/>
                  </a:lnTo>
                  <a:lnTo>
                    <a:pt x="875" y="183"/>
                  </a:lnTo>
                  <a:lnTo>
                    <a:pt x="877" y="183"/>
                  </a:lnTo>
                  <a:lnTo>
                    <a:pt x="881" y="183"/>
                  </a:lnTo>
                  <a:lnTo>
                    <a:pt x="882" y="181"/>
                  </a:lnTo>
                  <a:lnTo>
                    <a:pt x="884" y="181"/>
                  </a:lnTo>
                  <a:lnTo>
                    <a:pt x="886" y="181"/>
                  </a:lnTo>
                  <a:lnTo>
                    <a:pt x="886" y="180"/>
                  </a:lnTo>
                  <a:lnTo>
                    <a:pt x="888" y="178"/>
                  </a:lnTo>
                  <a:lnTo>
                    <a:pt x="890" y="178"/>
                  </a:lnTo>
                  <a:lnTo>
                    <a:pt x="892" y="176"/>
                  </a:lnTo>
                  <a:lnTo>
                    <a:pt x="894" y="176"/>
                  </a:lnTo>
                  <a:lnTo>
                    <a:pt x="894" y="174"/>
                  </a:lnTo>
                  <a:lnTo>
                    <a:pt x="896" y="174"/>
                  </a:lnTo>
                  <a:lnTo>
                    <a:pt x="896" y="176"/>
                  </a:lnTo>
                  <a:lnTo>
                    <a:pt x="898" y="176"/>
                  </a:lnTo>
                  <a:lnTo>
                    <a:pt x="899" y="176"/>
                  </a:lnTo>
                  <a:lnTo>
                    <a:pt x="901" y="176"/>
                  </a:lnTo>
                  <a:lnTo>
                    <a:pt x="901" y="178"/>
                  </a:lnTo>
                  <a:lnTo>
                    <a:pt x="901" y="180"/>
                  </a:lnTo>
                  <a:lnTo>
                    <a:pt x="903" y="181"/>
                  </a:lnTo>
                  <a:lnTo>
                    <a:pt x="905" y="183"/>
                  </a:lnTo>
                  <a:lnTo>
                    <a:pt x="905" y="185"/>
                  </a:lnTo>
                  <a:lnTo>
                    <a:pt x="905" y="189"/>
                  </a:lnTo>
                  <a:lnTo>
                    <a:pt x="903" y="189"/>
                  </a:lnTo>
                  <a:lnTo>
                    <a:pt x="901" y="191"/>
                  </a:lnTo>
                  <a:lnTo>
                    <a:pt x="901" y="189"/>
                  </a:lnTo>
                  <a:lnTo>
                    <a:pt x="898" y="189"/>
                  </a:lnTo>
                  <a:lnTo>
                    <a:pt x="894" y="189"/>
                  </a:lnTo>
                  <a:lnTo>
                    <a:pt x="888" y="191"/>
                  </a:lnTo>
                  <a:lnTo>
                    <a:pt x="886" y="191"/>
                  </a:lnTo>
                  <a:lnTo>
                    <a:pt x="884" y="193"/>
                  </a:lnTo>
                  <a:lnTo>
                    <a:pt x="884" y="195"/>
                  </a:lnTo>
                  <a:lnTo>
                    <a:pt x="890" y="195"/>
                  </a:lnTo>
                  <a:lnTo>
                    <a:pt x="892" y="195"/>
                  </a:lnTo>
                  <a:lnTo>
                    <a:pt x="894" y="195"/>
                  </a:lnTo>
                  <a:lnTo>
                    <a:pt x="896" y="197"/>
                  </a:lnTo>
                  <a:lnTo>
                    <a:pt x="898" y="197"/>
                  </a:lnTo>
                  <a:lnTo>
                    <a:pt x="899" y="197"/>
                  </a:lnTo>
                  <a:lnTo>
                    <a:pt x="903" y="197"/>
                  </a:lnTo>
                  <a:lnTo>
                    <a:pt x="907" y="198"/>
                  </a:lnTo>
                  <a:lnTo>
                    <a:pt x="911" y="200"/>
                  </a:lnTo>
                  <a:lnTo>
                    <a:pt x="913" y="200"/>
                  </a:lnTo>
                  <a:lnTo>
                    <a:pt x="916" y="202"/>
                  </a:lnTo>
                  <a:lnTo>
                    <a:pt x="918" y="202"/>
                  </a:lnTo>
                  <a:lnTo>
                    <a:pt x="922" y="200"/>
                  </a:lnTo>
                  <a:lnTo>
                    <a:pt x="926" y="198"/>
                  </a:lnTo>
                  <a:lnTo>
                    <a:pt x="930" y="195"/>
                  </a:lnTo>
                  <a:lnTo>
                    <a:pt x="933" y="193"/>
                  </a:lnTo>
                  <a:lnTo>
                    <a:pt x="935" y="193"/>
                  </a:lnTo>
                  <a:lnTo>
                    <a:pt x="939" y="191"/>
                  </a:lnTo>
                  <a:lnTo>
                    <a:pt x="939" y="189"/>
                  </a:lnTo>
                  <a:lnTo>
                    <a:pt x="941" y="187"/>
                  </a:lnTo>
                  <a:lnTo>
                    <a:pt x="945" y="185"/>
                  </a:lnTo>
                  <a:lnTo>
                    <a:pt x="947" y="187"/>
                  </a:lnTo>
                  <a:lnTo>
                    <a:pt x="949" y="187"/>
                  </a:lnTo>
                  <a:lnTo>
                    <a:pt x="950" y="187"/>
                  </a:lnTo>
                  <a:lnTo>
                    <a:pt x="952" y="187"/>
                  </a:lnTo>
                  <a:lnTo>
                    <a:pt x="954" y="187"/>
                  </a:lnTo>
                  <a:lnTo>
                    <a:pt x="954" y="185"/>
                  </a:lnTo>
                  <a:lnTo>
                    <a:pt x="956" y="185"/>
                  </a:lnTo>
                  <a:lnTo>
                    <a:pt x="958" y="185"/>
                  </a:lnTo>
                  <a:lnTo>
                    <a:pt x="960" y="185"/>
                  </a:lnTo>
                  <a:lnTo>
                    <a:pt x="964" y="185"/>
                  </a:lnTo>
                  <a:lnTo>
                    <a:pt x="966" y="187"/>
                  </a:lnTo>
                  <a:lnTo>
                    <a:pt x="968" y="187"/>
                  </a:lnTo>
                  <a:lnTo>
                    <a:pt x="971" y="187"/>
                  </a:lnTo>
                  <a:lnTo>
                    <a:pt x="973" y="185"/>
                  </a:lnTo>
                  <a:lnTo>
                    <a:pt x="975" y="185"/>
                  </a:lnTo>
                  <a:lnTo>
                    <a:pt x="977" y="187"/>
                  </a:lnTo>
                  <a:lnTo>
                    <a:pt x="979" y="187"/>
                  </a:lnTo>
                  <a:lnTo>
                    <a:pt x="981" y="185"/>
                  </a:lnTo>
                  <a:lnTo>
                    <a:pt x="985" y="183"/>
                  </a:lnTo>
                  <a:lnTo>
                    <a:pt x="986" y="180"/>
                  </a:lnTo>
                  <a:lnTo>
                    <a:pt x="988" y="178"/>
                  </a:lnTo>
                  <a:lnTo>
                    <a:pt x="988" y="172"/>
                  </a:lnTo>
                  <a:lnTo>
                    <a:pt x="990" y="172"/>
                  </a:lnTo>
                  <a:lnTo>
                    <a:pt x="994" y="170"/>
                  </a:lnTo>
                  <a:lnTo>
                    <a:pt x="996" y="172"/>
                  </a:lnTo>
                  <a:lnTo>
                    <a:pt x="998" y="172"/>
                  </a:lnTo>
                  <a:lnTo>
                    <a:pt x="1000" y="174"/>
                  </a:lnTo>
                  <a:lnTo>
                    <a:pt x="1002" y="176"/>
                  </a:lnTo>
                  <a:lnTo>
                    <a:pt x="1002" y="174"/>
                  </a:lnTo>
                  <a:lnTo>
                    <a:pt x="1005" y="174"/>
                  </a:lnTo>
                  <a:lnTo>
                    <a:pt x="1007" y="174"/>
                  </a:lnTo>
                  <a:lnTo>
                    <a:pt x="1009" y="176"/>
                  </a:lnTo>
                  <a:lnTo>
                    <a:pt x="1011" y="180"/>
                  </a:lnTo>
                  <a:lnTo>
                    <a:pt x="1013" y="181"/>
                  </a:lnTo>
                  <a:lnTo>
                    <a:pt x="1013" y="185"/>
                  </a:lnTo>
                  <a:lnTo>
                    <a:pt x="1013" y="189"/>
                  </a:lnTo>
                  <a:lnTo>
                    <a:pt x="1015" y="193"/>
                  </a:lnTo>
                  <a:lnTo>
                    <a:pt x="1015" y="195"/>
                  </a:lnTo>
                  <a:lnTo>
                    <a:pt x="1015" y="197"/>
                  </a:lnTo>
                  <a:lnTo>
                    <a:pt x="1015" y="200"/>
                  </a:lnTo>
                  <a:lnTo>
                    <a:pt x="1015" y="202"/>
                  </a:lnTo>
                  <a:lnTo>
                    <a:pt x="1015" y="204"/>
                  </a:lnTo>
                  <a:lnTo>
                    <a:pt x="1019" y="202"/>
                  </a:lnTo>
                  <a:lnTo>
                    <a:pt x="1022" y="202"/>
                  </a:lnTo>
                  <a:lnTo>
                    <a:pt x="1024" y="204"/>
                  </a:lnTo>
                  <a:lnTo>
                    <a:pt x="1026" y="204"/>
                  </a:lnTo>
                  <a:lnTo>
                    <a:pt x="1028" y="206"/>
                  </a:lnTo>
                  <a:lnTo>
                    <a:pt x="1030" y="210"/>
                  </a:lnTo>
                  <a:lnTo>
                    <a:pt x="1032" y="210"/>
                  </a:lnTo>
                  <a:lnTo>
                    <a:pt x="1032" y="208"/>
                  </a:lnTo>
                  <a:lnTo>
                    <a:pt x="1034" y="206"/>
                  </a:lnTo>
                  <a:lnTo>
                    <a:pt x="1036" y="204"/>
                  </a:lnTo>
                  <a:lnTo>
                    <a:pt x="1037" y="202"/>
                  </a:lnTo>
                  <a:lnTo>
                    <a:pt x="1041" y="202"/>
                  </a:lnTo>
                  <a:lnTo>
                    <a:pt x="1043" y="200"/>
                  </a:lnTo>
                  <a:lnTo>
                    <a:pt x="1045" y="200"/>
                  </a:lnTo>
                  <a:lnTo>
                    <a:pt x="1045" y="195"/>
                  </a:lnTo>
                  <a:lnTo>
                    <a:pt x="1049" y="193"/>
                  </a:lnTo>
                  <a:lnTo>
                    <a:pt x="1053" y="193"/>
                  </a:lnTo>
                  <a:lnTo>
                    <a:pt x="1054" y="195"/>
                  </a:lnTo>
                  <a:lnTo>
                    <a:pt x="1058" y="193"/>
                  </a:lnTo>
                  <a:lnTo>
                    <a:pt x="1062" y="193"/>
                  </a:lnTo>
                  <a:lnTo>
                    <a:pt x="1064" y="193"/>
                  </a:lnTo>
                  <a:lnTo>
                    <a:pt x="1068" y="191"/>
                  </a:lnTo>
                  <a:lnTo>
                    <a:pt x="1070" y="193"/>
                  </a:lnTo>
                  <a:lnTo>
                    <a:pt x="1070" y="197"/>
                  </a:lnTo>
                  <a:lnTo>
                    <a:pt x="1068" y="200"/>
                  </a:lnTo>
                  <a:lnTo>
                    <a:pt x="1066" y="202"/>
                  </a:lnTo>
                  <a:lnTo>
                    <a:pt x="1068" y="204"/>
                  </a:lnTo>
                  <a:lnTo>
                    <a:pt x="1066" y="206"/>
                  </a:lnTo>
                  <a:lnTo>
                    <a:pt x="1066" y="208"/>
                  </a:lnTo>
                  <a:lnTo>
                    <a:pt x="1068" y="210"/>
                  </a:lnTo>
                  <a:lnTo>
                    <a:pt x="1068" y="212"/>
                  </a:lnTo>
                  <a:lnTo>
                    <a:pt x="1068" y="214"/>
                  </a:lnTo>
                  <a:lnTo>
                    <a:pt x="1070" y="214"/>
                  </a:lnTo>
                  <a:lnTo>
                    <a:pt x="1071" y="214"/>
                  </a:lnTo>
                  <a:lnTo>
                    <a:pt x="1073" y="212"/>
                  </a:lnTo>
                  <a:lnTo>
                    <a:pt x="1075" y="210"/>
                  </a:lnTo>
                  <a:lnTo>
                    <a:pt x="1077" y="210"/>
                  </a:lnTo>
                  <a:lnTo>
                    <a:pt x="1079" y="210"/>
                  </a:lnTo>
                  <a:lnTo>
                    <a:pt x="1081" y="210"/>
                  </a:lnTo>
                  <a:lnTo>
                    <a:pt x="1083" y="208"/>
                  </a:lnTo>
                  <a:lnTo>
                    <a:pt x="1085" y="210"/>
                  </a:lnTo>
                  <a:lnTo>
                    <a:pt x="1088" y="210"/>
                  </a:lnTo>
                  <a:lnTo>
                    <a:pt x="1090" y="210"/>
                  </a:lnTo>
                  <a:lnTo>
                    <a:pt x="1094" y="210"/>
                  </a:lnTo>
                  <a:lnTo>
                    <a:pt x="1098" y="210"/>
                  </a:lnTo>
                  <a:lnTo>
                    <a:pt x="1100" y="210"/>
                  </a:lnTo>
                  <a:lnTo>
                    <a:pt x="1104" y="212"/>
                  </a:lnTo>
                  <a:lnTo>
                    <a:pt x="1107" y="214"/>
                  </a:lnTo>
                  <a:lnTo>
                    <a:pt x="1109" y="214"/>
                  </a:lnTo>
                  <a:lnTo>
                    <a:pt x="1111" y="214"/>
                  </a:lnTo>
                  <a:lnTo>
                    <a:pt x="1113" y="212"/>
                  </a:lnTo>
                  <a:lnTo>
                    <a:pt x="1115" y="212"/>
                  </a:lnTo>
                  <a:lnTo>
                    <a:pt x="1117" y="208"/>
                  </a:lnTo>
                  <a:lnTo>
                    <a:pt x="1117" y="206"/>
                  </a:lnTo>
                  <a:lnTo>
                    <a:pt x="1117" y="204"/>
                  </a:lnTo>
                  <a:lnTo>
                    <a:pt x="1117" y="202"/>
                  </a:lnTo>
                  <a:lnTo>
                    <a:pt x="1121" y="198"/>
                  </a:lnTo>
                  <a:lnTo>
                    <a:pt x="1124" y="193"/>
                  </a:lnTo>
                  <a:lnTo>
                    <a:pt x="1128" y="193"/>
                  </a:lnTo>
                  <a:lnTo>
                    <a:pt x="1130" y="193"/>
                  </a:lnTo>
                  <a:lnTo>
                    <a:pt x="1132" y="191"/>
                  </a:lnTo>
                  <a:lnTo>
                    <a:pt x="1132" y="189"/>
                  </a:lnTo>
                  <a:lnTo>
                    <a:pt x="1136" y="181"/>
                  </a:lnTo>
                  <a:lnTo>
                    <a:pt x="1139" y="176"/>
                  </a:lnTo>
                  <a:lnTo>
                    <a:pt x="1145" y="172"/>
                  </a:lnTo>
                  <a:lnTo>
                    <a:pt x="1145" y="170"/>
                  </a:lnTo>
                  <a:lnTo>
                    <a:pt x="1145" y="166"/>
                  </a:lnTo>
                  <a:lnTo>
                    <a:pt x="1145" y="164"/>
                  </a:lnTo>
                  <a:lnTo>
                    <a:pt x="1145" y="163"/>
                  </a:lnTo>
                  <a:lnTo>
                    <a:pt x="1147" y="157"/>
                  </a:lnTo>
                  <a:lnTo>
                    <a:pt x="1149" y="153"/>
                  </a:lnTo>
                  <a:lnTo>
                    <a:pt x="1151" y="149"/>
                  </a:lnTo>
                  <a:lnTo>
                    <a:pt x="1156" y="146"/>
                  </a:lnTo>
                  <a:lnTo>
                    <a:pt x="1164" y="142"/>
                  </a:lnTo>
                  <a:lnTo>
                    <a:pt x="1166" y="138"/>
                  </a:lnTo>
                  <a:lnTo>
                    <a:pt x="1168" y="136"/>
                  </a:lnTo>
                  <a:lnTo>
                    <a:pt x="1172" y="132"/>
                  </a:lnTo>
                  <a:lnTo>
                    <a:pt x="1173" y="132"/>
                  </a:lnTo>
                  <a:lnTo>
                    <a:pt x="1175" y="134"/>
                  </a:lnTo>
                  <a:lnTo>
                    <a:pt x="1177" y="134"/>
                  </a:lnTo>
                  <a:lnTo>
                    <a:pt x="1179" y="134"/>
                  </a:lnTo>
                  <a:lnTo>
                    <a:pt x="1179" y="132"/>
                  </a:lnTo>
                  <a:lnTo>
                    <a:pt x="1179" y="130"/>
                  </a:lnTo>
                  <a:lnTo>
                    <a:pt x="1179" y="127"/>
                  </a:lnTo>
                  <a:lnTo>
                    <a:pt x="1179" y="125"/>
                  </a:lnTo>
                  <a:lnTo>
                    <a:pt x="1181" y="117"/>
                  </a:lnTo>
                  <a:lnTo>
                    <a:pt x="1183" y="112"/>
                  </a:lnTo>
                  <a:lnTo>
                    <a:pt x="1189" y="113"/>
                  </a:lnTo>
                  <a:lnTo>
                    <a:pt x="1194" y="117"/>
                  </a:lnTo>
                  <a:lnTo>
                    <a:pt x="1198" y="115"/>
                  </a:lnTo>
                  <a:lnTo>
                    <a:pt x="1202" y="117"/>
                  </a:lnTo>
                  <a:lnTo>
                    <a:pt x="1202" y="121"/>
                  </a:lnTo>
                  <a:lnTo>
                    <a:pt x="1202" y="125"/>
                  </a:lnTo>
                  <a:lnTo>
                    <a:pt x="1200" y="129"/>
                  </a:lnTo>
                  <a:lnTo>
                    <a:pt x="1202" y="129"/>
                  </a:lnTo>
                  <a:lnTo>
                    <a:pt x="1204" y="130"/>
                  </a:lnTo>
                  <a:lnTo>
                    <a:pt x="1204" y="132"/>
                  </a:lnTo>
                  <a:lnTo>
                    <a:pt x="1206" y="134"/>
                  </a:lnTo>
                  <a:lnTo>
                    <a:pt x="1206" y="136"/>
                  </a:lnTo>
                  <a:lnTo>
                    <a:pt x="1206" y="140"/>
                  </a:lnTo>
                  <a:lnTo>
                    <a:pt x="1207" y="140"/>
                  </a:lnTo>
                  <a:lnTo>
                    <a:pt x="1211" y="138"/>
                  </a:lnTo>
                  <a:lnTo>
                    <a:pt x="1215" y="138"/>
                  </a:lnTo>
                  <a:lnTo>
                    <a:pt x="1219" y="138"/>
                  </a:lnTo>
                  <a:lnTo>
                    <a:pt x="1223" y="142"/>
                  </a:lnTo>
                  <a:lnTo>
                    <a:pt x="1226" y="142"/>
                  </a:lnTo>
                  <a:lnTo>
                    <a:pt x="1230" y="140"/>
                  </a:lnTo>
                  <a:lnTo>
                    <a:pt x="1236" y="136"/>
                  </a:lnTo>
                  <a:lnTo>
                    <a:pt x="1240" y="134"/>
                  </a:lnTo>
                  <a:lnTo>
                    <a:pt x="1241" y="136"/>
                  </a:lnTo>
                  <a:lnTo>
                    <a:pt x="1245" y="136"/>
                  </a:lnTo>
                  <a:lnTo>
                    <a:pt x="1251" y="134"/>
                  </a:lnTo>
                  <a:lnTo>
                    <a:pt x="1253" y="136"/>
                  </a:lnTo>
                  <a:lnTo>
                    <a:pt x="1255" y="138"/>
                  </a:lnTo>
                  <a:lnTo>
                    <a:pt x="1258" y="140"/>
                  </a:lnTo>
                  <a:lnTo>
                    <a:pt x="1272" y="142"/>
                  </a:lnTo>
                  <a:lnTo>
                    <a:pt x="1279" y="153"/>
                  </a:lnTo>
                  <a:lnTo>
                    <a:pt x="1291" y="159"/>
                  </a:lnTo>
                  <a:lnTo>
                    <a:pt x="1298" y="153"/>
                  </a:lnTo>
                  <a:lnTo>
                    <a:pt x="1300" y="151"/>
                  </a:lnTo>
                  <a:lnTo>
                    <a:pt x="1308" y="149"/>
                  </a:lnTo>
                  <a:lnTo>
                    <a:pt x="1313" y="147"/>
                  </a:lnTo>
                  <a:lnTo>
                    <a:pt x="1317" y="147"/>
                  </a:lnTo>
                  <a:lnTo>
                    <a:pt x="1319" y="144"/>
                  </a:lnTo>
                  <a:lnTo>
                    <a:pt x="1321" y="144"/>
                  </a:lnTo>
                  <a:lnTo>
                    <a:pt x="1330" y="147"/>
                  </a:lnTo>
                  <a:lnTo>
                    <a:pt x="1336" y="149"/>
                  </a:lnTo>
                  <a:lnTo>
                    <a:pt x="1342" y="151"/>
                  </a:lnTo>
                  <a:lnTo>
                    <a:pt x="1342" y="155"/>
                  </a:lnTo>
                  <a:lnTo>
                    <a:pt x="1345" y="155"/>
                  </a:lnTo>
                  <a:lnTo>
                    <a:pt x="1347" y="155"/>
                  </a:lnTo>
                  <a:lnTo>
                    <a:pt x="1351" y="151"/>
                  </a:lnTo>
                  <a:lnTo>
                    <a:pt x="1357" y="151"/>
                  </a:lnTo>
                  <a:lnTo>
                    <a:pt x="1360" y="153"/>
                  </a:lnTo>
                  <a:lnTo>
                    <a:pt x="1362" y="157"/>
                  </a:lnTo>
                  <a:lnTo>
                    <a:pt x="1364" y="161"/>
                  </a:lnTo>
                  <a:lnTo>
                    <a:pt x="1364" y="166"/>
                  </a:lnTo>
                  <a:lnTo>
                    <a:pt x="1366" y="168"/>
                  </a:lnTo>
                  <a:lnTo>
                    <a:pt x="1370" y="172"/>
                  </a:lnTo>
                  <a:lnTo>
                    <a:pt x="1376" y="172"/>
                  </a:lnTo>
                  <a:lnTo>
                    <a:pt x="1379" y="170"/>
                  </a:lnTo>
                  <a:lnTo>
                    <a:pt x="1385" y="164"/>
                  </a:lnTo>
                  <a:lnTo>
                    <a:pt x="1387" y="163"/>
                  </a:lnTo>
                  <a:lnTo>
                    <a:pt x="1389" y="161"/>
                  </a:lnTo>
                  <a:lnTo>
                    <a:pt x="1391" y="161"/>
                  </a:lnTo>
                  <a:lnTo>
                    <a:pt x="1393" y="161"/>
                  </a:lnTo>
                  <a:lnTo>
                    <a:pt x="1394" y="161"/>
                  </a:lnTo>
                  <a:lnTo>
                    <a:pt x="1398" y="163"/>
                  </a:lnTo>
                  <a:lnTo>
                    <a:pt x="1400" y="163"/>
                  </a:lnTo>
                  <a:lnTo>
                    <a:pt x="1406" y="164"/>
                  </a:lnTo>
                  <a:lnTo>
                    <a:pt x="1408" y="168"/>
                  </a:lnTo>
                  <a:lnTo>
                    <a:pt x="1410" y="168"/>
                  </a:lnTo>
                  <a:lnTo>
                    <a:pt x="1413" y="168"/>
                  </a:lnTo>
                  <a:lnTo>
                    <a:pt x="1421" y="174"/>
                  </a:lnTo>
                  <a:lnTo>
                    <a:pt x="1425" y="178"/>
                  </a:lnTo>
                  <a:lnTo>
                    <a:pt x="1438" y="180"/>
                  </a:lnTo>
                  <a:lnTo>
                    <a:pt x="1438" y="183"/>
                  </a:lnTo>
                  <a:lnTo>
                    <a:pt x="1440" y="187"/>
                  </a:lnTo>
                  <a:lnTo>
                    <a:pt x="1440" y="191"/>
                  </a:lnTo>
                  <a:lnTo>
                    <a:pt x="1436" y="193"/>
                  </a:lnTo>
                  <a:lnTo>
                    <a:pt x="1430" y="198"/>
                  </a:lnTo>
                  <a:lnTo>
                    <a:pt x="1427" y="200"/>
                  </a:lnTo>
                  <a:lnTo>
                    <a:pt x="1421" y="202"/>
                  </a:lnTo>
                  <a:lnTo>
                    <a:pt x="1421" y="204"/>
                  </a:lnTo>
                  <a:lnTo>
                    <a:pt x="1428" y="212"/>
                  </a:lnTo>
                  <a:lnTo>
                    <a:pt x="1432" y="217"/>
                  </a:lnTo>
                  <a:lnTo>
                    <a:pt x="1436" y="221"/>
                  </a:lnTo>
                  <a:lnTo>
                    <a:pt x="1436" y="223"/>
                  </a:lnTo>
                  <a:lnTo>
                    <a:pt x="1436" y="227"/>
                  </a:lnTo>
                  <a:lnTo>
                    <a:pt x="1434" y="231"/>
                  </a:lnTo>
                  <a:lnTo>
                    <a:pt x="1427" y="234"/>
                  </a:lnTo>
                  <a:lnTo>
                    <a:pt x="1427" y="240"/>
                  </a:lnTo>
                  <a:lnTo>
                    <a:pt x="1425" y="248"/>
                  </a:lnTo>
                  <a:lnTo>
                    <a:pt x="1425" y="253"/>
                  </a:lnTo>
                  <a:lnTo>
                    <a:pt x="1425" y="255"/>
                  </a:lnTo>
                  <a:lnTo>
                    <a:pt x="1419" y="257"/>
                  </a:lnTo>
                  <a:lnTo>
                    <a:pt x="1410" y="259"/>
                  </a:lnTo>
                  <a:lnTo>
                    <a:pt x="1408" y="265"/>
                  </a:lnTo>
                  <a:lnTo>
                    <a:pt x="1408" y="274"/>
                  </a:lnTo>
                  <a:lnTo>
                    <a:pt x="1408" y="278"/>
                  </a:lnTo>
                  <a:lnTo>
                    <a:pt x="1404" y="280"/>
                  </a:lnTo>
                  <a:lnTo>
                    <a:pt x="1402" y="283"/>
                  </a:lnTo>
                  <a:lnTo>
                    <a:pt x="1406" y="289"/>
                  </a:lnTo>
                  <a:lnTo>
                    <a:pt x="1406" y="293"/>
                  </a:lnTo>
                  <a:lnTo>
                    <a:pt x="1404" y="297"/>
                  </a:lnTo>
                  <a:lnTo>
                    <a:pt x="1402" y="302"/>
                  </a:lnTo>
                  <a:lnTo>
                    <a:pt x="1402" y="312"/>
                  </a:lnTo>
                  <a:lnTo>
                    <a:pt x="1398" y="314"/>
                  </a:lnTo>
                  <a:lnTo>
                    <a:pt x="1393" y="317"/>
                  </a:lnTo>
                  <a:lnTo>
                    <a:pt x="1387" y="321"/>
                  </a:lnTo>
                  <a:lnTo>
                    <a:pt x="1385" y="327"/>
                  </a:lnTo>
                  <a:lnTo>
                    <a:pt x="1383" y="333"/>
                  </a:lnTo>
                  <a:lnTo>
                    <a:pt x="1383" y="340"/>
                  </a:lnTo>
                  <a:lnTo>
                    <a:pt x="1376" y="353"/>
                  </a:lnTo>
                  <a:lnTo>
                    <a:pt x="1374" y="357"/>
                  </a:lnTo>
                  <a:lnTo>
                    <a:pt x="1366" y="357"/>
                  </a:lnTo>
                  <a:lnTo>
                    <a:pt x="1362" y="361"/>
                  </a:lnTo>
                  <a:lnTo>
                    <a:pt x="1360" y="367"/>
                  </a:lnTo>
                  <a:lnTo>
                    <a:pt x="1355" y="374"/>
                  </a:lnTo>
                  <a:lnTo>
                    <a:pt x="1355" y="376"/>
                  </a:lnTo>
                  <a:lnTo>
                    <a:pt x="1355" y="378"/>
                  </a:lnTo>
                  <a:lnTo>
                    <a:pt x="1357" y="382"/>
                  </a:lnTo>
                  <a:lnTo>
                    <a:pt x="1355" y="384"/>
                  </a:lnTo>
                  <a:lnTo>
                    <a:pt x="1349" y="387"/>
                  </a:lnTo>
                  <a:lnTo>
                    <a:pt x="1347" y="391"/>
                  </a:lnTo>
                  <a:lnTo>
                    <a:pt x="1343" y="399"/>
                  </a:lnTo>
                  <a:lnTo>
                    <a:pt x="1342" y="402"/>
                  </a:lnTo>
                  <a:lnTo>
                    <a:pt x="1342" y="408"/>
                  </a:lnTo>
                  <a:lnTo>
                    <a:pt x="1343" y="414"/>
                  </a:lnTo>
                  <a:lnTo>
                    <a:pt x="1340" y="421"/>
                  </a:lnTo>
                  <a:lnTo>
                    <a:pt x="1336" y="425"/>
                  </a:lnTo>
                  <a:lnTo>
                    <a:pt x="1332" y="427"/>
                  </a:lnTo>
                  <a:lnTo>
                    <a:pt x="1332" y="436"/>
                  </a:lnTo>
                  <a:lnTo>
                    <a:pt x="1332" y="442"/>
                  </a:lnTo>
                  <a:lnTo>
                    <a:pt x="1338" y="448"/>
                  </a:lnTo>
                  <a:lnTo>
                    <a:pt x="1345" y="453"/>
                  </a:lnTo>
                  <a:lnTo>
                    <a:pt x="1347" y="461"/>
                  </a:lnTo>
                  <a:lnTo>
                    <a:pt x="1353" y="465"/>
                  </a:lnTo>
                  <a:lnTo>
                    <a:pt x="1343" y="478"/>
                  </a:lnTo>
                  <a:lnTo>
                    <a:pt x="1336" y="487"/>
                  </a:lnTo>
                  <a:lnTo>
                    <a:pt x="1334" y="499"/>
                  </a:lnTo>
                  <a:lnTo>
                    <a:pt x="1332" y="510"/>
                  </a:lnTo>
                  <a:lnTo>
                    <a:pt x="1334" y="520"/>
                  </a:lnTo>
                  <a:lnTo>
                    <a:pt x="1345" y="531"/>
                  </a:lnTo>
                  <a:lnTo>
                    <a:pt x="1351" y="537"/>
                  </a:lnTo>
                  <a:lnTo>
                    <a:pt x="1355" y="542"/>
                  </a:lnTo>
                  <a:lnTo>
                    <a:pt x="1355" y="548"/>
                  </a:lnTo>
                  <a:lnTo>
                    <a:pt x="1351" y="552"/>
                  </a:lnTo>
                  <a:lnTo>
                    <a:pt x="1342" y="556"/>
                  </a:lnTo>
                  <a:lnTo>
                    <a:pt x="1336" y="561"/>
                  </a:lnTo>
                  <a:lnTo>
                    <a:pt x="1334" y="563"/>
                  </a:lnTo>
                  <a:lnTo>
                    <a:pt x="1332" y="565"/>
                  </a:lnTo>
                  <a:lnTo>
                    <a:pt x="1330" y="569"/>
                  </a:lnTo>
                  <a:lnTo>
                    <a:pt x="1328" y="573"/>
                  </a:lnTo>
                  <a:lnTo>
                    <a:pt x="1326" y="574"/>
                  </a:lnTo>
                  <a:lnTo>
                    <a:pt x="1325" y="578"/>
                  </a:lnTo>
                  <a:lnTo>
                    <a:pt x="1325" y="582"/>
                  </a:lnTo>
                  <a:lnTo>
                    <a:pt x="1325" y="586"/>
                  </a:lnTo>
                  <a:lnTo>
                    <a:pt x="1325" y="590"/>
                  </a:lnTo>
                  <a:lnTo>
                    <a:pt x="1323" y="593"/>
                  </a:lnTo>
                  <a:lnTo>
                    <a:pt x="1321" y="597"/>
                  </a:lnTo>
                  <a:lnTo>
                    <a:pt x="1321" y="601"/>
                  </a:lnTo>
                  <a:lnTo>
                    <a:pt x="1319" y="603"/>
                  </a:lnTo>
                  <a:lnTo>
                    <a:pt x="1317" y="607"/>
                  </a:lnTo>
                  <a:lnTo>
                    <a:pt x="1315" y="610"/>
                  </a:lnTo>
                  <a:lnTo>
                    <a:pt x="1313" y="612"/>
                  </a:lnTo>
                  <a:lnTo>
                    <a:pt x="1311" y="616"/>
                  </a:lnTo>
                  <a:lnTo>
                    <a:pt x="1309" y="620"/>
                  </a:lnTo>
                  <a:lnTo>
                    <a:pt x="1309" y="624"/>
                  </a:lnTo>
                  <a:lnTo>
                    <a:pt x="1309" y="627"/>
                  </a:lnTo>
                  <a:lnTo>
                    <a:pt x="1309" y="633"/>
                  </a:lnTo>
                  <a:lnTo>
                    <a:pt x="1308" y="635"/>
                  </a:lnTo>
                  <a:lnTo>
                    <a:pt x="1308" y="641"/>
                  </a:lnTo>
                  <a:lnTo>
                    <a:pt x="1308" y="644"/>
                  </a:lnTo>
                  <a:lnTo>
                    <a:pt x="1308" y="648"/>
                  </a:lnTo>
                  <a:lnTo>
                    <a:pt x="1308" y="654"/>
                  </a:lnTo>
                  <a:lnTo>
                    <a:pt x="1309" y="658"/>
                  </a:lnTo>
                  <a:lnTo>
                    <a:pt x="1309" y="661"/>
                  </a:lnTo>
                  <a:lnTo>
                    <a:pt x="1308" y="665"/>
                  </a:lnTo>
                  <a:lnTo>
                    <a:pt x="1308" y="669"/>
                  </a:lnTo>
                  <a:lnTo>
                    <a:pt x="1306" y="673"/>
                  </a:lnTo>
                  <a:lnTo>
                    <a:pt x="1306" y="676"/>
                  </a:lnTo>
                  <a:lnTo>
                    <a:pt x="1304" y="678"/>
                  </a:lnTo>
                  <a:lnTo>
                    <a:pt x="1302" y="682"/>
                  </a:lnTo>
                  <a:lnTo>
                    <a:pt x="1300" y="682"/>
                  </a:lnTo>
                  <a:lnTo>
                    <a:pt x="1300" y="686"/>
                  </a:lnTo>
                  <a:lnTo>
                    <a:pt x="1298" y="688"/>
                  </a:lnTo>
                  <a:lnTo>
                    <a:pt x="1296" y="692"/>
                  </a:lnTo>
                  <a:lnTo>
                    <a:pt x="1296" y="695"/>
                  </a:lnTo>
                  <a:lnTo>
                    <a:pt x="1296" y="701"/>
                  </a:lnTo>
                  <a:lnTo>
                    <a:pt x="1298" y="703"/>
                  </a:lnTo>
                  <a:lnTo>
                    <a:pt x="1300" y="705"/>
                  </a:lnTo>
                  <a:lnTo>
                    <a:pt x="1302" y="707"/>
                  </a:lnTo>
                  <a:lnTo>
                    <a:pt x="1304" y="709"/>
                  </a:lnTo>
                  <a:lnTo>
                    <a:pt x="1308" y="710"/>
                  </a:lnTo>
                  <a:lnTo>
                    <a:pt x="1311" y="712"/>
                  </a:lnTo>
                  <a:lnTo>
                    <a:pt x="1313" y="714"/>
                  </a:lnTo>
                  <a:lnTo>
                    <a:pt x="1315" y="718"/>
                  </a:lnTo>
                  <a:lnTo>
                    <a:pt x="1317" y="722"/>
                  </a:lnTo>
                  <a:lnTo>
                    <a:pt x="1317" y="726"/>
                  </a:lnTo>
                  <a:lnTo>
                    <a:pt x="1319" y="731"/>
                  </a:lnTo>
                  <a:lnTo>
                    <a:pt x="1321" y="735"/>
                  </a:lnTo>
                  <a:lnTo>
                    <a:pt x="1323" y="739"/>
                  </a:lnTo>
                  <a:lnTo>
                    <a:pt x="1325" y="741"/>
                  </a:lnTo>
                  <a:lnTo>
                    <a:pt x="1328" y="743"/>
                  </a:lnTo>
                  <a:lnTo>
                    <a:pt x="1332" y="744"/>
                  </a:lnTo>
                  <a:lnTo>
                    <a:pt x="1334" y="746"/>
                  </a:lnTo>
                  <a:lnTo>
                    <a:pt x="1340" y="746"/>
                  </a:lnTo>
                  <a:lnTo>
                    <a:pt x="1342" y="748"/>
                  </a:lnTo>
                  <a:lnTo>
                    <a:pt x="1345" y="750"/>
                  </a:lnTo>
                  <a:lnTo>
                    <a:pt x="1349" y="752"/>
                  </a:lnTo>
                  <a:lnTo>
                    <a:pt x="1353" y="754"/>
                  </a:lnTo>
                  <a:lnTo>
                    <a:pt x="1355" y="756"/>
                  </a:lnTo>
                  <a:lnTo>
                    <a:pt x="1359" y="758"/>
                  </a:lnTo>
                  <a:lnTo>
                    <a:pt x="1359" y="763"/>
                  </a:lnTo>
                  <a:lnTo>
                    <a:pt x="1360" y="767"/>
                  </a:lnTo>
                  <a:lnTo>
                    <a:pt x="1362" y="771"/>
                  </a:lnTo>
                  <a:lnTo>
                    <a:pt x="1364" y="773"/>
                  </a:lnTo>
                  <a:lnTo>
                    <a:pt x="1368" y="775"/>
                  </a:lnTo>
                  <a:lnTo>
                    <a:pt x="1372" y="777"/>
                  </a:lnTo>
                  <a:lnTo>
                    <a:pt x="1374" y="778"/>
                  </a:lnTo>
                  <a:lnTo>
                    <a:pt x="1377" y="780"/>
                  </a:lnTo>
                  <a:lnTo>
                    <a:pt x="1379" y="784"/>
                  </a:lnTo>
                  <a:lnTo>
                    <a:pt x="1383" y="786"/>
                  </a:lnTo>
                  <a:lnTo>
                    <a:pt x="1385" y="790"/>
                  </a:lnTo>
                  <a:lnTo>
                    <a:pt x="1387" y="794"/>
                  </a:lnTo>
                  <a:lnTo>
                    <a:pt x="1387" y="799"/>
                  </a:lnTo>
                  <a:lnTo>
                    <a:pt x="1387" y="803"/>
                  </a:lnTo>
                  <a:lnTo>
                    <a:pt x="1387" y="807"/>
                  </a:lnTo>
                  <a:lnTo>
                    <a:pt x="1387" y="811"/>
                  </a:lnTo>
                  <a:lnTo>
                    <a:pt x="1389" y="814"/>
                  </a:lnTo>
                  <a:lnTo>
                    <a:pt x="1391" y="820"/>
                  </a:lnTo>
                  <a:lnTo>
                    <a:pt x="1393" y="822"/>
                  </a:lnTo>
                  <a:lnTo>
                    <a:pt x="1396" y="824"/>
                  </a:lnTo>
                  <a:lnTo>
                    <a:pt x="1398" y="826"/>
                  </a:lnTo>
                  <a:lnTo>
                    <a:pt x="1402" y="828"/>
                  </a:lnTo>
                  <a:lnTo>
                    <a:pt x="1404" y="831"/>
                  </a:lnTo>
                  <a:lnTo>
                    <a:pt x="1406" y="835"/>
                  </a:lnTo>
                  <a:lnTo>
                    <a:pt x="1406" y="839"/>
                  </a:lnTo>
                  <a:lnTo>
                    <a:pt x="1406" y="845"/>
                  </a:lnTo>
                  <a:lnTo>
                    <a:pt x="1406" y="848"/>
                  </a:lnTo>
                  <a:lnTo>
                    <a:pt x="1408" y="852"/>
                  </a:lnTo>
                  <a:lnTo>
                    <a:pt x="1411" y="854"/>
                  </a:lnTo>
                  <a:lnTo>
                    <a:pt x="1415" y="856"/>
                  </a:lnTo>
                  <a:lnTo>
                    <a:pt x="1419" y="858"/>
                  </a:lnTo>
                  <a:lnTo>
                    <a:pt x="1421" y="860"/>
                  </a:lnTo>
                  <a:lnTo>
                    <a:pt x="1423" y="863"/>
                  </a:lnTo>
                  <a:lnTo>
                    <a:pt x="1423" y="867"/>
                  </a:lnTo>
                  <a:lnTo>
                    <a:pt x="1423" y="871"/>
                  </a:lnTo>
                  <a:lnTo>
                    <a:pt x="1421" y="875"/>
                  </a:lnTo>
                  <a:lnTo>
                    <a:pt x="1421" y="879"/>
                  </a:lnTo>
                  <a:lnTo>
                    <a:pt x="1421" y="882"/>
                  </a:lnTo>
                  <a:lnTo>
                    <a:pt x="1421" y="886"/>
                  </a:lnTo>
                  <a:lnTo>
                    <a:pt x="1423" y="890"/>
                  </a:lnTo>
                  <a:lnTo>
                    <a:pt x="1423" y="894"/>
                  </a:lnTo>
                  <a:lnTo>
                    <a:pt x="1425" y="899"/>
                  </a:lnTo>
                  <a:lnTo>
                    <a:pt x="1427" y="903"/>
                  </a:lnTo>
                  <a:lnTo>
                    <a:pt x="1427" y="907"/>
                  </a:lnTo>
                  <a:lnTo>
                    <a:pt x="1428" y="911"/>
                  </a:lnTo>
                  <a:lnTo>
                    <a:pt x="1428" y="916"/>
                  </a:lnTo>
                  <a:lnTo>
                    <a:pt x="1430" y="920"/>
                  </a:lnTo>
                  <a:lnTo>
                    <a:pt x="1432" y="926"/>
                  </a:lnTo>
                  <a:lnTo>
                    <a:pt x="1434" y="930"/>
                  </a:lnTo>
                  <a:lnTo>
                    <a:pt x="1434" y="933"/>
                  </a:lnTo>
                  <a:lnTo>
                    <a:pt x="1436" y="937"/>
                  </a:lnTo>
                  <a:lnTo>
                    <a:pt x="1436" y="941"/>
                  </a:lnTo>
                  <a:lnTo>
                    <a:pt x="1436" y="947"/>
                  </a:lnTo>
                  <a:lnTo>
                    <a:pt x="1436" y="950"/>
                  </a:lnTo>
                  <a:lnTo>
                    <a:pt x="1436" y="954"/>
                  </a:lnTo>
                  <a:lnTo>
                    <a:pt x="1436" y="958"/>
                  </a:lnTo>
                  <a:lnTo>
                    <a:pt x="1434" y="962"/>
                  </a:lnTo>
                  <a:lnTo>
                    <a:pt x="1434" y="965"/>
                  </a:lnTo>
                  <a:lnTo>
                    <a:pt x="1434" y="969"/>
                  </a:lnTo>
                  <a:lnTo>
                    <a:pt x="1432" y="973"/>
                  </a:lnTo>
                  <a:lnTo>
                    <a:pt x="1432" y="977"/>
                  </a:lnTo>
                  <a:lnTo>
                    <a:pt x="1430" y="981"/>
                  </a:lnTo>
                  <a:lnTo>
                    <a:pt x="1428" y="982"/>
                  </a:lnTo>
                  <a:lnTo>
                    <a:pt x="1428" y="986"/>
                  </a:lnTo>
                  <a:lnTo>
                    <a:pt x="1427" y="990"/>
                  </a:lnTo>
                  <a:lnTo>
                    <a:pt x="1427" y="994"/>
                  </a:lnTo>
                  <a:lnTo>
                    <a:pt x="1425" y="998"/>
                  </a:lnTo>
                  <a:lnTo>
                    <a:pt x="1423" y="1001"/>
                  </a:lnTo>
                  <a:lnTo>
                    <a:pt x="1423" y="1005"/>
                  </a:lnTo>
                  <a:lnTo>
                    <a:pt x="1421" y="1007"/>
                  </a:lnTo>
                  <a:lnTo>
                    <a:pt x="1419" y="1011"/>
                  </a:lnTo>
                  <a:lnTo>
                    <a:pt x="1419" y="1015"/>
                  </a:lnTo>
                  <a:lnTo>
                    <a:pt x="1417" y="1016"/>
                  </a:lnTo>
                  <a:lnTo>
                    <a:pt x="1415" y="1020"/>
                  </a:lnTo>
                  <a:lnTo>
                    <a:pt x="1415" y="1022"/>
                  </a:lnTo>
                  <a:lnTo>
                    <a:pt x="1413" y="1024"/>
                  </a:lnTo>
                  <a:lnTo>
                    <a:pt x="1411" y="1026"/>
                  </a:lnTo>
                  <a:lnTo>
                    <a:pt x="1408" y="1030"/>
                  </a:lnTo>
                  <a:lnTo>
                    <a:pt x="1406" y="1032"/>
                  </a:lnTo>
                  <a:lnTo>
                    <a:pt x="1404" y="1035"/>
                  </a:lnTo>
                  <a:lnTo>
                    <a:pt x="1402" y="1037"/>
                  </a:lnTo>
                  <a:lnTo>
                    <a:pt x="1398" y="1039"/>
                  </a:lnTo>
                  <a:lnTo>
                    <a:pt x="1396" y="1043"/>
                  </a:lnTo>
                  <a:lnTo>
                    <a:pt x="1394" y="1045"/>
                  </a:lnTo>
                  <a:lnTo>
                    <a:pt x="1393" y="1049"/>
                  </a:lnTo>
                  <a:lnTo>
                    <a:pt x="1391" y="1050"/>
                  </a:lnTo>
                  <a:lnTo>
                    <a:pt x="1389" y="1054"/>
                  </a:lnTo>
                  <a:lnTo>
                    <a:pt x="1389" y="1058"/>
                  </a:lnTo>
                  <a:lnTo>
                    <a:pt x="1387" y="1062"/>
                  </a:lnTo>
                  <a:lnTo>
                    <a:pt x="1387" y="1066"/>
                  </a:lnTo>
                  <a:lnTo>
                    <a:pt x="1387" y="1069"/>
                  </a:lnTo>
                  <a:lnTo>
                    <a:pt x="1385" y="1073"/>
                  </a:lnTo>
                  <a:lnTo>
                    <a:pt x="1385" y="1077"/>
                  </a:lnTo>
                  <a:lnTo>
                    <a:pt x="1383" y="1081"/>
                  </a:lnTo>
                  <a:lnTo>
                    <a:pt x="1381" y="1085"/>
                  </a:lnTo>
                  <a:lnTo>
                    <a:pt x="1381" y="1086"/>
                  </a:lnTo>
                  <a:lnTo>
                    <a:pt x="1379" y="1090"/>
                  </a:lnTo>
                  <a:lnTo>
                    <a:pt x="1377" y="1094"/>
                  </a:lnTo>
                  <a:lnTo>
                    <a:pt x="1376" y="1096"/>
                  </a:lnTo>
                  <a:lnTo>
                    <a:pt x="1374" y="1098"/>
                  </a:lnTo>
                  <a:lnTo>
                    <a:pt x="1374" y="1100"/>
                  </a:lnTo>
                  <a:lnTo>
                    <a:pt x="1372" y="1102"/>
                  </a:lnTo>
                  <a:lnTo>
                    <a:pt x="1372" y="1107"/>
                  </a:lnTo>
                  <a:lnTo>
                    <a:pt x="1372" y="1111"/>
                  </a:lnTo>
                  <a:lnTo>
                    <a:pt x="1374" y="1115"/>
                  </a:lnTo>
                  <a:lnTo>
                    <a:pt x="1374" y="1120"/>
                  </a:lnTo>
                  <a:lnTo>
                    <a:pt x="1376" y="1122"/>
                  </a:lnTo>
                  <a:lnTo>
                    <a:pt x="1376" y="1124"/>
                  </a:lnTo>
                  <a:lnTo>
                    <a:pt x="1376" y="1130"/>
                  </a:lnTo>
                  <a:lnTo>
                    <a:pt x="1376" y="1134"/>
                  </a:lnTo>
                  <a:lnTo>
                    <a:pt x="1376" y="1137"/>
                  </a:lnTo>
                  <a:lnTo>
                    <a:pt x="1376" y="1141"/>
                  </a:lnTo>
                  <a:lnTo>
                    <a:pt x="1374" y="1145"/>
                  </a:lnTo>
                  <a:lnTo>
                    <a:pt x="1372" y="1147"/>
                  </a:lnTo>
                  <a:lnTo>
                    <a:pt x="1370" y="1151"/>
                  </a:lnTo>
                  <a:lnTo>
                    <a:pt x="1370" y="1154"/>
                  </a:lnTo>
                  <a:lnTo>
                    <a:pt x="1370" y="1158"/>
                  </a:lnTo>
                  <a:lnTo>
                    <a:pt x="1368" y="1162"/>
                  </a:lnTo>
                  <a:lnTo>
                    <a:pt x="1368" y="1166"/>
                  </a:lnTo>
                  <a:lnTo>
                    <a:pt x="1366" y="1168"/>
                  </a:lnTo>
                  <a:lnTo>
                    <a:pt x="1362" y="1171"/>
                  </a:lnTo>
                  <a:lnTo>
                    <a:pt x="1360" y="1173"/>
                  </a:lnTo>
                  <a:lnTo>
                    <a:pt x="1357" y="1175"/>
                  </a:lnTo>
                  <a:lnTo>
                    <a:pt x="1355" y="1177"/>
                  </a:lnTo>
                  <a:lnTo>
                    <a:pt x="1351" y="1181"/>
                  </a:lnTo>
                  <a:lnTo>
                    <a:pt x="1349" y="1183"/>
                  </a:lnTo>
                  <a:lnTo>
                    <a:pt x="1345" y="1185"/>
                  </a:lnTo>
                  <a:lnTo>
                    <a:pt x="1342" y="1187"/>
                  </a:lnTo>
                  <a:lnTo>
                    <a:pt x="1340" y="1190"/>
                  </a:lnTo>
                  <a:lnTo>
                    <a:pt x="1336" y="1192"/>
                  </a:lnTo>
                  <a:lnTo>
                    <a:pt x="1334" y="1194"/>
                  </a:lnTo>
                  <a:lnTo>
                    <a:pt x="1332" y="1198"/>
                  </a:lnTo>
                  <a:lnTo>
                    <a:pt x="1328" y="1200"/>
                  </a:lnTo>
                  <a:lnTo>
                    <a:pt x="1326" y="1202"/>
                  </a:lnTo>
                  <a:lnTo>
                    <a:pt x="1325" y="1205"/>
                  </a:lnTo>
                  <a:lnTo>
                    <a:pt x="1323" y="1209"/>
                  </a:lnTo>
                  <a:lnTo>
                    <a:pt x="1323" y="1213"/>
                  </a:lnTo>
                  <a:lnTo>
                    <a:pt x="1319" y="1215"/>
                  </a:lnTo>
                  <a:lnTo>
                    <a:pt x="1315" y="1217"/>
                  </a:lnTo>
                  <a:lnTo>
                    <a:pt x="1311" y="1217"/>
                  </a:lnTo>
                  <a:lnTo>
                    <a:pt x="1306" y="1217"/>
                  </a:lnTo>
                  <a:lnTo>
                    <a:pt x="1304" y="1215"/>
                  </a:lnTo>
                  <a:lnTo>
                    <a:pt x="1300" y="1213"/>
                  </a:lnTo>
                  <a:lnTo>
                    <a:pt x="1298" y="1209"/>
                  </a:lnTo>
                  <a:lnTo>
                    <a:pt x="1296" y="1207"/>
                  </a:lnTo>
                  <a:lnTo>
                    <a:pt x="1292" y="1205"/>
                  </a:lnTo>
                  <a:lnTo>
                    <a:pt x="1291" y="1204"/>
                  </a:lnTo>
                  <a:lnTo>
                    <a:pt x="1287" y="1202"/>
                  </a:lnTo>
                  <a:lnTo>
                    <a:pt x="1283" y="1200"/>
                  </a:lnTo>
                  <a:lnTo>
                    <a:pt x="1279" y="1198"/>
                  </a:lnTo>
                  <a:lnTo>
                    <a:pt x="1277" y="1196"/>
                  </a:lnTo>
                  <a:lnTo>
                    <a:pt x="1274" y="1194"/>
                  </a:lnTo>
                  <a:lnTo>
                    <a:pt x="1270" y="1194"/>
                  </a:lnTo>
                  <a:lnTo>
                    <a:pt x="1266" y="1192"/>
                  </a:lnTo>
                  <a:lnTo>
                    <a:pt x="1262" y="1190"/>
                  </a:lnTo>
                  <a:lnTo>
                    <a:pt x="1260" y="1187"/>
                  </a:lnTo>
                  <a:lnTo>
                    <a:pt x="1258" y="1183"/>
                  </a:lnTo>
                  <a:lnTo>
                    <a:pt x="1257" y="1181"/>
                  </a:lnTo>
                  <a:lnTo>
                    <a:pt x="1253" y="1179"/>
                  </a:lnTo>
                  <a:lnTo>
                    <a:pt x="1251" y="1177"/>
                  </a:lnTo>
                  <a:lnTo>
                    <a:pt x="1247" y="1173"/>
                  </a:lnTo>
                  <a:lnTo>
                    <a:pt x="1247" y="1170"/>
                  </a:lnTo>
                  <a:lnTo>
                    <a:pt x="1249" y="1166"/>
                  </a:lnTo>
                  <a:lnTo>
                    <a:pt x="1249" y="1162"/>
                  </a:lnTo>
                  <a:lnTo>
                    <a:pt x="1247" y="1158"/>
                  </a:lnTo>
                  <a:lnTo>
                    <a:pt x="1241" y="1160"/>
                  </a:lnTo>
                  <a:lnTo>
                    <a:pt x="1236" y="1160"/>
                  </a:lnTo>
                  <a:lnTo>
                    <a:pt x="1234" y="1158"/>
                  </a:lnTo>
                  <a:lnTo>
                    <a:pt x="1232" y="1156"/>
                  </a:lnTo>
                  <a:lnTo>
                    <a:pt x="1230" y="1153"/>
                  </a:lnTo>
                  <a:lnTo>
                    <a:pt x="1230" y="1147"/>
                  </a:lnTo>
                  <a:lnTo>
                    <a:pt x="1226" y="1145"/>
                  </a:lnTo>
                  <a:lnTo>
                    <a:pt x="1224" y="1141"/>
                  </a:lnTo>
                  <a:lnTo>
                    <a:pt x="1221" y="1143"/>
                  </a:lnTo>
                  <a:lnTo>
                    <a:pt x="1217" y="1145"/>
                  </a:lnTo>
                  <a:lnTo>
                    <a:pt x="1215" y="1147"/>
                  </a:lnTo>
                  <a:lnTo>
                    <a:pt x="1211" y="1149"/>
                  </a:lnTo>
                  <a:lnTo>
                    <a:pt x="1207" y="1151"/>
                  </a:lnTo>
                  <a:lnTo>
                    <a:pt x="1204" y="1153"/>
                  </a:lnTo>
                  <a:lnTo>
                    <a:pt x="1202" y="1156"/>
                  </a:lnTo>
                  <a:lnTo>
                    <a:pt x="1200" y="1158"/>
                  </a:lnTo>
                  <a:lnTo>
                    <a:pt x="1198" y="1162"/>
                  </a:lnTo>
                  <a:lnTo>
                    <a:pt x="1196" y="1164"/>
                  </a:lnTo>
                  <a:lnTo>
                    <a:pt x="1190" y="1166"/>
                  </a:lnTo>
                  <a:lnTo>
                    <a:pt x="1187" y="1166"/>
                  </a:lnTo>
                  <a:lnTo>
                    <a:pt x="1183" y="1164"/>
                  </a:lnTo>
                  <a:lnTo>
                    <a:pt x="1179" y="1162"/>
                  </a:lnTo>
                  <a:lnTo>
                    <a:pt x="1177" y="1160"/>
                  </a:lnTo>
                  <a:lnTo>
                    <a:pt x="1173" y="1158"/>
                  </a:lnTo>
                  <a:lnTo>
                    <a:pt x="1172" y="1156"/>
                  </a:lnTo>
                  <a:lnTo>
                    <a:pt x="1168" y="1154"/>
                  </a:lnTo>
                  <a:lnTo>
                    <a:pt x="1164" y="1153"/>
                  </a:lnTo>
                  <a:lnTo>
                    <a:pt x="1160" y="1153"/>
                  </a:lnTo>
                  <a:lnTo>
                    <a:pt x="1155" y="1153"/>
                  </a:lnTo>
                  <a:lnTo>
                    <a:pt x="1151" y="1154"/>
                  </a:lnTo>
                  <a:lnTo>
                    <a:pt x="1147" y="1156"/>
                  </a:lnTo>
                  <a:lnTo>
                    <a:pt x="1145" y="1158"/>
                  </a:lnTo>
                  <a:lnTo>
                    <a:pt x="1143" y="1162"/>
                  </a:lnTo>
                  <a:lnTo>
                    <a:pt x="1143" y="1166"/>
                  </a:lnTo>
                  <a:lnTo>
                    <a:pt x="1143" y="1170"/>
                  </a:lnTo>
                  <a:lnTo>
                    <a:pt x="1143" y="1173"/>
                  </a:lnTo>
                  <a:lnTo>
                    <a:pt x="1143" y="1177"/>
                  </a:lnTo>
                  <a:lnTo>
                    <a:pt x="1141" y="1181"/>
                  </a:lnTo>
                  <a:lnTo>
                    <a:pt x="1141" y="1185"/>
                  </a:lnTo>
                  <a:lnTo>
                    <a:pt x="1138" y="1187"/>
                  </a:lnTo>
                  <a:lnTo>
                    <a:pt x="1134" y="1188"/>
                  </a:lnTo>
                  <a:lnTo>
                    <a:pt x="1130" y="1187"/>
                  </a:lnTo>
                  <a:lnTo>
                    <a:pt x="1126" y="1185"/>
                  </a:lnTo>
                  <a:lnTo>
                    <a:pt x="1124" y="1183"/>
                  </a:lnTo>
                  <a:lnTo>
                    <a:pt x="1119" y="1185"/>
                  </a:lnTo>
                  <a:lnTo>
                    <a:pt x="1115" y="1185"/>
                  </a:lnTo>
                  <a:lnTo>
                    <a:pt x="1111" y="1183"/>
                  </a:lnTo>
                  <a:lnTo>
                    <a:pt x="1107" y="1179"/>
                  </a:lnTo>
                  <a:lnTo>
                    <a:pt x="1105" y="1177"/>
                  </a:lnTo>
                  <a:lnTo>
                    <a:pt x="1102" y="1175"/>
                  </a:lnTo>
                  <a:lnTo>
                    <a:pt x="1098" y="1175"/>
                  </a:lnTo>
                  <a:lnTo>
                    <a:pt x="1094" y="1173"/>
                  </a:lnTo>
                  <a:lnTo>
                    <a:pt x="1090" y="1173"/>
                  </a:lnTo>
                  <a:lnTo>
                    <a:pt x="1087" y="1173"/>
                  </a:lnTo>
                  <a:lnTo>
                    <a:pt x="1083" y="1175"/>
                  </a:lnTo>
                  <a:lnTo>
                    <a:pt x="1079" y="1177"/>
                  </a:lnTo>
                  <a:lnTo>
                    <a:pt x="1077" y="1181"/>
                  </a:lnTo>
                  <a:lnTo>
                    <a:pt x="1075" y="1183"/>
                  </a:lnTo>
                  <a:lnTo>
                    <a:pt x="1073" y="1187"/>
                  </a:lnTo>
                  <a:lnTo>
                    <a:pt x="1070" y="1188"/>
                  </a:lnTo>
                  <a:lnTo>
                    <a:pt x="1066" y="1190"/>
                  </a:lnTo>
                  <a:lnTo>
                    <a:pt x="1062" y="1192"/>
                  </a:lnTo>
                  <a:lnTo>
                    <a:pt x="1058" y="1192"/>
                  </a:lnTo>
                  <a:lnTo>
                    <a:pt x="1054" y="1196"/>
                  </a:lnTo>
                  <a:lnTo>
                    <a:pt x="1053" y="1198"/>
                  </a:lnTo>
                  <a:lnTo>
                    <a:pt x="1049" y="1200"/>
                  </a:lnTo>
                  <a:lnTo>
                    <a:pt x="1043" y="1200"/>
                  </a:lnTo>
                  <a:lnTo>
                    <a:pt x="1039" y="1200"/>
                  </a:lnTo>
                  <a:lnTo>
                    <a:pt x="1034" y="1202"/>
                  </a:lnTo>
                  <a:lnTo>
                    <a:pt x="1028" y="1204"/>
                  </a:lnTo>
                  <a:lnTo>
                    <a:pt x="1026" y="1205"/>
                  </a:lnTo>
                  <a:lnTo>
                    <a:pt x="1022" y="1207"/>
                  </a:lnTo>
                  <a:lnTo>
                    <a:pt x="1017" y="1207"/>
                  </a:lnTo>
                  <a:lnTo>
                    <a:pt x="1013" y="1205"/>
                  </a:lnTo>
                  <a:lnTo>
                    <a:pt x="1011" y="1204"/>
                  </a:lnTo>
                  <a:lnTo>
                    <a:pt x="1009" y="1200"/>
                  </a:lnTo>
                  <a:lnTo>
                    <a:pt x="1005" y="1198"/>
                  </a:lnTo>
                  <a:lnTo>
                    <a:pt x="1003" y="1196"/>
                  </a:lnTo>
                  <a:lnTo>
                    <a:pt x="1000" y="1194"/>
                  </a:lnTo>
                  <a:lnTo>
                    <a:pt x="996" y="1192"/>
                  </a:lnTo>
                  <a:lnTo>
                    <a:pt x="994" y="1190"/>
                  </a:lnTo>
                  <a:lnTo>
                    <a:pt x="990" y="1188"/>
                  </a:lnTo>
                  <a:lnTo>
                    <a:pt x="986" y="1188"/>
                  </a:lnTo>
                  <a:lnTo>
                    <a:pt x="983" y="1185"/>
                  </a:lnTo>
                  <a:lnTo>
                    <a:pt x="979" y="1185"/>
                  </a:lnTo>
                  <a:lnTo>
                    <a:pt x="977" y="1183"/>
                  </a:lnTo>
                  <a:lnTo>
                    <a:pt x="973" y="1181"/>
                  </a:lnTo>
                  <a:lnTo>
                    <a:pt x="969" y="1179"/>
                  </a:lnTo>
                  <a:lnTo>
                    <a:pt x="966" y="1177"/>
                  </a:lnTo>
                  <a:lnTo>
                    <a:pt x="964" y="1175"/>
                  </a:lnTo>
                  <a:lnTo>
                    <a:pt x="960" y="1175"/>
                  </a:lnTo>
                  <a:lnTo>
                    <a:pt x="956" y="1173"/>
                  </a:lnTo>
                  <a:lnTo>
                    <a:pt x="952" y="1171"/>
                  </a:lnTo>
                  <a:lnTo>
                    <a:pt x="949" y="1170"/>
                  </a:lnTo>
                  <a:lnTo>
                    <a:pt x="945" y="1170"/>
                  </a:lnTo>
                  <a:lnTo>
                    <a:pt x="941" y="1168"/>
                  </a:lnTo>
                  <a:lnTo>
                    <a:pt x="937" y="1168"/>
                  </a:lnTo>
                  <a:lnTo>
                    <a:pt x="932" y="1168"/>
                  </a:lnTo>
                  <a:lnTo>
                    <a:pt x="926" y="1170"/>
                  </a:lnTo>
                  <a:lnTo>
                    <a:pt x="922" y="1170"/>
                  </a:lnTo>
                  <a:lnTo>
                    <a:pt x="916" y="1170"/>
                  </a:lnTo>
                  <a:lnTo>
                    <a:pt x="911" y="1171"/>
                  </a:lnTo>
                  <a:lnTo>
                    <a:pt x="907" y="1173"/>
                  </a:lnTo>
                  <a:lnTo>
                    <a:pt x="901" y="1173"/>
                  </a:lnTo>
                  <a:lnTo>
                    <a:pt x="898" y="1175"/>
                  </a:lnTo>
                  <a:lnTo>
                    <a:pt x="894" y="1177"/>
                  </a:lnTo>
                  <a:lnTo>
                    <a:pt x="888" y="1177"/>
                  </a:lnTo>
                  <a:lnTo>
                    <a:pt x="884" y="1179"/>
                  </a:lnTo>
                  <a:lnTo>
                    <a:pt x="881" y="1181"/>
                  </a:lnTo>
                  <a:lnTo>
                    <a:pt x="877" y="1183"/>
                  </a:lnTo>
                  <a:lnTo>
                    <a:pt x="873" y="1185"/>
                  </a:lnTo>
                  <a:lnTo>
                    <a:pt x="869" y="1187"/>
                  </a:lnTo>
                  <a:lnTo>
                    <a:pt x="865" y="1188"/>
                  </a:lnTo>
                  <a:lnTo>
                    <a:pt x="862" y="1190"/>
                  </a:lnTo>
                  <a:lnTo>
                    <a:pt x="860" y="1192"/>
                  </a:lnTo>
                  <a:lnTo>
                    <a:pt x="858" y="1196"/>
                  </a:lnTo>
                  <a:lnTo>
                    <a:pt x="856" y="1200"/>
                  </a:lnTo>
                  <a:lnTo>
                    <a:pt x="854" y="1202"/>
                  </a:lnTo>
                  <a:lnTo>
                    <a:pt x="854" y="1205"/>
                  </a:lnTo>
                  <a:lnTo>
                    <a:pt x="852" y="1209"/>
                  </a:lnTo>
                  <a:lnTo>
                    <a:pt x="852" y="1213"/>
                  </a:lnTo>
                  <a:lnTo>
                    <a:pt x="850" y="1217"/>
                  </a:lnTo>
                  <a:lnTo>
                    <a:pt x="850" y="1221"/>
                  </a:lnTo>
                  <a:lnTo>
                    <a:pt x="848" y="1222"/>
                  </a:lnTo>
                  <a:lnTo>
                    <a:pt x="845" y="1226"/>
                  </a:lnTo>
                  <a:lnTo>
                    <a:pt x="843" y="1228"/>
                  </a:lnTo>
                  <a:lnTo>
                    <a:pt x="837" y="1230"/>
                  </a:lnTo>
                  <a:lnTo>
                    <a:pt x="833" y="1230"/>
                  </a:lnTo>
                  <a:lnTo>
                    <a:pt x="830" y="1228"/>
                  </a:lnTo>
                  <a:lnTo>
                    <a:pt x="826" y="1226"/>
                  </a:lnTo>
                  <a:lnTo>
                    <a:pt x="824" y="1222"/>
                  </a:lnTo>
                  <a:lnTo>
                    <a:pt x="822" y="1221"/>
                  </a:lnTo>
                  <a:lnTo>
                    <a:pt x="818" y="1219"/>
                  </a:lnTo>
                  <a:lnTo>
                    <a:pt x="814" y="1217"/>
                  </a:lnTo>
                  <a:lnTo>
                    <a:pt x="813" y="1215"/>
                  </a:lnTo>
                  <a:lnTo>
                    <a:pt x="809" y="1213"/>
                  </a:lnTo>
                  <a:lnTo>
                    <a:pt x="803" y="1213"/>
                  </a:lnTo>
                  <a:lnTo>
                    <a:pt x="799" y="1213"/>
                  </a:lnTo>
                  <a:lnTo>
                    <a:pt x="796" y="1213"/>
                  </a:lnTo>
                  <a:lnTo>
                    <a:pt x="792" y="1209"/>
                  </a:lnTo>
                  <a:lnTo>
                    <a:pt x="790" y="1207"/>
                  </a:lnTo>
                  <a:lnTo>
                    <a:pt x="788" y="1204"/>
                  </a:lnTo>
                  <a:lnTo>
                    <a:pt x="788" y="1198"/>
                  </a:lnTo>
                  <a:lnTo>
                    <a:pt x="786" y="1194"/>
                  </a:lnTo>
                  <a:lnTo>
                    <a:pt x="784" y="1190"/>
                  </a:lnTo>
                  <a:lnTo>
                    <a:pt x="780" y="1188"/>
                  </a:lnTo>
                  <a:lnTo>
                    <a:pt x="779" y="1187"/>
                  </a:lnTo>
                  <a:lnTo>
                    <a:pt x="775" y="1185"/>
                  </a:lnTo>
                  <a:lnTo>
                    <a:pt x="771" y="1183"/>
                  </a:lnTo>
                  <a:lnTo>
                    <a:pt x="765" y="1185"/>
                  </a:lnTo>
                  <a:lnTo>
                    <a:pt x="762" y="1187"/>
                  </a:lnTo>
                  <a:lnTo>
                    <a:pt x="758" y="1188"/>
                  </a:lnTo>
                  <a:lnTo>
                    <a:pt x="754" y="1188"/>
                  </a:lnTo>
                  <a:lnTo>
                    <a:pt x="750" y="1188"/>
                  </a:lnTo>
                  <a:lnTo>
                    <a:pt x="748" y="1187"/>
                  </a:lnTo>
                  <a:lnTo>
                    <a:pt x="743" y="1185"/>
                  </a:lnTo>
                  <a:lnTo>
                    <a:pt x="741" y="1187"/>
                  </a:lnTo>
                  <a:lnTo>
                    <a:pt x="737" y="1188"/>
                  </a:lnTo>
                  <a:lnTo>
                    <a:pt x="733" y="1190"/>
                  </a:lnTo>
                  <a:lnTo>
                    <a:pt x="728" y="1192"/>
                  </a:lnTo>
                  <a:lnTo>
                    <a:pt x="722" y="1192"/>
                  </a:lnTo>
                  <a:lnTo>
                    <a:pt x="718" y="1194"/>
                  </a:lnTo>
                  <a:lnTo>
                    <a:pt x="712" y="1194"/>
                  </a:lnTo>
                  <a:lnTo>
                    <a:pt x="709" y="1192"/>
                  </a:lnTo>
                  <a:lnTo>
                    <a:pt x="705" y="1190"/>
                  </a:lnTo>
                  <a:lnTo>
                    <a:pt x="703" y="1188"/>
                  </a:lnTo>
                  <a:lnTo>
                    <a:pt x="699" y="1187"/>
                  </a:lnTo>
                  <a:lnTo>
                    <a:pt x="697" y="1183"/>
                  </a:lnTo>
                  <a:lnTo>
                    <a:pt x="695" y="1181"/>
                  </a:lnTo>
                  <a:lnTo>
                    <a:pt x="692" y="1177"/>
                  </a:lnTo>
                  <a:lnTo>
                    <a:pt x="690" y="1175"/>
                  </a:lnTo>
                  <a:lnTo>
                    <a:pt x="688" y="1173"/>
                  </a:lnTo>
                  <a:lnTo>
                    <a:pt x="684" y="1171"/>
                  </a:lnTo>
                  <a:lnTo>
                    <a:pt x="682" y="1168"/>
                  </a:lnTo>
                  <a:lnTo>
                    <a:pt x="678" y="1166"/>
                  </a:lnTo>
                  <a:lnTo>
                    <a:pt x="677" y="1164"/>
                  </a:lnTo>
                  <a:lnTo>
                    <a:pt x="675" y="1160"/>
                  </a:lnTo>
                  <a:lnTo>
                    <a:pt x="671" y="1158"/>
                  </a:lnTo>
                  <a:lnTo>
                    <a:pt x="669" y="1154"/>
                  </a:lnTo>
                  <a:lnTo>
                    <a:pt x="669" y="1149"/>
                  </a:lnTo>
                  <a:lnTo>
                    <a:pt x="667" y="1145"/>
                  </a:lnTo>
                  <a:lnTo>
                    <a:pt x="665" y="1141"/>
                  </a:lnTo>
                  <a:lnTo>
                    <a:pt x="665" y="1136"/>
                  </a:lnTo>
                  <a:lnTo>
                    <a:pt x="663" y="1134"/>
                  </a:lnTo>
                  <a:lnTo>
                    <a:pt x="661" y="1128"/>
                  </a:lnTo>
                  <a:lnTo>
                    <a:pt x="661" y="1124"/>
                  </a:lnTo>
                  <a:lnTo>
                    <a:pt x="661" y="1122"/>
                  </a:lnTo>
                  <a:lnTo>
                    <a:pt x="660" y="1119"/>
                  </a:lnTo>
                  <a:lnTo>
                    <a:pt x="660" y="1115"/>
                  </a:lnTo>
                  <a:lnTo>
                    <a:pt x="658" y="1111"/>
                  </a:lnTo>
                  <a:lnTo>
                    <a:pt x="656" y="1105"/>
                  </a:lnTo>
                  <a:lnTo>
                    <a:pt x="656" y="1102"/>
                  </a:lnTo>
                  <a:lnTo>
                    <a:pt x="654" y="1098"/>
                  </a:lnTo>
                  <a:lnTo>
                    <a:pt x="652" y="1092"/>
                  </a:lnTo>
                  <a:lnTo>
                    <a:pt x="652" y="1088"/>
                  </a:lnTo>
                  <a:lnTo>
                    <a:pt x="652" y="1083"/>
                  </a:lnTo>
                  <a:lnTo>
                    <a:pt x="652" y="1079"/>
                  </a:lnTo>
                  <a:lnTo>
                    <a:pt x="652" y="1075"/>
                  </a:lnTo>
                  <a:lnTo>
                    <a:pt x="652" y="1071"/>
                  </a:lnTo>
                  <a:lnTo>
                    <a:pt x="652" y="1067"/>
                  </a:lnTo>
                  <a:lnTo>
                    <a:pt x="650" y="1064"/>
                  </a:lnTo>
                  <a:lnTo>
                    <a:pt x="646" y="1062"/>
                  </a:lnTo>
                  <a:lnTo>
                    <a:pt x="643" y="1062"/>
                  </a:lnTo>
                  <a:lnTo>
                    <a:pt x="637" y="1064"/>
                  </a:lnTo>
                  <a:lnTo>
                    <a:pt x="635" y="1067"/>
                  </a:lnTo>
                  <a:lnTo>
                    <a:pt x="631" y="1069"/>
                  </a:lnTo>
                  <a:lnTo>
                    <a:pt x="629" y="1071"/>
                  </a:lnTo>
                  <a:lnTo>
                    <a:pt x="627" y="1075"/>
                  </a:lnTo>
                  <a:lnTo>
                    <a:pt x="626" y="1077"/>
                  </a:lnTo>
                  <a:lnTo>
                    <a:pt x="624" y="1081"/>
                  </a:lnTo>
                  <a:lnTo>
                    <a:pt x="622" y="1083"/>
                  </a:lnTo>
                  <a:lnTo>
                    <a:pt x="618" y="1086"/>
                  </a:lnTo>
                  <a:lnTo>
                    <a:pt x="616" y="1088"/>
                  </a:lnTo>
                  <a:lnTo>
                    <a:pt x="614" y="1092"/>
                  </a:lnTo>
                  <a:lnTo>
                    <a:pt x="612" y="1094"/>
                  </a:lnTo>
                  <a:lnTo>
                    <a:pt x="609" y="1096"/>
                  </a:lnTo>
                  <a:lnTo>
                    <a:pt x="607" y="1100"/>
                  </a:lnTo>
                  <a:lnTo>
                    <a:pt x="605" y="1102"/>
                  </a:lnTo>
                  <a:lnTo>
                    <a:pt x="603" y="1102"/>
                  </a:lnTo>
                  <a:lnTo>
                    <a:pt x="601" y="1103"/>
                  </a:lnTo>
                  <a:lnTo>
                    <a:pt x="595" y="1105"/>
                  </a:lnTo>
                  <a:lnTo>
                    <a:pt x="592" y="1105"/>
                  </a:lnTo>
                  <a:lnTo>
                    <a:pt x="586" y="1105"/>
                  </a:lnTo>
                  <a:lnTo>
                    <a:pt x="582" y="1105"/>
                  </a:lnTo>
                  <a:lnTo>
                    <a:pt x="578" y="1105"/>
                  </a:lnTo>
                  <a:lnTo>
                    <a:pt x="573" y="1103"/>
                  </a:lnTo>
                  <a:lnTo>
                    <a:pt x="571" y="1103"/>
                  </a:lnTo>
                  <a:lnTo>
                    <a:pt x="569" y="1102"/>
                  </a:lnTo>
                  <a:lnTo>
                    <a:pt x="561" y="1105"/>
                  </a:lnTo>
                  <a:lnTo>
                    <a:pt x="558" y="1111"/>
                  </a:lnTo>
                  <a:lnTo>
                    <a:pt x="556" y="1115"/>
                  </a:lnTo>
                  <a:lnTo>
                    <a:pt x="552" y="1115"/>
                  </a:lnTo>
                  <a:lnTo>
                    <a:pt x="550" y="1115"/>
                  </a:lnTo>
                  <a:lnTo>
                    <a:pt x="546" y="1115"/>
                  </a:lnTo>
                  <a:lnTo>
                    <a:pt x="542" y="1119"/>
                  </a:lnTo>
                  <a:lnTo>
                    <a:pt x="539" y="1120"/>
                  </a:lnTo>
                  <a:lnTo>
                    <a:pt x="537" y="1122"/>
                  </a:lnTo>
                  <a:lnTo>
                    <a:pt x="535" y="1122"/>
                  </a:lnTo>
                  <a:lnTo>
                    <a:pt x="533" y="1124"/>
                  </a:lnTo>
                  <a:lnTo>
                    <a:pt x="533" y="1128"/>
                  </a:lnTo>
                  <a:lnTo>
                    <a:pt x="531" y="1132"/>
                  </a:lnTo>
                  <a:lnTo>
                    <a:pt x="531" y="1134"/>
                  </a:lnTo>
                  <a:lnTo>
                    <a:pt x="531" y="1136"/>
                  </a:lnTo>
                  <a:lnTo>
                    <a:pt x="529" y="1139"/>
                  </a:lnTo>
                  <a:lnTo>
                    <a:pt x="529" y="1141"/>
                  </a:lnTo>
                  <a:lnTo>
                    <a:pt x="529" y="1143"/>
                  </a:lnTo>
                  <a:lnTo>
                    <a:pt x="525" y="1145"/>
                  </a:lnTo>
                  <a:lnTo>
                    <a:pt x="524" y="1147"/>
                  </a:lnTo>
                  <a:lnTo>
                    <a:pt x="520" y="1147"/>
                  </a:lnTo>
                  <a:lnTo>
                    <a:pt x="512" y="1151"/>
                  </a:lnTo>
                  <a:lnTo>
                    <a:pt x="507" y="1154"/>
                  </a:lnTo>
                  <a:lnTo>
                    <a:pt x="499" y="1158"/>
                  </a:lnTo>
                  <a:lnTo>
                    <a:pt x="490" y="1162"/>
                  </a:lnTo>
                  <a:lnTo>
                    <a:pt x="488" y="1164"/>
                  </a:lnTo>
                  <a:lnTo>
                    <a:pt x="480" y="1168"/>
                  </a:lnTo>
                  <a:lnTo>
                    <a:pt x="473" y="1164"/>
                  </a:lnTo>
                  <a:lnTo>
                    <a:pt x="471" y="1162"/>
                  </a:lnTo>
                  <a:lnTo>
                    <a:pt x="467" y="1162"/>
                  </a:lnTo>
                  <a:lnTo>
                    <a:pt x="463" y="1160"/>
                  </a:lnTo>
                  <a:lnTo>
                    <a:pt x="459" y="1160"/>
                  </a:lnTo>
                  <a:lnTo>
                    <a:pt x="456" y="1158"/>
                  </a:lnTo>
                  <a:lnTo>
                    <a:pt x="450" y="1158"/>
                  </a:lnTo>
                  <a:lnTo>
                    <a:pt x="446" y="1156"/>
                  </a:lnTo>
                  <a:lnTo>
                    <a:pt x="440" y="1158"/>
                  </a:lnTo>
                  <a:lnTo>
                    <a:pt x="437" y="1160"/>
                  </a:lnTo>
                  <a:lnTo>
                    <a:pt x="435" y="1162"/>
                  </a:lnTo>
                  <a:lnTo>
                    <a:pt x="433" y="1166"/>
                  </a:lnTo>
                  <a:lnTo>
                    <a:pt x="431" y="1170"/>
                  </a:lnTo>
                  <a:lnTo>
                    <a:pt x="429" y="1171"/>
                  </a:lnTo>
                  <a:lnTo>
                    <a:pt x="427" y="1175"/>
                  </a:lnTo>
                  <a:lnTo>
                    <a:pt x="425" y="1177"/>
                  </a:lnTo>
                  <a:lnTo>
                    <a:pt x="421" y="1179"/>
                  </a:lnTo>
                  <a:lnTo>
                    <a:pt x="418" y="1179"/>
                  </a:lnTo>
                  <a:lnTo>
                    <a:pt x="414" y="1177"/>
                  </a:lnTo>
                  <a:lnTo>
                    <a:pt x="410" y="1175"/>
                  </a:lnTo>
                  <a:lnTo>
                    <a:pt x="406" y="1173"/>
                  </a:lnTo>
                  <a:lnTo>
                    <a:pt x="404" y="1171"/>
                  </a:lnTo>
                  <a:lnTo>
                    <a:pt x="401" y="1170"/>
                  </a:lnTo>
                  <a:lnTo>
                    <a:pt x="397" y="1168"/>
                  </a:lnTo>
                  <a:lnTo>
                    <a:pt x="395" y="1166"/>
                  </a:lnTo>
                  <a:lnTo>
                    <a:pt x="391" y="1164"/>
                  </a:lnTo>
                  <a:lnTo>
                    <a:pt x="389" y="1162"/>
                  </a:lnTo>
                  <a:lnTo>
                    <a:pt x="386" y="1160"/>
                  </a:lnTo>
                  <a:lnTo>
                    <a:pt x="382" y="1158"/>
                  </a:lnTo>
                  <a:lnTo>
                    <a:pt x="378" y="1156"/>
                  </a:lnTo>
                  <a:lnTo>
                    <a:pt x="374" y="1156"/>
                  </a:lnTo>
                  <a:lnTo>
                    <a:pt x="370" y="1154"/>
                  </a:lnTo>
                  <a:lnTo>
                    <a:pt x="367" y="1153"/>
                  </a:lnTo>
                  <a:lnTo>
                    <a:pt x="363" y="1153"/>
                  </a:lnTo>
                  <a:lnTo>
                    <a:pt x="361" y="1151"/>
                  </a:lnTo>
                  <a:lnTo>
                    <a:pt x="357" y="1149"/>
                  </a:lnTo>
                  <a:lnTo>
                    <a:pt x="353" y="1147"/>
                  </a:lnTo>
                  <a:lnTo>
                    <a:pt x="350" y="1145"/>
                  </a:lnTo>
                  <a:lnTo>
                    <a:pt x="348" y="1143"/>
                  </a:lnTo>
                  <a:lnTo>
                    <a:pt x="344" y="1139"/>
                  </a:lnTo>
                  <a:lnTo>
                    <a:pt x="342" y="1137"/>
                  </a:lnTo>
                  <a:lnTo>
                    <a:pt x="338" y="1136"/>
                  </a:lnTo>
                  <a:lnTo>
                    <a:pt x="336" y="1134"/>
                  </a:lnTo>
                  <a:lnTo>
                    <a:pt x="333" y="1134"/>
                  </a:lnTo>
                  <a:lnTo>
                    <a:pt x="329" y="1132"/>
                  </a:lnTo>
                  <a:lnTo>
                    <a:pt x="323" y="1132"/>
                  </a:lnTo>
                  <a:lnTo>
                    <a:pt x="319" y="1132"/>
                  </a:lnTo>
                  <a:lnTo>
                    <a:pt x="316" y="1130"/>
                  </a:lnTo>
                  <a:lnTo>
                    <a:pt x="312" y="1130"/>
                  </a:lnTo>
                  <a:lnTo>
                    <a:pt x="308" y="1128"/>
                  </a:lnTo>
                  <a:lnTo>
                    <a:pt x="304" y="1126"/>
                  </a:lnTo>
                  <a:lnTo>
                    <a:pt x="301" y="1124"/>
                  </a:lnTo>
                  <a:lnTo>
                    <a:pt x="299" y="1122"/>
                  </a:lnTo>
                  <a:lnTo>
                    <a:pt x="295" y="1120"/>
                  </a:lnTo>
                  <a:lnTo>
                    <a:pt x="293" y="1117"/>
                  </a:lnTo>
                  <a:lnTo>
                    <a:pt x="291" y="1115"/>
                  </a:lnTo>
                  <a:lnTo>
                    <a:pt x="289" y="1111"/>
                  </a:lnTo>
                  <a:lnTo>
                    <a:pt x="285" y="1109"/>
                  </a:lnTo>
                  <a:lnTo>
                    <a:pt x="284" y="1105"/>
                  </a:lnTo>
                  <a:lnTo>
                    <a:pt x="280" y="1103"/>
                  </a:lnTo>
                  <a:lnTo>
                    <a:pt x="276" y="1102"/>
                  </a:lnTo>
                  <a:lnTo>
                    <a:pt x="272" y="1102"/>
                  </a:lnTo>
                  <a:lnTo>
                    <a:pt x="268" y="1100"/>
                  </a:lnTo>
                  <a:lnTo>
                    <a:pt x="265" y="1100"/>
                  </a:lnTo>
                  <a:lnTo>
                    <a:pt x="261" y="1098"/>
                  </a:lnTo>
                  <a:lnTo>
                    <a:pt x="257" y="1098"/>
                  </a:lnTo>
                  <a:lnTo>
                    <a:pt x="255" y="1098"/>
                  </a:lnTo>
                  <a:lnTo>
                    <a:pt x="253" y="1098"/>
                  </a:lnTo>
                  <a:lnTo>
                    <a:pt x="250" y="1096"/>
                  </a:lnTo>
                  <a:lnTo>
                    <a:pt x="246" y="1094"/>
                  </a:lnTo>
                  <a:lnTo>
                    <a:pt x="242" y="1094"/>
                  </a:lnTo>
                  <a:lnTo>
                    <a:pt x="238" y="1092"/>
                  </a:lnTo>
                  <a:lnTo>
                    <a:pt x="234" y="1090"/>
                  </a:lnTo>
                  <a:lnTo>
                    <a:pt x="233" y="1088"/>
                  </a:lnTo>
                  <a:lnTo>
                    <a:pt x="229" y="1086"/>
                  </a:lnTo>
                  <a:lnTo>
                    <a:pt x="225" y="1086"/>
                  </a:lnTo>
                  <a:lnTo>
                    <a:pt x="221" y="1085"/>
                  </a:lnTo>
                  <a:lnTo>
                    <a:pt x="217" y="1083"/>
                  </a:lnTo>
                  <a:lnTo>
                    <a:pt x="214" y="1083"/>
                  </a:lnTo>
                  <a:lnTo>
                    <a:pt x="210" y="1081"/>
                  </a:lnTo>
                  <a:lnTo>
                    <a:pt x="206" y="1081"/>
                  </a:lnTo>
                  <a:lnTo>
                    <a:pt x="202" y="1079"/>
                  </a:lnTo>
                  <a:lnTo>
                    <a:pt x="199" y="1077"/>
                  </a:lnTo>
                  <a:lnTo>
                    <a:pt x="195" y="1077"/>
                  </a:lnTo>
                  <a:lnTo>
                    <a:pt x="191" y="1075"/>
                  </a:lnTo>
                  <a:lnTo>
                    <a:pt x="189" y="1071"/>
                  </a:lnTo>
                  <a:lnTo>
                    <a:pt x="185" y="1069"/>
                  </a:lnTo>
                  <a:lnTo>
                    <a:pt x="183" y="1067"/>
                  </a:lnTo>
                  <a:lnTo>
                    <a:pt x="180" y="1066"/>
                  </a:lnTo>
                  <a:lnTo>
                    <a:pt x="176" y="1064"/>
                  </a:lnTo>
                  <a:lnTo>
                    <a:pt x="172" y="1062"/>
                  </a:lnTo>
                  <a:lnTo>
                    <a:pt x="168" y="1062"/>
                  </a:lnTo>
                  <a:lnTo>
                    <a:pt x="165" y="1062"/>
                  </a:lnTo>
                  <a:lnTo>
                    <a:pt x="161" y="1062"/>
                  </a:lnTo>
                  <a:lnTo>
                    <a:pt x="155" y="1062"/>
                  </a:lnTo>
                  <a:lnTo>
                    <a:pt x="149" y="1062"/>
                  </a:lnTo>
                  <a:lnTo>
                    <a:pt x="144" y="1064"/>
                  </a:lnTo>
                  <a:lnTo>
                    <a:pt x="140" y="1064"/>
                  </a:lnTo>
                  <a:lnTo>
                    <a:pt x="136" y="1062"/>
                  </a:lnTo>
                  <a:lnTo>
                    <a:pt x="136" y="1058"/>
                  </a:lnTo>
                  <a:lnTo>
                    <a:pt x="138" y="1056"/>
                  </a:lnTo>
                  <a:lnTo>
                    <a:pt x="140" y="1052"/>
                  </a:lnTo>
                  <a:lnTo>
                    <a:pt x="140" y="1049"/>
                  </a:lnTo>
                  <a:lnTo>
                    <a:pt x="138" y="1045"/>
                  </a:lnTo>
                  <a:lnTo>
                    <a:pt x="134" y="1043"/>
                  </a:lnTo>
                  <a:lnTo>
                    <a:pt x="131" y="1045"/>
                  </a:lnTo>
                  <a:lnTo>
                    <a:pt x="125" y="1045"/>
                  </a:lnTo>
                  <a:lnTo>
                    <a:pt x="119" y="1045"/>
                  </a:lnTo>
                  <a:lnTo>
                    <a:pt x="115" y="1045"/>
                  </a:lnTo>
                  <a:lnTo>
                    <a:pt x="112" y="1045"/>
                  </a:lnTo>
                  <a:lnTo>
                    <a:pt x="106" y="1045"/>
                  </a:lnTo>
                  <a:lnTo>
                    <a:pt x="100" y="1045"/>
                  </a:lnTo>
                  <a:lnTo>
                    <a:pt x="97" y="1047"/>
                  </a:lnTo>
                  <a:lnTo>
                    <a:pt x="93" y="1049"/>
                  </a:lnTo>
                  <a:lnTo>
                    <a:pt x="89" y="1050"/>
                  </a:lnTo>
                  <a:lnTo>
                    <a:pt x="83" y="1050"/>
                  </a:lnTo>
                  <a:lnTo>
                    <a:pt x="80" y="1052"/>
                  </a:lnTo>
                  <a:lnTo>
                    <a:pt x="76" y="1054"/>
                  </a:lnTo>
                  <a:lnTo>
                    <a:pt x="72" y="1056"/>
                  </a:lnTo>
                  <a:lnTo>
                    <a:pt x="68" y="1058"/>
                  </a:lnTo>
                  <a:lnTo>
                    <a:pt x="64" y="1060"/>
                  </a:lnTo>
                  <a:lnTo>
                    <a:pt x="61" y="1062"/>
                  </a:lnTo>
                  <a:lnTo>
                    <a:pt x="57" y="1064"/>
                  </a:lnTo>
                  <a:lnTo>
                    <a:pt x="51" y="1064"/>
                  </a:lnTo>
                  <a:lnTo>
                    <a:pt x="47" y="1062"/>
                  </a:lnTo>
                  <a:lnTo>
                    <a:pt x="46" y="1060"/>
                  </a:lnTo>
                  <a:lnTo>
                    <a:pt x="44" y="1056"/>
                  </a:lnTo>
                  <a:lnTo>
                    <a:pt x="42" y="1052"/>
                  </a:lnTo>
                  <a:lnTo>
                    <a:pt x="40" y="1049"/>
                  </a:lnTo>
                  <a:lnTo>
                    <a:pt x="36" y="1049"/>
                  </a:lnTo>
                  <a:lnTo>
                    <a:pt x="30" y="1049"/>
                  </a:lnTo>
                  <a:lnTo>
                    <a:pt x="27" y="1049"/>
                  </a:lnTo>
                  <a:lnTo>
                    <a:pt x="25" y="1049"/>
                  </a:lnTo>
                  <a:lnTo>
                    <a:pt x="23" y="1028"/>
                  </a:lnTo>
                  <a:lnTo>
                    <a:pt x="23" y="1024"/>
                  </a:lnTo>
                  <a:lnTo>
                    <a:pt x="27" y="1022"/>
                  </a:lnTo>
                  <a:lnTo>
                    <a:pt x="29" y="1020"/>
                  </a:lnTo>
                  <a:lnTo>
                    <a:pt x="29" y="1018"/>
                  </a:lnTo>
                  <a:lnTo>
                    <a:pt x="30" y="1018"/>
                  </a:lnTo>
                  <a:lnTo>
                    <a:pt x="32" y="1015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8" y="1009"/>
                  </a:lnTo>
                  <a:lnTo>
                    <a:pt x="40" y="1007"/>
                  </a:lnTo>
                  <a:lnTo>
                    <a:pt x="42" y="1007"/>
                  </a:lnTo>
                  <a:lnTo>
                    <a:pt x="44" y="1005"/>
                  </a:lnTo>
                  <a:lnTo>
                    <a:pt x="44" y="1003"/>
                  </a:lnTo>
                  <a:lnTo>
                    <a:pt x="46" y="1001"/>
                  </a:lnTo>
                  <a:lnTo>
                    <a:pt x="46" y="998"/>
                  </a:lnTo>
                  <a:lnTo>
                    <a:pt x="46" y="996"/>
                  </a:lnTo>
                  <a:lnTo>
                    <a:pt x="46" y="994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4"/>
                  </a:lnTo>
                  <a:lnTo>
                    <a:pt x="46" y="981"/>
                  </a:lnTo>
                  <a:lnTo>
                    <a:pt x="44" y="979"/>
                  </a:lnTo>
                  <a:lnTo>
                    <a:pt x="40" y="975"/>
                  </a:lnTo>
                  <a:lnTo>
                    <a:pt x="40" y="973"/>
                  </a:lnTo>
                  <a:lnTo>
                    <a:pt x="38" y="971"/>
                  </a:lnTo>
                  <a:lnTo>
                    <a:pt x="38" y="967"/>
                  </a:lnTo>
                  <a:lnTo>
                    <a:pt x="36" y="964"/>
                  </a:lnTo>
                  <a:lnTo>
                    <a:pt x="34" y="962"/>
                  </a:lnTo>
                  <a:lnTo>
                    <a:pt x="32" y="960"/>
                  </a:lnTo>
                  <a:lnTo>
                    <a:pt x="29" y="960"/>
                  </a:lnTo>
                  <a:lnTo>
                    <a:pt x="27" y="956"/>
                  </a:lnTo>
                  <a:lnTo>
                    <a:pt x="23" y="954"/>
                  </a:lnTo>
                  <a:lnTo>
                    <a:pt x="21" y="950"/>
                  </a:lnTo>
                  <a:lnTo>
                    <a:pt x="19" y="947"/>
                  </a:lnTo>
                  <a:lnTo>
                    <a:pt x="17" y="945"/>
                  </a:lnTo>
                  <a:lnTo>
                    <a:pt x="13" y="939"/>
                  </a:lnTo>
                  <a:lnTo>
                    <a:pt x="12" y="935"/>
                  </a:lnTo>
                  <a:lnTo>
                    <a:pt x="12" y="930"/>
                  </a:lnTo>
                  <a:lnTo>
                    <a:pt x="10" y="924"/>
                  </a:lnTo>
                  <a:lnTo>
                    <a:pt x="10" y="918"/>
                  </a:lnTo>
                  <a:lnTo>
                    <a:pt x="12" y="914"/>
                  </a:lnTo>
                  <a:lnTo>
                    <a:pt x="13" y="909"/>
                  </a:lnTo>
                  <a:lnTo>
                    <a:pt x="15" y="905"/>
                  </a:lnTo>
                  <a:lnTo>
                    <a:pt x="17" y="901"/>
                  </a:lnTo>
                  <a:lnTo>
                    <a:pt x="19" y="897"/>
                  </a:lnTo>
                  <a:lnTo>
                    <a:pt x="21" y="894"/>
                  </a:lnTo>
                  <a:lnTo>
                    <a:pt x="23" y="888"/>
                  </a:lnTo>
                  <a:lnTo>
                    <a:pt x="21" y="880"/>
                  </a:lnTo>
                  <a:lnTo>
                    <a:pt x="19" y="877"/>
                  </a:lnTo>
                  <a:lnTo>
                    <a:pt x="15" y="871"/>
                  </a:lnTo>
                  <a:lnTo>
                    <a:pt x="12" y="867"/>
                  </a:lnTo>
                  <a:lnTo>
                    <a:pt x="8" y="862"/>
                  </a:lnTo>
                  <a:lnTo>
                    <a:pt x="6" y="858"/>
                  </a:lnTo>
                  <a:lnTo>
                    <a:pt x="4" y="854"/>
                  </a:lnTo>
                  <a:lnTo>
                    <a:pt x="0" y="848"/>
                  </a:lnTo>
                  <a:lnTo>
                    <a:pt x="0" y="845"/>
                  </a:lnTo>
                  <a:lnTo>
                    <a:pt x="2" y="843"/>
                  </a:lnTo>
                  <a:lnTo>
                    <a:pt x="2" y="841"/>
                  </a:lnTo>
                  <a:lnTo>
                    <a:pt x="4" y="839"/>
                  </a:lnTo>
                  <a:lnTo>
                    <a:pt x="6" y="835"/>
                  </a:lnTo>
                  <a:lnTo>
                    <a:pt x="6" y="833"/>
                  </a:lnTo>
                  <a:lnTo>
                    <a:pt x="8" y="829"/>
                  </a:lnTo>
                  <a:lnTo>
                    <a:pt x="8" y="828"/>
                  </a:lnTo>
                  <a:lnTo>
                    <a:pt x="10" y="826"/>
                  </a:lnTo>
                  <a:lnTo>
                    <a:pt x="12" y="824"/>
                  </a:lnTo>
                  <a:lnTo>
                    <a:pt x="13" y="822"/>
                  </a:lnTo>
                  <a:lnTo>
                    <a:pt x="15" y="822"/>
                  </a:lnTo>
                  <a:lnTo>
                    <a:pt x="15" y="820"/>
                  </a:lnTo>
                  <a:lnTo>
                    <a:pt x="17" y="820"/>
                  </a:lnTo>
                  <a:lnTo>
                    <a:pt x="19" y="822"/>
                  </a:lnTo>
                  <a:lnTo>
                    <a:pt x="21" y="824"/>
                  </a:lnTo>
                  <a:lnTo>
                    <a:pt x="21" y="826"/>
                  </a:lnTo>
                  <a:lnTo>
                    <a:pt x="23" y="828"/>
                  </a:lnTo>
                  <a:lnTo>
                    <a:pt x="25" y="828"/>
                  </a:lnTo>
                  <a:lnTo>
                    <a:pt x="27" y="829"/>
                  </a:lnTo>
                  <a:lnTo>
                    <a:pt x="29" y="829"/>
                  </a:lnTo>
                  <a:lnTo>
                    <a:pt x="30" y="833"/>
                  </a:lnTo>
                  <a:lnTo>
                    <a:pt x="34" y="835"/>
                  </a:lnTo>
                  <a:lnTo>
                    <a:pt x="36" y="837"/>
                  </a:lnTo>
                  <a:lnTo>
                    <a:pt x="38" y="839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6" y="841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5"/>
                  </a:lnTo>
                  <a:lnTo>
                    <a:pt x="55" y="846"/>
                  </a:lnTo>
                  <a:lnTo>
                    <a:pt x="57" y="846"/>
                  </a:lnTo>
                  <a:lnTo>
                    <a:pt x="59" y="848"/>
                  </a:lnTo>
                  <a:lnTo>
                    <a:pt x="61" y="850"/>
                  </a:lnTo>
                  <a:lnTo>
                    <a:pt x="63" y="852"/>
                  </a:lnTo>
                  <a:lnTo>
                    <a:pt x="64" y="852"/>
                  </a:lnTo>
                  <a:lnTo>
                    <a:pt x="64" y="850"/>
                  </a:lnTo>
                  <a:lnTo>
                    <a:pt x="66" y="845"/>
                  </a:lnTo>
                  <a:lnTo>
                    <a:pt x="68" y="845"/>
                  </a:lnTo>
                  <a:lnTo>
                    <a:pt x="72" y="845"/>
                  </a:lnTo>
                  <a:lnTo>
                    <a:pt x="74" y="843"/>
                  </a:lnTo>
                  <a:lnTo>
                    <a:pt x="78" y="841"/>
                  </a:lnTo>
                  <a:lnTo>
                    <a:pt x="80" y="837"/>
                  </a:lnTo>
                  <a:lnTo>
                    <a:pt x="81" y="835"/>
                  </a:lnTo>
                  <a:lnTo>
                    <a:pt x="83" y="835"/>
                  </a:lnTo>
                  <a:lnTo>
                    <a:pt x="87" y="837"/>
                  </a:lnTo>
                  <a:lnTo>
                    <a:pt x="89" y="835"/>
                  </a:lnTo>
                  <a:lnTo>
                    <a:pt x="91" y="833"/>
                  </a:lnTo>
                  <a:lnTo>
                    <a:pt x="93" y="831"/>
                  </a:lnTo>
                  <a:lnTo>
                    <a:pt x="93" y="828"/>
                  </a:lnTo>
                  <a:lnTo>
                    <a:pt x="95" y="824"/>
                  </a:lnTo>
                  <a:lnTo>
                    <a:pt x="98" y="822"/>
                  </a:lnTo>
                  <a:lnTo>
                    <a:pt x="100" y="822"/>
                  </a:lnTo>
                  <a:lnTo>
                    <a:pt x="104" y="820"/>
                  </a:lnTo>
                  <a:lnTo>
                    <a:pt x="104" y="816"/>
                  </a:lnTo>
                  <a:lnTo>
                    <a:pt x="104" y="812"/>
                  </a:lnTo>
                  <a:lnTo>
                    <a:pt x="108" y="811"/>
                  </a:lnTo>
                  <a:lnTo>
                    <a:pt x="110" y="809"/>
                  </a:lnTo>
                  <a:lnTo>
                    <a:pt x="112" y="807"/>
                  </a:lnTo>
                  <a:lnTo>
                    <a:pt x="115" y="805"/>
                  </a:lnTo>
                  <a:lnTo>
                    <a:pt x="119" y="805"/>
                  </a:lnTo>
                  <a:lnTo>
                    <a:pt x="123" y="803"/>
                  </a:lnTo>
                  <a:lnTo>
                    <a:pt x="125" y="801"/>
                  </a:lnTo>
                  <a:lnTo>
                    <a:pt x="129" y="801"/>
                  </a:lnTo>
                  <a:lnTo>
                    <a:pt x="131" y="801"/>
                  </a:lnTo>
                  <a:lnTo>
                    <a:pt x="134" y="801"/>
                  </a:lnTo>
                  <a:lnTo>
                    <a:pt x="138" y="801"/>
                  </a:lnTo>
                  <a:lnTo>
                    <a:pt x="142" y="801"/>
                  </a:lnTo>
                  <a:lnTo>
                    <a:pt x="144" y="801"/>
                  </a:lnTo>
                  <a:lnTo>
                    <a:pt x="148" y="801"/>
                  </a:lnTo>
                  <a:lnTo>
                    <a:pt x="151" y="801"/>
                  </a:lnTo>
                  <a:lnTo>
                    <a:pt x="153" y="801"/>
                  </a:lnTo>
                  <a:lnTo>
                    <a:pt x="155" y="801"/>
                  </a:lnTo>
                  <a:lnTo>
                    <a:pt x="157" y="799"/>
                  </a:lnTo>
                  <a:lnTo>
                    <a:pt x="159" y="799"/>
                  </a:lnTo>
                  <a:lnTo>
                    <a:pt x="159" y="797"/>
                  </a:lnTo>
                  <a:lnTo>
                    <a:pt x="163" y="794"/>
                  </a:lnTo>
                  <a:lnTo>
                    <a:pt x="165" y="790"/>
                  </a:lnTo>
                  <a:lnTo>
                    <a:pt x="165" y="784"/>
                  </a:lnTo>
                  <a:lnTo>
                    <a:pt x="165" y="780"/>
                  </a:lnTo>
                  <a:lnTo>
                    <a:pt x="166" y="775"/>
                  </a:lnTo>
                  <a:lnTo>
                    <a:pt x="168" y="771"/>
                  </a:lnTo>
                  <a:lnTo>
                    <a:pt x="168" y="767"/>
                  </a:lnTo>
                  <a:lnTo>
                    <a:pt x="168" y="763"/>
                  </a:lnTo>
                  <a:lnTo>
                    <a:pt x="170" y="760"/>
                  </a:lnTo>
                  <a:lnTo>
                    <a:pt x="170" y="758"/>
                  </a:lnTo>
                  <a:lnTo>
                    <a:pt x="174" y="754"/>
                  </a:lnTo>
                  <a:lnTo>
                    <a:pt x="174" y="752"/>
                  </a:lnTo>
                  <a:lnTo>
                    <a:pt x="176" y="752"/>
                  </a:lnTo>
                  <a:lnTo>
                    <a:pt x="174" y="750"/>
                  </a:lnTo>
                  <a:lnTo>
                    <a:pt x="172" y="748"/>
                  </a:lnTo>
                  <a:lnTo>
                    <a:pt x="170" y="746"/>
                  </a:lnTo>
                  <a:lnTo>
                    <a:pt x="168" y="746"/>
                  </a:lnTo>
                  <a:lnTo>
                    <a:pt x="166" y="744"/>
                  </a:lnTo>
                  <a:lnTo>
                    <a:pt x="165" y="744"/>
                  </a:lnTo>
                  <a:lnTo>
                    <a:pt x="165" y="743"/>
                  </a:lnTo>
                  <a:lnTo>
                    <a:pt x="163" y="739"/>
                  </a:lnTo>
                  <a:lnTo>
                    <a:pt x="163" y="737"/>
                  </a:lnTo>
                  <a:lnTo>
                    <a:pt x="161" y="733"/>
                  </a:lnTo>
                  <a:lnTo>
                    <a:pt x="159" y="731"/>
                  </a:lnTo>
                  <a:lnTo>
                    <a:pt x="157" y="731"/>
                  </a:lnTo>
                  <a:lnTo>
                    <a:pt x="155" y="729"/>
                  </a:lnTo>
                  <a:lnTo>
                    <a:pt x="155" y="727"/>
                  </a:lnTo>
                  <a:lnTo>
                    <a:pt x="155" y="726"/>
                  </a:lnTo>
                  <a:lnTo>
                    <a:pt x="153" y="726"/>
                  </a:lnTo>
                  <a:lnTo>
                    <a:pt x="153" y="724"/>
                  </a:lnTo>
                  <a:lnTo>
                    <a:pt x="155" y="722"/>
                  </a:lnTo>
                  <a:lnTo>
                    <a:pt x="157" y="718"/>
                  </a:lnTo>
                  <a:lnTo>
                    <a:pt x="157" y="714"/>
                  </a:lnTo>
                  <a:lnTo>
                    <a:pt x="159" y="712"/>
                  </a:lnTo>
                  <a:lnTo>
                    <a:pt x="159" y="709"/>
                  </a:lnTo>
                  <a:lnTo>
                    <a:pt x="159" y="707"/>
                  </a:lnTo>
                  <a:lnTo>
                    <a:pt x="157" y="707"/>
                  </a:lnTo>
                  <a:lnTo>
                    <a:pt x="157" y="705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9" y="703"/>
                  </a:lnTo>
                  <a:lnTo>
                    <a:pt x="146" y="703"/>
                  </a:lnTo>
                  <a:lnTo>
                    <a:pt x="142" y="703"/>
                  </a:lnTo>
                  <a:lnTo>
                    <a:pt x="138" y="703"/>
                  </a:lnTo>
                  <a:lnTo>
                    <a:pt x="134" y="703"/>
                  </a:lnTo>
                  <a:lnTo>
                    <a:pt x="129" y="701"/>
                  </a:lnTo>
                  <a:lnTo>
                    <a:pt x="127" y="701"/>
                  </a:lnTo>
                  <a:lnTo>
                    <a:pt x="123" y="699"/>
                  </a:lnTo>
                  <a:lnTo>
                    <a:pt x="123" y="697"/>
                  </a:lnTo>
                  <a:lnTo>
                    <a:pt x="125" y="697"/>
                  </a:lnTo>
                  <a:lnTo>
                    <a:pt x="127" y="697"/>
                  </a:lnTo>
                  <a:lnTo>
                    <a:pt x="131" y="697"/>
                  </a:lnTo>
                  <a:lnTo>
                    <a:pt x="132" y="697"/>
                  </a:lnTo>
                  <a:lnTo>
                    <a:pt x="134" y="697"/>
                  </a:lnTo>
                  <a:lnTo>
                    <a:pt x="136" y="695"/>
                  </a:lnTo>
                  <a:lnTo>
                    <a:pt x="138" y="693"/>
                  </a:lnTo>
                  <a:lnTo>
                    <a:pt x="138" y="692"/>
                  </a:lnTo>
                  <a:lnTo>
                    <a:pt x="140" y="690"/>
                  </a:lnTo>
                  <a:lnTo>
                    <a:pt x="142" y="688"/>
                  </a:lnTo>
                  <a:lnTo>
                    <a:pt x="142" y="684"/>
                  </a:lnTo>
                  <a:lnTo>
                    <a:pt x="144" y="682"/>
                  </a:lnTo>
                  <a:lnTo>
                    <a:pt x="146" y="680"/>
                  </a:lnTo>
                  <a:lnTo>
                    <a:pt x="146" y="678"/>
                  </a:lnTo>
                  <a:lnTo>
                    <a:pt x="148" y="676"/>
                  </a:lnTo>
                  <a:lnTo>
                    <a:pt x="149" y="675"/>
                  </a:lnTo>
                  <a:lnTo>
                    <a:pt x="151" y="673"/>
                  </a:lnTo>
                  <a:lnTo>
                    <a:pt x="153" y="675"/>
                  </a:lnTo>
                  <a:lnTo>
                    <a:pt x="155" y="675"/>
                  </a:lnTo>
                  <a:lnTo>
                    <a:pt x="155" y="676"/>
                  </a:lnTo>
                  <a:lnTo>
                    <a:pt x="157" y="676"/>
                  </a:lnTo>
                  <a:lnTo>
                    <a:pt x="161" y="676"/>
                  </a:lnTo>
                  <a:lnTo>
                    <a:pt x="165" y="675"/>
                  </a:lnTo>
                  <a:lnTo>
                    <a:pt x="166" y="673"/>
                  </a:lnTo>
                  <a:lnTo>
                    <a:pt x="168" y="673"/>
                  </a:lnTo>
                  <a:lnTo>
                    <a:pt x="168" y="671"/>
                  </a:lnTo>
                  <a:lnTo>
                    <a:pt x="168" y="667"/>
                  </a:lnTo>
                  <a:lnTo>
                    <a:pt x="168" y="665"/>
                  </a:lnTo>
                  <a:lnTo>
                    <a:pt x="168" y="663"/>
                  </a:lnTo>
                  <a:lnTo>
                    <a:pt x="170" y="661"/>
                  </a:lnTo>
                  <a:lnTo>
                    <a:pt x="172" y="659"/>
                  </a:lnTo>
                  <a:lnTo>
                    <a:pt x="174" y="658"/>
                  </a:lnTo>
                  <a:lnTo>
                    <a:pt x="174" y="656"/>
                  </a:lnTo>
                  <a:lnTo>
                    <a:pt x="176" y="654"/>
                  </a:lnTo>
                  <a:lnTo>
                    <a:pt x="178" y="650"/>
                  </a:lnTo>
                  <a:lnTo>
                    <a:pt x="178" y="648"/>
                  </a:lnTo>
                  <a:lnTo>
                    <a:pt x="180" y="648"/>
                  </a:lnTo>
                  <a:lnTo>
                    <a:pt x="176" y="646"/>
                  </a:lnTo>
                  <a:lnTo>
                    <a:pt x="176" y="644"/>
                  </a:lnTo>
                  <a:lnTo>
                    <a:pt x="174" y="644"/>
                  </a:lnTo>
                  <a:lnTo>
                    <a:pt x="172" y="642"/>
                  </a:lnTo>
                  <a:lnTo>
                    <a:pt x="170" y="641"/>
                  </a:lnTo>
                  <a:lnTo>
                    <a:pt x="168" y="641"/>
                  </a:lnTo>
                  <a:lnTo>
                    <a:pt x="165" y="639"/>
                  </a:lnTo>
                  <a:lnTo>
                    <a:pt x="163" y="637"/>
                  </a:lnTo>
                  <a:lnTo>
                    <a:pt x="161" y="635"/>
                  </a:lnTo>
                  <a:lnTo>
                    <a:pt x="157" y="635"/>
                  </a:lnTo>
                  <a:lnTo>
                    <a:pt x="153" y="635"/>
                  </a:lnTo>
                  <a:lnTo>
                    <a:pt x="149" y="633"/>
                  </a:lnTo>
                  <a:lnTo>
                    <a:pt x="148" y="631"/>
                  </a:lnTo>
                  <a:lnTo>
                    <a:pt x="148" y="629"/>
                  </a:lnTo>
                  <a:lnTo>
                    <a:pt x="148" y="627"/>
                  </a:lnTo>
                  <a:lnTo>
                    <a:pt x="148" y="624"/>
                  </a:lnTo>
                  <a:lnTo>
                    <a:pt x="148" y="620"/>
                  </a:lnTo>
                  <a:lnTo>
                    <a:pt x="148" y="618"/>
                  </a:lnTo>
                  <a:lnTo>
                    <a:pt x="148" y="616"/>
                  </a:lnTo>
                  <a:lnTo>
                    <a:pt x="146" y="614"/>
                  </a:lnTo>
                  <a:lnTo>
                    <a:pt x="142" y="614"/>
                  </a:lnTo>
                  <a:lnTo>
                    <a:pt x="138" y="614"/>
                  </a:lnTo>
                  <a:lnTo>
                    <a:pt x="136" y="614"/>
                  </a:lnTo>
                  <a:lnTo>
                    <a:pt x="132" y="614"/>
                  </a:lnTo>
                  <a:lnTo>
                    <a:pt x="129" y="612"/>
                  </a:lnTo>
                  <a:lnTo>
                    <a:pt x="125" y="610"/>
                  </a:lnTo>
                  <a:lnTo>
                    <a:pt x="123" y="610"/>
                  </a:lnTo>
                  <a:lnTo>
                    <a:pt x="119" y="608"/>
                  </a:lnTo>
                  <a:lnTo>
                    <a:pt x="117" y="608"/>
                  </a:lnTo>
                  <a:lnTo>
                    <a:pt x="114" y="607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08" y="603"/>
                  </a:lnTo>
                  <a:lnTo>
                    <a:pt x="104" y="601"/>
                  </a:lnTo>
                  <a:lnTo>
                    <a:pt x="102" y="601"/>
                  </a:lnTo>
                  <a:lnTo>
                    <a:pt x="100" y="599"/>
                  </a:lnTo>
                  <a:lnTo>
                    <a:pt x="97" y="599"/>
                  </a:lnTo>
                  <a:lnTo>
                    <a:pt x="97" y="597"/>
                  </a:lnTo>
                  <a:lnTo>
                    <a:pt x="95" y="595"/>
                  </a:lnTo>
                  <a:lnTo>
                    <a:pt x="95" y="593"/>
                  </a:lnTo>
                  <a:lnTo>
                    <a:pt x="93" y="593"/>
                  </a:lnTo>
                  <a:lnTo>
                    <a:pt x="91" y="593"/>
                  </a:lnTo>
                  <a:lnTo>
                    <a:pt x="91" y="595"/>
                  </a:lnTo>
                  <a:lnTo>
                    <a:pt x="89" y="597"/>
                  </a:lnTo>
                  <a:lnTo>
                    <a:pt x="87" y="599"/>
                  </a:lnTo>
                  <a:lnTo>
                    <a:pt x="85" y="599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1" y="603"/>
                  </a:lnTo>
                  <a:lnTo>
                    <a:pt x="80" y="603"/>
                  </a:lnTo>
                  <a:lnTo>
                    <a:pt x="78" y="605"/>
                  </a:lnTo>
                  <a:lnTo>
                    <a:pt x="76" y="605"/>
                  </a:lnTo>
                  <a:lnTo>
                    <a:pt x="74" y="607"/>
                  </a:lnTo>
                  <a:lnTo>
                    <a:pt x="72" y="608"/>
                  </a:lnTo>
                  <a:lnTo>
                    <a:pt x="70" y="608"/>
                  </a:lnTo>
                  <a:lnTo>
                    <a:pt x="66" y="608"/>
                  </a:lnTo>
                  <a:lnTo>
                    <a:pt x="63" y="608"/>
                  </a:lnTo>
                  <a:lnTo>
                    <a:pt x="61" y="607"/>
                  </a:lnTo>
                  <a:lnTo>
                    <a:pt x="61" y="605"/>
                  </a:lnTo>
                  <a:lnTo>
                    <a:pt x="59" y="605"/>
                  </a:lnTo>
                  <a:lnTo>
                    <a:pt x="57" y="603"/>
                  </a:lnTo>
                  <a:lnTo>
                    <a:pt x="55" y="603"/>
                  </a:lnTo>
                  <a:lnTo>
                    <a:pt x="53" y="601"/>
                  </a:lnTo>
                  <a:lnTo>
                    <a:pt x="51" y="599"/>
                  </a:lnTo>
                  <a:lnTo>
                    <a:pt x="51" y="597"/>
                  </a:lnTo>
                  <a:lnTo>
                    <a:pt x="53" y="595"/>
                  </a:lnTo>
                  <a:lnTo>
                    <a:pt x="53" y="593"/>
                  </a:lnTo>
                  <a:lnTo>
                    <a:pt x="55" y="593"/>
                  </a:lnTo>
                  <a:lnTo>
                    <a:pt x="55" y="591"/>
                  </a:lnTo>
                  <a:lnTo>
                    <a:pt x="57" y="591"/>
                  </a:lnTo>
                  <a:lnTo>
                    <a:pt x="57" y="590"/>
                  </a:lnTo>
                  <a:lnTo>
                    <a:pt x="57" y="588"/>
                  </a:lnTo>
                  <a:lnTo>
                    <a:pt x="59" y="588"/>
                  </a:lnTo>
                  <a:lnTo>
                    <a:pt x="59" y="586"/>
                  </a:lnTo>
                  <a:lnTo>
                    <a:pt x="61" y="586"/>
                  </a:lnTo>
                  <a:lnTo>
                    <a:pt x="61" y="584"/>
                  </a:lnTo>
                  <a:lnTo>
                    <a:pt x="63" y="584"/>
                  </a:lnTo>
                  <a:lnTo>
                    <a:pt x="64" y="584"/>
                  </a:lnTo>
                  <a:lnTo>
                    <a:pt x="66" y="582"/>
                  </a:lnTo>
                  <a:lnTo>
                    <a:pt x="66" y="580"/>
                  </a:lnTo>
                  <a:lnTo>
                    <a:pt x="68" y="580"/>
                  </a:lnTo>
                  <a:lnTo>
                    <a:pt x="68" y="578"/>
                  </a:lnTo>
                  <a:lnTo>
                    <a:pt x="70" y="578"/>
                  </a:lnTo>
                  <a:lnTo>
                    <a:pt x="70" y="576"/>
                  </a:lnTo>
                  <a:lnTo>
                    <a:pt x="72" y="576"/>
                  </a:lnTo>
                  <a:lnTo>
                    <a:pt x="74" y="574"/>
                  </a:lnTo>
                  <a:lnTo>
                    <a:pt x="76" y="573"/>
                  </a:lnTo>
                  <a:lnTo>
                    <a:pt x="78" y="573"/>
                  </a:lnTo>
                  <a:lnTo>
                    <a:pt x="76" y="571"/>
                  </a:lnTo>
                  <a:lnTo>
                    <a:pt x="74" y="569"/>
                  </a:lnTo>
                  <a:lnTo>
                    <a:pt x="74" y="567"/>
                  </a:lnTo>
                  <a:lnTo>
                    <a:pt x="74" y="565"/>
                  </a:lnTo>
                  <a:lnTo>
                    <a:pt x="74" y="563"/>
                  </a:lnTo>
                  <a:lnTo>
                    <a:pt x="76" y="563"/>
                  </a:lnTo>
                  <a:lnTo>
                    <a:pt x="76" y="561"/>
                  </a:lnTo>
                  <a:lnTo>
                    <a:pt x="74" y="561"/>
                  </a:lnTo>
                  <a:lnTo>
                    <a:pt x="74" y="559"/>
                  </a:lnTo>
                  <a:lnTo>
                    <a:pt x="72" y="557"/>
                  </a:lnTo>
                  <a:lnTo>
                    <a:pt x="72" y="556"/>
                  </a:lnTo>
                  <a:lnTo>
                    <a:pt x="70" y="556"/>
                  </a:lnTo>
                  <a:lnTo>
                    <a:pt x="70" y="554"/>
                  </a:lnTo>
                  <a:lnTo>
                    <a:pt x="70" y="552"/>
                  </a:lnTo>
                  <a:lnTo>
                    <a:pt x="68" y="552"/>
                  </a:lnTo>
                  <a:lnTo>
                    <a:pt x="66" y="550"/>
                  </a:lnTo>
                  <a:lnTo>
                    <a:pt x="64" y="550"/>
                  </a:lnTo>
                  <a:lnTo>
                    <a:pt x="63" y="550"/>
                  </a:lnTo>
                  <a:lnTo>
                    <a:pt x="63" y="548"/>
                  </a:lnTo>
                  <a:lnTo>
                    <a:pt x="64" y="546"/>
                  </a:lnTo>
                  <a:lnTo>
                    <a:pt x="63" y="546"/>
                  </a:lnTo>
                  <a:lnTo>
                    <a:pt x="61" y="544"/>
                  </a:lnTo>
                  <a:lnTo>
                    <a:pt x="61" y="542"/>
                  </a:lnTo>
                  <a:lnTo>
                    <a:pt x="61" y="540"/>
                  </a:lnTo>
                  <a:lnTo>
                    <a:pt x="61" y="539"/>
                  </a:lnTo>
                  <a:lnTo>
                    <a:pt x="61" y="535"/>
                  </a:lnTo>
                  <a:lnTo>
                    <a:pt x="61" y="533"/>
                  </a:lnTo>
                  <a:lnTo>
                    <a:pt x="61" y="531"/>
                  </a:lnTo>
                  <a:lnTo>
                    <a:pt x="63" y="529"/>
                  </a:lnTo>
                  <a:lnTo>
                    <a:pt x="63" y="527"/>
                  </a:lnTo>
                  <a:lnTo>
                    <a:pt x="63" y="525"/>
                  </a:lnTo>
                  <a:lnTo>
                    <a:pt x="63" y="523"/>
                  </a:lnTo>
                  <a:lnTo>
                    <a:pt x="63" y="521"/>
                  </a:lnTo>
                  <a:lnTo>
                    <a:pt x="63" y="520"/>
                  </a:lnTo>
                  <a:lnTo>
                    <a:pt x="64" y="520"/>
                  </a:lnTo>
                  <a:lnTo>
                    <a:pt x="66" y="518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4" y="512"/>
                  </a:lnTo>
                  <a:lnTo>
                    <a:pt x="63" y="510"/>
                  </a:lnTo>
                  <a:lnTo>
                    <a:pt x="64" y="506"/>
                  </a:lnTo>
                  <a:lnTo>
                    <a:pt x="64" y="504"/>
                  </a:lnTo>
                  <a:lnTo>
                    <a:pt x="66" y="503"/>
                  </a:lnTo>
                  <a:lnTo>
                    <a:pt x="66" y="501"/>
                  </a:lnTo>
                  <a:lnTo>
                    <a:pt x="68" y="497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4" y="491"/>
                  </a:lnTo>
                  <a:lnTo>
                    <a:pt x="74" y="489"/>
                  </a:lnTo>
                  <a:lnTo>
                    <a:pt x="74" y="487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8" y="482"/>
                  </a:lnTo>
                  <a:lnTo>
                    <a:pt x="80" y="482"/>
                  </a:lnTo>
                  <a:lnTo>
                    <a:pt x="81" y="480"/>
                  </a:lnTo>
                  <a:lnTo>
                    <a:pt x="83" y="478"/>
                  </a:lnTo>
                  <a:lnTo>
                    <a:pt x="83" y="476"/>
                  </a:lnTo>
                  <a:lnTo>
                    <a:pt x="85" y="474"/>
                  </a:lnTo>
                  <a:lnTo>
                    <a:pt x="87" y="472"/>
                  </a:lnTo>
                  <a:lnTo>
                    <a:pt x="87" y="469"/>
                  </a:lnTo>
                  <a:lnTo>
                    <a:pt x="89" y="467"/>
                  </a:lnTo>
                  <a:lnTo>
                    <a:pt x="89" y="463"/>
                  </a:lnTo>
                  <a:lnTo>
                    <a:pt x="93" y="459"/>
                  </a:lnTo>
                  <a:lnTo>
                    <a:pt x="95" y="457"/>
                  </a:lnTo>
                  <a:lnTo>
                    <a:pt x="97" y="455"/>
                  </a:lnTo>
                  <a:lnTo>
                    <a:pt x="98" y="453"/>
                  </a:lnTo>
                  <a:lnTo>
                    <a:pt x="102" y="452"/>
                  </a:lnTo>
                  <a:lnTo>
                    <a:pt x="104" y="452"/>
                  </a:lnTo>
                  <a:lnTo>
                    <a:pt x="108" y="450"/>
                  </a:lnTo>
                  <a:lnTo>
                    <a:pt x="110" y="448"/>
                  </a:lnTo>
                  <a:lnTo>
                    <a:pt x="112" y="446"/>
                  </a:lnTo>
                  <a:lnTo>
                    <a:pt x="114" y="444"/>
                  </a:lnTo>
                  <a:lnTo>
                    <a:pt x="115" y="442"/>
                  </a:lnTo>
                  <a:lnTo>
                    <a:pt x="119" y="438"/>
                  </a:lnTo>
                  <a:lnTo>
                    <a:pt x="123" y="436"/>
                  </a:lnTo>
                  <a:lnTo>
                    <a:pt x="125" y="435"/>
                  </a:lnTo>
                  <a:lnTo>
                    <a:pt x="129" y="431"/>
                  </a:lnTo>
                  <a:lnTo>
                    <a:pt x="132" y="427"/>
                  </a:lnTo>
                  <a:lnTo>
                    <a:pt x="134" y="425"/>
                  </a:lnTo>
                  <a:lnTo>
                    <a:pt x="138" y="423"/>
                  </a:lnTo>
                  <a:lnTo>
                    <a:pt x="138" y="421"/>
                  </a:lnTo>
                  <a:lnTo>
                    <a:pt x="140" y="419"/>
                  </a:lnTo>
                  <a:lnTo>
                    <a:pt x="142" y="418"/>
                  </a:lnTo>
                  <a:lnTo>
                    <a:pt x="144" y="414"/>
                  </a:lnTo>
                  <a:lnTo>
                    <a:pt x="146" y="412"/>
                  </a:lnTo>
                  <a:lnTo>
                    <a:pt x="148" y="410"/>
                  </a:lnTo>
                  <a:lnTo>
                    <a:pt x="151" y="408"/>
                  </a:lnTo>
                  <a:lnTo>
                    <a:pt x="155" y="408"/>
                  </a:lnTo>
                  <a:lnTo>
                    <a:pt x="157" y="408"/>
                  </a:lnTo>
                  <a:lnTo>
                    <a:pt x="157" y="406"/>
                  </a:lnTo>
                  <a:lnTo>
                    <a:pt x="159" y="404"/>
                  </a:lnTo>
                  <a:lnTo>
                    <a:pt x="159" y="401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3" y="393"/>
                  </a:lnTo>
                  <a:lnTo>
                    <a:pt x="166" y="391"/>
                  </a:lnTo>
                  <a:lnTo>
                    <a:pt x="166" y="387"/>
                  </a:lnTo>
                  <a:lnTo>
                    <a:pt x="168" y="384"/>
                  </a:lnTo>
                  <a:lnTo>
                    <a:pt x="168" y="382"/>
                  </a:lnTo>
                  <a:lnTo>
                    <a:pt x="170" y="382"/>
                  </a:lnTo>
                  <a:lnTo>
                    <a:pt x="170" y="380"/>
                  </a:lnTo>
                  <a:lnTo>
                    <a:pt x="172" y="380"/>
                  </a:lnTo>
                  <a:lnTo>
                    <a:pt x="172" y="378"/>
                  </a:lnTo>
                  <a:lnTo>
                    <a:pt x="174" y="378"/>
                  </a:lnTo>
                  <a:lnTo>
                    <a:pt x="174" y="376"/>
                  </a:lnTo>
                  <a:lnTo>
                    <a:pt x="176" y="374"/>
                  </a:lnTo>
                  <a:lnTo>
                    <a:pt x="178" y="374"/>
                  </a:lnTo>
                  <a:lnTo>
                    <a:pt x="180" y="372"/>
                  </a:lnTo>
                  <a:lnTo>
                    <a:pt x="182" y="372"/>
                  </a:lnTo>
                  <a:lnTo>
                    <a:pt x="183" y="370"/>
                  </a:lnTo>
                  <a:lnTo>
                    <a:pt x="185" y="370"/>
                  </a:lnTo>
                  <a:lnTo>
                    <a:pt x="185" y="368"/>
                  </a:lnTo>
                  <a:lnTo>
                    <a:pt x="187" y="368"/>
                  </a:lnTo>
                  <a:lnTo>
                    <a:pt x="189" y="367"/>
                  </a:lnTo>
                  <a:lnTo>
                    <a:pt x="191" y="367"/>
                  </a:lnTo>
                  <a:lnTo>
                    <a:pt x="193" y="367"/>
                  </a:lnTo>
                  <a:lnTo>
                    <a:pt x="195" y="365"/>
                  </a:lnTo>
                  <a:lnTo>
                    <a:pt x="197" y="365"/>
                  </a:lnTo>
                  <a:lnTo>
                    <a:pt x="199" y="363"/>
                  </a:lnTo>
                  <a:lnTo>
                    <a:pt x="200" y="363"/>
                  </a:lnTo>
                  <a:lnTo>
                    <a:pt x="202" y="359"/>
                  </a:lnTo>
                  <a:lnTo>
                    <a:pt x="204" y="357"/>
                  </a:lnTo>
                  <a:lnTo>
                    <a:pt x="206" y="355"/>
                  </a:lnTo>
                  <a:lnTo>
                    <a:pt x="208" y="353"/>
                  </a:lnTo>
                  <a:lnTo>
                    <a:pt x="212" y="353"/>
                  </a:lnTo>
                  <a:lnTo>
                    <a:pt x="212" y="351"/>
                  </a:lnTo>
                  <a:lnTo>
                    <a:pt x="212" y="350"/>
                  </a:lnTo>
                  <a:lnTo>
                    <a:pt x="214" y="348"/>
                  </a:lnTo>
                  <a:lnTo>
                    <a:pt x="214" y="346"/>
                  </a:lnTo>
                  <a:lnTo>
                    <a:pt x="216" y="340"/>
                  </a:lnTo>
                  <a:lnTo>
                    <a:pt x="217" y="334"/>
                  </a:lnTo>
                  <a:lnTo>
                    <a:pt x="219" y="331"/>
                  </a:lnTo>
                  <a:lnTo>
                    <a:pt x="221" y="329"/>
                  </a:lnTo>
                  <a:lnTo>
                    <a:pt x="225" y="325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6"/>
                  </a:lnTo>
                  <a:lnTo>
                    <a:pt x="227" y="312"/>
                  </a:lnTo>
                  <a:lnTo>
                    <a:pt x="229" y="308"/>
                  </a:lnTo>
                  <a:lnTo>
                    <a:pt x="229" y="306"/>
                  </a:lnTo>
                  <a:lnTo>
                    <a:pt x="231" y="306"/>
                  </a:lnTo>
                  <a:lnTo>
                    <a:pt x="233" y="304"/>
                  </a:lnTo>
                  <a:lnTo>
                    <a:pt x="234" y="302"/>
                  </a:lnTo>
                  <a:lnTo>
                    <a:pt x="236" y="302"/>
                  </a:lnTo>
                  <a:lnTo>
                    <a:pt x="236" y="300"/>
                  </a:lnTo>
                  <a:lnTo>
                    <a:pt x="238" y="299"/>
                  </a:lnTo>
                  <a:lnTo>
                    <a:pt x="240" y="299"/>
                  </a:lnTo>
                  <a:lnTo>
                    <a:pt x="242" y="297"/>
                  </a:lnTo>
                  <a:lnTo>
                    <a:pt x="244" y="297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3"/>
                  </a:lnTo>
                  <a:lnTo>
                    <a:pt x="251" y="293"/>
                  </a:lnTo>
                  <a:lnTo>
                    <a:pt x="253" y="291"/>
                  </a:lnTo>
                  <a:lnTo>
                    <a:pt x="255" y="291"/>
                  </a:lnTo>
                  <a:lnTo>
                    <a:pt x="257" y="291"/>
                  </a:lnTo>
                  <a:lnTo>
                    <a:pt x="259" y="291"/>
                  </a:lnTo>
                  <a:lnTo>
                    <a:pt x="263" y="289"/>
                  </a:lnTo>
                  <a:lnTo>
                    <a:pt x="265" y="289"/>
                  </a:lnTo>
                  <a:lnTo>
                    <a:pt x="267" y="289"/>
                  </a:lnTo>
                  <a:lnTo>
                    <a:pt x="267" y="291"/>
                  </a:lnTo>
                  <a:lnTo>
                    <a:pt x="270" y="291"/>
                  </a:lnTo>
                  <a:lnTo>
                    <a:pt x="270" y="293"/>
                  </a:lnTo>
                  <a:lnTo>
                    <a:pt x="272" y="293"/>
                  </a:lnTo>
                  <a:lnTo>
                    <a:pt x="274" y="293"/>
                  </a:lnTo>
                  <a:lnTo>
                    <a:pt x="278" y="293"/>
                  </a:lnTo>
                  <a:lnTo>
                    <a:pt x="282" y="293"/>
                  </a:lnTo>
                  <a:lnTo>
                    <a:pt x="284" y="291"/>
                  </a:lnTo>
                  <a:lnTo>
                    <a:pt x="284" y="289"/>
                  </a:lnTo>
                  <a:lnTo>
                    <a:pt x="285" y="287"/>
                  </a:lnTo>
                  <a:lnTo>
                    <a:pt x="287" y="285"/>
                  </a:lnTo>
                  <a:lnTo>
                    <a:pt x="289" y="283"/>
                  </a:lnTo>
                  <a:lnTo>
                    <a:pt x="291" y="282"/>
                  </a:lnTo>
                  <a:lnTo>
                    <a:pt x="293" y="280"/>
                  </a:lnTo>
                  <a:lnTo>
                    <a:pt x="295" y="276"/>
                  </a:lnTo>
                  <a:lnTo>
                    <a:pt x="295" y="274"/>
                  </a:lnTo>
                  <a:lnTo>
                    <a:pt x="295" y="272"/>
                  </a:lnTo>
                  <a:lnTo>
                    <a:pt x="297" y="270"/>
                  </a:lnTo>
                  <a:lnTo>
                    <a:pt x="297" y="268"/>
                  </a:lnTo>
                  <a:lnTo>
                    <a:pt x="297" y="266"/>
                  </a:lnTo>
                  <a:lnTo>
                    <a:pt x="297" y="263"/>
                  </a:lnTo>
                  <a:lnTo>
                    <a:pt x="299" y="261"/>
                  </a:lnTo>
                  <a:lnTo>
                    <a:pt x="299" y="259"/>
                  </a:lnTo>
                  <a:lnTo>
                    <a:pt x="301" y="257"/>
                  </a:lnTo>
                  <a:lnTo>
                    <a:pt x="302" y="257"/>
                  </a:lnTo>
                  <a:lnTo>
                    <a:pt x="302" y="255"/>
                  </a:lnTo>
                  <a:lnTo>
                    <a:pt x="304" y="253"/>
                  </a:lnTo>
                  <a:lnTo>
                    <a:pt x="304" y="251"/>
                  </a:lnTo>
                  <a:lnTo>
                    <a:pt x="306" y="249"/>
                  </a:lnTo>
                  <a:lnTo>
                    <a:pt x="308" y="248"/>
                  </a:lnTo>
                  <a:lnTo>
                    <a:pt x="308" y="246"/>
                  </a:lnTo>
                  <a:lnTo>
                    <a:pt x="306" y="246"/>
                  </a:lnTo>
                  <a:lnTo>
                    <a:pt x="304" y="244"/>
                  </a:lnTo>
                  <a:lnTo>
                    <a:pt x="304" y="242"/>
                  </a:lnTo>
                  <a:lnTo>
                    <a:pt x="302" y="242"/>
                  </a:lnTo>
                  <a:lnTo>
                    <a:pt x="302" y="240"/>
                  </a:lnTo>
                  <a:lnTo>
                    <a:pt x="302" y="238"/>
                  </a:lnTo>
                  <a:lnTo>
                    <a:pt x="302" y="236"/>
                  </a:lnTo>
                  <a:lnTo>
                    <a:pt x="304" y="234"/>
                  </a:lnTo>
                  <a:lnTo>
                    <a:pt x="304" y="232"/>
                  </a:lnTo>
                  <a:lnTo>
                    <a:pt x="304" y="231"/>
                  </a:lnTo>
                  <a:lnTo>
                    <a:pt x="304" y="229"/>
                  </a:lnTo>
                  <a:lnTo>
                    <a:pt x="304" y="227"/>
                  </a:lnTo>
                  <a:lnTo>
                    <a:pt x="304" y="225"/>
                  </a:lnTo>
                  <a:lnTo>
                    <a:pt x="306" y="223"/>
                  </a:lnTo>
                  <a:lnTo>
                    <a:pt x="306" y="221"/>
                  </a:lnTo>
                  <a:lnTo>
                    <a:pt x="306" y="219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5"/>
                  </a:lnTo>
                  <a:lnTo>
                    <a:pt x="302" y="214"/>
                  </a:lnTo>
                  <a:lnTo>
                    <a:pt x="301" y="212"/>
                  </a:lnTo>
                  <a:lnTo>
                    <a:pt x="299" y="212"/>
                  </a:lnTo>
                  <a:lnTo>
                    <a:pt x="297" y="212"/>
                  </a:lnTo>
                  <a:lnTo>
                    <a:pt x="295" y="212"/>
                  </a:lnTo>
                  <a:lnTo>
                    <a:pt x="293" y="210"/>
                  </a:lnTo>
                  <a:lnTo>
                    <a:pt x="291" y="210"/>
                  </a:lnTo>
                  <a:lnTo>
                    <a:pt x="289" y="210"/>
                  </a:lnTo>
                  <a:lnTo>
                    <a:pt x="287" y="208"/>
                  </a:lnTo>
                  <a:lnTo>
                    <a:pt x="285" y="206"/>
                  </a:lnTo>
                  <a:lnTo>
                    <a:pt x="285" y="204"/>
                  </a:lnTo>
                  <a:lnTo>
                    <a:pt x="287" y="202"/>
                  </a:lnTo>
                  <a:lnTo>
                    <a:pt x="287" y="200"/>
                  </a:lnTo>
                  <a:lnTo>
                    <a:pt x="289" y="198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91" y="191"/>
                  </a:lnTo>
                  <a:lnTo>
                    <a:pt x="291" y="189"/>
                  </a:lnTo>
                  <a:lnTo>
                    <a:pt x="293" y="185"/>
                  </a:lnTo>
                  <a:lnTo>
                    <a:pt x="293" y="183"/>
                  </a:lnTo>
                  <a:lnTo>
                    <a:pt x="293" y="181"/>
                  </a:lnTo>
                  <a:lnTo>
                    <a:pt x="295" y="180"/>
                  </a:lnTo>
                  <a:lnTo>
                    <a:pt x="295" y="178"/>
                  </a:lnTo>
                  <a:lnTo>
                    <a:pt x="295" y="174"/>
                  </a:lnTo>
                  <a:lnTo>
                    <a:pt x="295" y="172"/>
                  </a:lnTo>
                  <a:lnTo>
                    <a:pt x="295" y="170"/>
                  </a:lnTo>
                  <a:lnTo>
                    <a:pt x="295" y="166"/>
                  </a:lnTo>
                  <a:lnTo>
                    <a:pt x="295" y="164"/>
                  </a:lnTo>
                  <a:lnTo>
                    <a:pt x="295" y="161"/>
                  </a:lnTo>
                  <a:lnTo>
                    <a:pt x="295" y="159"/>
                  </a:lnTo>
                  <a:lnTo>
                    <a:pt x="295" y="155"/>
                  </a:lnTo>
                  <a:lnTo>
                    <a:pt x="293" y="153"/>
                  </a:lnTo>
                  <a:lnTo>
                    <a:pt x="293" y="151"/>
                  </a:lnTo>
                  <a:lnTo>
                    <a:pt x="295" y="149"/>
                  </a:lnTo>
                  <a:lnTo>
                    <a:pt x="295" y="147"/>
                  </a:lnTo>
                  <a:lnTo>
                    <a:pt x="295" y="146"/>
                  </a:lnTo>
                  <a:lnTo>
                    <a:pt x="297" y="144"/>
                  </a:lnTo>
                  <a:lnTo>
                    <a:pt x="297" y="140"/>
                  </a:lnTo>
                  <a:lnTo>
                    <a:pt x="299" y="138"/>
                  </a:lnTo>
                  <a:lnTo>
                    <a:pt x="299" y="136"/>
                  </a:lnTo>
                  <a:lnTo>
                    <a:pt x="299" y="134"/>
                  </a:lnTo>
                  <a:lnTo>
                    <a:pt x="297" y="134"/>
                  </a:lnTo>
                  <a:lnTo>
                    <a:pt x="295" y="134"/>
                  </a:lnTo>
                  <a:lnTo>
                    <a:pt x="293" y="132"/>
                  </a:lnTo>
                  <a:lnTo>
                    <a:pt x="293" y="130"/>
                  </a:lnTo>
                  <a:lnTo>
                    <a:pt x="293" y="129"/>
                  </a:lnTo>
                  <a:lnTo>
                    <a:pt x="291" y="127"/>
                  </a:lnTo>
                  <a:lnTo>
                    <a:pt x="289" y="125"/>
                  </a:lnTo>
                  <a:lnTo>
                    <a:pt x="287" y="125"/>
                  </a:lnTo>
                  <a:lnTo>
                    <a:pt x="285" y="123"/>
                  </a:lnTo>
                  <a:lnTo>
                    <a:pt x="284" y="123"/>
                  </a:lnTo>
                  <a:lnTo>
                    <a:pt x="282" y="121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5" y="100"/>
                  </a:lnTo>
                  <a:lnTo>
                    <a:pt x="267" y="100"/>
                  </a:lnTo>
                  <a:lnTo>
                    <a:pt x="267" y="98"/>
                  </a:lnTo>
                  <a:lnTo>
                    <a:pt x="268" y="98"/>
                  </a:lnTo>
                  <a:lnTo>
                    <a:pt x="268" y="96"/>
                  </a:lnTo>
                  <a:lnTo>
                    <a:pt x="270" y="96"/>
                  </a:lnTo>
                  <a:lnTo>
                    <a:pt x="268" y="95"/>
                  </a:lnTo>
                  <a:lnTo>
                    <a:pt x="267" y="95"/>
                  </a:lnTo>
                  <a:lnTo>
                    <a:pt x="265" y="91"/>
                  </a:lnTo>
                  <a:lnTo>
                    <a:pt x="265" y="89"/>
                  </a:lnTo>
                  <a:lnTo>
                    <a:pt x="267" y="85"/>
                  </a:lnTo>
                  <a:lnTo>
                    <a:pt x="267" y="78"/>
                  </a:lnTo>
                  <a:lnTo>
                    <a:pt x="268" y="76"/>
                  </a:lnTo>
                  <a:lnTo>
                    <a:pt x="270" y="76"/>
                  </a:lnTo>
                  <a:lnTo>
                    <a:pt x="272" y="68"/>
                  </a:lnTo>
                  <a:lnTo>
                    <a:pt x="272" y="66"/>
                  </a:lnTo>
                  <a:lnTo>
                    <a:pt x="270" y="66"/>
                  </a:lnTo>
                  <a:lnTo>
                    <a:pt x="272" y="64"/>
                  </a:lnTo>
                  <a:lnTo>
                    <a:pt x="272" y="62"/>
                  </a:lnTo>
                  <a:lnTo>
                    <a:pt x="274" y="62"/>
                  </a:lnTo>
                  <a:lnTo>
                    <a:pt x="276" y="62"/>
                  </a:lnTo>
                  <a:lnTo>
                    <a:pt x="276" y="61"/>
                  </a:lnTo>
                  <a:lnTo>
                    <a:pt x="278" y="61"/>
                  </a:lnTo>
                  <a:lnTo>
                    <a:pt x="278" y="59"/>
                  </a:lnTo>
                  <a:lnTo>
                    <a:pt x="278" y="57"/>
                  </a:lnTo>
                  <a:lnTo>
                    <a:pt x="278" y="55"/>
                  </a:lnTo>
                  <a:lnTo>
                    <a:pt x="278" y="53"/>
                  </a:lnTo>
                  <a:lnTo>
                    <a:pt x="280" y="51"/>
                  </a:lnTo>
                  <a:lnTo>
                    <a:pt x="280" y="49"/>
                  </a:lnTo>
                  <a:lnTo>
                    <a:pt x="280" y="47"/>
                  </a:lnTo>
                  <a:lnTo>
                    <a:pt x="280" y="45"/>
                  </a:lnTo>
                  <a:lnTo>
                    <a:pt x="280" y="44"/>
                  </a:lnTo>
                  <a:lnTo>
                    <a:pt x="291" y="44"/>
                  </a:lnTo>
                  <a:lnTo>
                    <a:pt x="291" y="42"/>
                  </a:lnTo>
                  <a:lnTo>
                    <a:pt x="291" y="40"/>
                  </a:lnTo>
                  <a:lnTo>
                    <a:pt x="295" y="40"/>
                  </a:lnTo>
                  <a:lnTo>
                    <a:pt x="295" y="36"/>
                  </a:lnTo>
                  <a:lnTo>
                    <a:pt x="297" y="34"/>
                  </a:lnTo>
                  <a:lnTo>
                    <a:pt x="299" y="34"/>
                  </a:lnTo>
                  <a:lnTo>
                    <a:pt x="301" y="32"/>
                  </a:lnTo>
                  <a:lnTo>
                    <a:pt x="302" y="32"/>
                  </a:lnTo>
                  <a:lnTo>
                    <a:pt x="302" y="30"/>
                  </a:lnTo>
                  <a:lnTo>
                    <a:pt x="299" y="28"/>
                  </a:lnTo>
                  <a:lnTo>
                    <a:pt x="299" y="27"/>
                  </a:lnTo>
                  <a:lnTo>
                    <a:pt x="297" y="25"/>
                  </a:lnTo>
                  <a:lnTo>
                    <a:pt x="297" y="23"/>
                  </a:lnTo>
                  <a:lnTo>
                    <a:pt x="297" y="21"/>
                  </a:lnTo>
                  <a:lnTo>
                    <a:pt x="299" y="19"/>
                  </a:lnTo>
                  <a:lnTo>
                    <a:pt x="301" y="19"/>
                  </a:lnTo>
                  <a:lnTo>
                    <a:pt x="302" y="19"/>
                  </a:lnTo>
                  <a:lnTo>
                    <a:pt x="302" y="17"/>
                  </a:lnTo>
                  <a:lnTo>
                    <a:pt x="302" y="15"/>
                  </a:lnTo>
                  <a:lnTo>
                    <a:pt x="302" y="13"/>
                  </a:lnTo>
                  <a:lnTo>
                    <a:pt x="302" y="11"/>
                  </a:lnTo>
                  <a:lnTo>
                    <a:pt x="301" y="10"/>
                  </a:lnTo>
                  <a:lnTo>
                    <a:pt x="299" y="8"/>
                  </a:lnTo>
                  <a:lnTo>
                    <a:pt x="299" y="6"/>
                  </a:lnTo>
                  <a:lnTo>
                    <a:pt x="299" y="4"/>
                  </a:lnTo>
                  <a:lnTo>
                    <a:pt x="299" y="2"/>
                  </a:lnTo>
                  <a:lnTo>
                    <a:pt x="301" y="2"/>
                  </a:lnTo>
                  <a:lnTo>
                    <a:pt x="302" y="2"/>
                  </a:lnTo>
                  <a:lnTo>
                    <a:pt x="302" y="0"/>
                  </a:lnTo>
                  <a:lnTo>
                    <a:pt x="304" y="0"/>
                  </a:lnTo>
                  <a:lnTo>
                    <a:pt x="306" y="2"/>
                  </a:lnTo>
                  <a:lnTo>
                    <a:pt x="308" y="0"/>
                  </a:lnTo>
                  <a:lnTo>
                    <a:pt x="310" y="0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591" y="2566"/>
              <a:ext cx="1128" cy="1230"/>
            </a:xfrm>
            <a:custGeom>
              <a:avLst/>
              <a:gdLst>
                <a:gd name="T0" fmla="*/ 24 w 1128"/>
                <a:gd name="T1" fmla="*/ 28 h 1230"/>
                <a:gd name="T2" fmla="*/ 64 w 1128"/>
                <a:gd name="T3" fmla="*/ 8 h 1230"/>
                <a:gd name="T4" fmla="*/ 117 w 1128"/>
                <a:gd name="T5" fmla="*/ 11 h 1230"/>
                <a:gd name="T6" fmla="*/ 119 w 1128"/>
                <a:gd name="T7" fmla="*/ 42 h 1230"/>
                <a:gd name="T8" fmla="*/ 145 w 1128"/>
                <a:gd name="T9" fmla="*/ 64 h 1230"/>
                <a:gd name="T10" fmla="*/ 185 w 1128"/>
                <a:gd name="T11" fmla="*/ 66 h 1230"/>
                <a:gd name="T12" fmla="*/ 206 w 1128"/>
                <a:gd name="T13" fmla="*/ 72 h 1230"/>
                <a:gd name="T14" fmla="*/ 246 w 1128"/>
                <a:gd name="T15" fmla="*/ 93 h 1230"/>
                <a:gd name="T16" fmla="*/ 272 w 1128"/>
                <a:gd name="T17" fmla="*/ 110 h 1230"/>
                <a:gd name="T18" fmla="*/ 323 w 1128"/>
                <a:gd name="T19" fmla="*/ 121 h 1230"/>
                <a:gd name="T20" fmla="*/ 351 w 1128"/>
                <a:gd name="T21" fmla="*/ 153 h 1230"/>
                <a:gd name="T22" fmla="*/ 370 w 1128"/>
                <a:gd name="T23" fmla="*/ 187 h 1230"/>
                <a:gd name="T24" fmla="*/ 416 w 1128"/>
                <a:gd name="T25" fmla="*/ 200 h 1230"/>
                <a:gd name="T26" fmla="*/ 457 w 1128"/>
                <a:gd name="T27" fmla="*/ 193 h 1230"/>
                <a:gd name="T28" fmla="*/ 493 w 1128"/>
                <a:gd name="T29" fmla="*/ 185 h 1230"/>
                <a:gd name="T30" fmla="*/ 527 w 1128"/>
                <a:gd name="T31" fmla="*/ 197 h 1230"/>
                <a:gd name="T32" fmla="*/ 565 w 1128"/>
                <a:gd name="T33" fmla="*/ 183 h 1230"/>
                <a:gd name="T34" fmla="*/ 589 w 1128"/>
                <a:gd name="T35" fmla="*/ 180 h 1230"/>
                <a:gd name="T36" fmla="*/ 584 w 1128"/>
                <a:gd name="T37" fmla="*/ 197 h 1230"/>
                <a:gd name="T38" fmla="*/ 633 w 1128"/>
                <a:gd name="T39" fmla="*/ 185 h 1230"/>
                <a:gd name="T40" fmla="*/ 667 w 1128"/>
                <a:gd name="T41" fmla="*/ 187 h 1230"/>
                <a:gd name="T42" fmla="*/ 701 w 1128"/>
                <a:gd name="T43" fmla="*/ 181 h 1230"/>
                <a:gd name="T44" fmla="*/ 722 w 1128"/>
                <a:gd name="T45" fmla="*/ 206 h 1230"/>
                <a:gd name="T46" fmla="*/ 754 w 1128"/>
                <a:gd name="T47" fmla="*/ 202 h 1230"/>
                <a:gd name="T48" fmla="*/ 778 w 1128"/>
                <a:gd name="T49" fmla="*/ 210 h 1230"/>
                <a:gd name="T50" fmla="*/ 818 w 1128"/>
                <a:gd name="T51" fmla="*/ 193 h 1230"/>
                <a:gd name="T52" fmla="*/ 860 w 1128"/>
                <a:gd name="T53" fmla="*/ 132 h 1230"/>
                <a:gd name="T54" fmla="*/ 888 w 1128"/>
                <a:gd name="T55" fmla="*/ 129 h 1230"/>
                <a:gd name="T56" fmla="*/ 933 w 1128"/>
                <a:gd name="T57" fmla="*/ 136 h 1230"/>
                <a:gd name="T58" fmla="*/ 1030 w 1128"/>
                <a:gd name="T59" fmla="*/ 151 h 1230"/>
                <a:gd name="T60" fmla="*/ 1079 w 1128"/>
                <a:gd name="T61" fmla="*/ 161 h 1230"/>
                <a:gd name="T62" fmla="*/ 1115 w 1128"/>
                <a:gd name="T63" fmla="*/ 200 h 1230"/>
                <a:gd name="T64" fmla="*/ 1096 w 1128"/>
                <a:gd name="T65" fmla="*/ 274 h 1230"/>
                <a:gd name="T66" fmla="*/ 1054 w 1128"/>
                <a:gd name="T67" fmla="*/ 357 h 1230"/>
                <a:gd name="T68" fmla="*/ 1020 w 1128"/>
                <a:gd name="T69" fmla="*/ 436 h 1230"/>
                <a:gd name="T70" fmla="*/ 1024 w 1128"/>
                <a:gd name="T71" fmla="*/ 561 h 1230"/>
                <a:gd name="T72" fmla="*/ 999 w 1128"/>
                <a:gd name="T73" fmla="*/ 616 h 1230"/>
                <a:gd name="T74" fmla="*/ 990 w 1128"/>
                <a:gd name="T75" fmla="*/ 682 h 1230"/>
                <a:gd name="T76" fmla="*/ 1007 w 1128"/>
                <a:gd name="T77" fmla="*/ 731 h 1230"/>
                <a:gd name="T78" fmla="*/ 1052 w 1128"/>
                <a:gd name="T79" fmla="*/ 773 h 1230"/>
                <a:gd name="T80" fmla="*/ 1086 w 1128"/>
                <a:gd name="T81" fmla="*/ 826 h 1230"/>
                <a:gd name="T82" fmla="*/ 1109 w 1128"/>
                <a:gd name="T83" fmla="*/ 882 h 1230"/>
                <a:gd name="T84" fmla="*/ 1124 w 1128"/>
                <a:gd name="T85" fmla="*/ 954 h 1230"/>
                <a:gd name="T86" fmla="*/ 1107 w 1128"/>
                <a:gd name="T87" fmla="*/ 1015 h 1230"/>
                <a:gd name="T88" fmla="*/ 1075 w 1128"/>
                <a:gd name="T89" fmla="*/ 1062 h 1230"/>
                <a:gd name="T90" fmla="*/ 1062 w 1128"/>
                <a:gd name="T91" fmla="*/ 1120 h 1230"/>
                <a:gd name="T92" fmla="*/ 1045 w 1128"/>
                <a:gd name="T93" fmla="*/ 1175 h 1230"/>
                <a:gd name="T94" fmla="*/ 999 w 1128"/>
                <a:gd name="T95" fmla="*/ 1217 h 1230"/>
                <a:gd name="T96" fmla="*/ 946 w 1128"/>
                <a:gd name="T97" fmla="*/ 1183 h 1230"/>
                <a:gd name="T98" fmla="*/ 909 w 1128"/>
                <a:gd name="T99" fmla="*/ 1143 h 1230"/>
                <a:gd name="T100" fmla="*/ 856 w 1128"/>
                <a:gd name="T101" fmla="*/ 1154 h 1230"/>
                <a:gd name="T102" fmla="*/ 814 w 1128"/>
                <a:gd name="T103" fmla="*/ 1185 h 1230"/>
                <a:gd name="T104" fmla="*/ 758 w 1128"/>
                <a:gd name="T105" fmla="*/ 1188 h 1230"/>
                <a:gd name="T106" fmla="*/ 693 w 1128"/>
                <a:gd name="T107" fmla="*/ 1198 h 1230"/>
                <a:gd name="T108" fmla="*/ 637 w 1128"/>
                <a:gd name="T109" fmla="*/ 1170 h 1230"/>
                <a:gd name="T110" fmla="*/ 561 w 1128"/>
                <a:gd name="T111" fmla="*/ 1185 h 1230"/>
                <a:gd name="T112" fmla="*/ 521 w 1128"/>
                <a:gd name="T113" fmla="*/ 1230 h 1230"/>
                <a:gd name="T114" fmla="*/ 472 w 1128"/>
                <a:gd name="T115" fmla="*/ 1190 h 1230"/>
                <a:gd name="T116" fmla="*/ 406 w 1128"/>
                <a:gd name="T117" fmla="*/ 1194 h 1230"/>
                <a:gd name="T118" fmla="*/ 357 w 1128"/>
                <a:gd name="T119" fmla="*/ 1154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8" h="1230">
                  <a:moveTo>
                    <a:pt x="0" y="0"/>
                  </a:moveTo>
                  <a:lnTo>
                    <a:pt x="7" y="2"/>
                  </a:lnTo>
                  <a:lnTo>
                    <a:pt x="7" y="6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5" y="8"/>
                  </a:lnTo>
                  <a:lnTo>
                    <a:pt x="17" y="10"/>
                  </a:lnTo>
                  <a:lnTo>
                    <a:pt x="17" y="11"/>
                  </a:lnTo>
                  <a:lnTo>
                    <a:pt x="19" y="13"/>
                  </a:lnTo>
                  <a:lnTo>
                    <a:pt x="19" y="15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5" y="21"/>
                  </a:lnTo>
                  <a:lnTo>
                    <a:pt x="17" y="23"/>
                  </a:lnTo>
                  <a:lnTo>
                    <a:pt x="19" y="27"/>
                  </a:lnTo>
                  <a:lnTo>
                    <a:pt x="23" y="28"/>
                  </a:lnTo>
                  <a:lnTo>
                    <a:pt x="24" y="28"/>
                  </a:lnTo>
                  <a:lnTo>
                    <a:pt x="32" y="27"/>
                  </a:lnTo>
                  <a:lnTo>
                    <a:pt x="34" y="27"/>
                  </a:lnTo>
                  <a:lnTo>
                    <a:pt x="38" y="28"/>
                  </a:lnTo>
                  <a:lnTo>
                    <a:pt x="40" y="28"/>
                  </a:lnTo>
                  <a:lnTo>
                    <a:pt x="41" y="27"/>
                  </a:lnTo>
                  <a:lnTo>
                    <a:pt x="43" y="27"/>
                  </a:lnTo>
                  <a:lnTo>
                    <a:pt x="45" y="27"/>
                  </a:lnTo>
                  <a:lnTo>
                    <a:pt x="49" y="27"/>
                  </a:lnTo>
                  <a:lnTo>
                    <a:pt x="53" y="23"/>
                  </a:lnTo>
                  <a:lnTo>
                    <a:pt x="53" y="21"/>
                  </a:lnTo>
                  <a:lnTo>
                    <a:pt x="55" y="17"/>
                  </a:lnTo>
                  <a:lnTo>
                    <a:pt x="55" y="15"/>
                  </a:lnTo>
                  <a:lnTo>
                    <a:pt x="55" y="13"/>
                  </a:lnTo>
                  <a:lnTo>
                    <a:pt x="55" y="11"/>
                  </a:lnTo>
                  <a:lnTo>
                    <a:pt x="57" y="10"/>
                  </a:lnTo>
                  <a:lnTo>
                    <a:pt x="60" y="10"/>
                  </a:lnTo>
                  <a:lnTo>
                    <a:pt x="64" y="8"/>
                  </a:lnTo>
                  <a:lnTo>
                    <a:pt x="70" y="8"/>
                  </a:lnTo>
                  <a:lnTo>
                    <a:pt x="74" y="4"/>
                  </a:lnTo>
                  <a:lnTo>
                    <a:pt x="75" y="2"/>
                  </a:lnTo>
                  <a:lnTo>
                    <a:pt x="79" y="4"/>
                  </a:lnTo>
                  <a:lnTo>
                    <a:pt x="87" y="4"/>
                  </a:lnTo>
                  <a:lnTo>
                    <a:pt x="92" y="4"/>
                  </a:lnTo>
                  <a:lnTo>
                    <a:pt x="94" y="2"/>
                  </a:lnTo>
                  <a:lnTo>
                    <a:pt x="94" y="4"/>
                  </a:lnTo>
                  <a:lnTo>
                    <a:pt x="96" y="4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9" y="6"/>
                  </a:lnTo>
                  <a:lnTo>
                    <a:pt x="111" y="10"/>
                  </a:lnTo>
                  <a:lnTo>
                    <a:pt x="115" y="10"/>
                  </a:lnTo>
                  <a:lnTo>
                    <a:pt x="117" y="10"/>
                  </a:lnTo>
                  <a:lnTo>
                    <a:pt x="117" y="11"/>
                  </a:lnTo>
                  <a:lnTo>
                    <a:pt x="117" y="17"/>
                  </a:lnTo>
                  <a:lnTo>
                    <a:pt x="117" y="19"/>
                  </a:lnTo>
                  <a:lnTo>
                    <a:pt x="119" y="21"/>
                  </a:lnTo>
                  <a:lnTo>
                    <a:pt x="119" y="23"/>
                  </a:lnTo>
                  <a:lnTo>
                    <a:pt x="121" y="23"/>
                  </a:lnTo>
                  <a:lnTo>
                    <a:pt x="123" y="23"/>
                  </a:lnTo>
                  <a:lnTo>
                    <a:pt x="125" y="25"/>
                  </a:lnTo>
                  <a:lnTo>
                    <a:pt x="127" y="25"/>
                  </a:lnTo>
                  <a:lnTo>
                    <a:pt x="127" y="27"/>
                  </a:lnTo>
                  <a:lnTo>
                    <a:pt x="127" y="28"/>
                  </a:lnTo>
                  <a:lnTo>
                    <a:pt x="125" y="28"/>
                  </a:lnTo>
                  <a:lnTo>
                    <a:pt x="123" y="30"/>
                  </a:lnTo>
                  <a:lnTo>
                    <a:pt x="121" y="30"/>
                  </a:lnTo>
                  <a:lnTo>
                    <a:pt x="119" y="32"/>
                  </a:lnTo>
                  <a:lnTo>
                    <a:pt x="119" y="36"/>
                  </a:lnTo>
                  <a:lnTo>
                    <a:pt x="119" y="40"/>
                  </a:lnTo>
                  <a:lnTo>
                    <a:pt x="119" y="42"/>
                  </a:lnTo>
                  <a:lnTo>
                    <a:pt x="117" y="44"/>
                  </a:lnTo>
                  <a:lnTo>
                    <a:pt x="117" y="45"/>
                  </a:lnTo>
                  <a:lnTo>
                    <a:pt x="119" y="49"/>
                  </a:lnTo>
                  <a:lnTo>
                    <a:pt x="119" y="51"/>
                  </a:lnTo>
                  <a:lnTo>
                    <a:pt x="121" y="53"/>
                  </a:lnTo>
                  <a:lnTo>
                    <a:pt x="123" y="53"/>
                  </a:lnTo>
                  <a:lnTo>
                    <a:pt x="125" y="53"/>
                  </a:lnTo>
                  <a:lnTo>
                    <a:pt x="128" y="53"/>
                  </a:lnTo>
                  <a:lnTo>
                    <a:pt x="132" y="51"/>
                  </a:lnTo>
                  <a:lnTo>
                    <a:pt x="134" y="51"/>
                  </a:lnTo>
                  <a:lnTo>
                    <a:pt x="136" y="53"/>
                  </a:lnTo>
                  <a:lnTo>
                    <a:pt x="136" y="55"/>
                  </a:lnTo>
                  <a:lnTo>
                    <a:pt x="138" y="57"/>
                  </a:lnTo>
                  <a:lnTo>
                    <a:pt x="138" y="59"/>
                  </a:lnTo>
                  <a:lnTo>
                    <a:pt x="140" y="61"/>
                  </a:lnTo>
                  <a:lnTo>
                    <a:pt x="144" y="62"/>
                  </a:lnTo>
                  <a:lnTo>
                    <a:pt x="145" y="64"/>
                  </a:lnTo>
                  <a:lnTo>
                    <a:pt x="151" y="62"/>
                  </a:lnTo>
                  <a:lnTo>
                    <a:pt x="155" y="62"/>
                  </a:lnTo>
                  <a:lnTo>
                    <a:pt x="157" y="64"/>
                  </a:lnTo>
                  <a:lnTo>
                    <a:pt x="161" y="66"/>
                  </a:lnTo>
                  <a:lnTo>
                    <a:pt x="162" y="66"/>
                  </a:lnTo>
                  <a:lnTo>
                    <a:pt x="162" y="64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66" y="66"/>
                  </a:lnTo>
                  <a:lnTo>
                    <a:pt x="170" y="68"/>
                  </a:lnTo>
                  <a:lnTo>
                    <a:pt x="172" y="68"/>
                  </a:lnTo>
                  <a:lnTo>
                    <a:pt x="174" y="68"/>
                  </a:lnTo>
                  <a:lnTo>
                    <a:pt x="178" y="68"/>
                  </a:lnTo>
                  <a:lnTo>
                    <a:pt x="179" y="68"/>
                  </a:lnTo>
                  <a:lnTo>
                    <a:pt x="181" y="68"/>
                  </a:lnTo>
                  <a:lnTo>
                    <a:pt x="183" y="66"/>
                  </a:lnTo>
                  <a:lnTo>
                    <a:pt x="185" y="66"/>
                  </a:lnTo>
                  <a:lnTo>
                    <a:pt x="187" y="64"/>
                  </a:lnTo>
                  <a:lnTo>
                    <a:pt x="187" y="62"/>
                  </a:lnTo>
                  <a:lnTo>
                    <a:pt x="187" y="61"/>
                  </a:lnTo>
                  <a:lnTo>
                    <a:pt x="189" y="59"/>
                  </a:lnTo>
                  <a:lnTo>
                    <a:pt x="191" y="59"/>
                  </a:lnTo>
                  <a:lnTo>
                    <a:pt x="193" y="61"/>
                  </a:lnTo>
                  <a:lnTo>
                    <a:pt x="195" y="61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0" y="61"/>
                  </a:lnTo>
                  <a:lnTo>
                    <a:pt x="202" y="62"/>
                  </a:lnTo>
                  <a:lnTo>
                    <a:pt x="204" y="62"/>
                  </a:lnTo>
                  <a:lnTo>
                    <a:pt x="204" y="66"/>
                  </a:lnTo>
                  <a:lnTo>
                    <a:pt x="202" y="68"/>
                  </a:lnTo>
                  <a:lnTo>
                    <a:pt x="204" y="70"/>
                  </a:lnTo>
                  <a:lnTo>
                    <a:pt x="204" y="72"/>
                  </a:lnTo>
                  <a:lnTo>
                    <a:pt x="206" y="72"/>
                  </a:lnTo>
                  <a:lnTo>
                    <a:pt x="208" y="72"/>
                  </a:lnTo>
                  <a:lnTo>
                    <a:pt x="210" y="74"/>
                  </a:lnTo>
                  <a:lnTo>
                    <a:pt x="212" y="76"/>
                  </a:lnTo>
                  <a:lnTo>
                    <a:pt x="213" y="78"/>
                  </a:lnTo>
                  <a:lnTo>
                    <a:pt x="215" y="81"/>
                  </a:lnTo>
                  <a:lnTo>
                    <a:pt x="219" y="81"/>
                  </a:lnTo>
                  <a:lnTo>
                    <a:pt x="223" y="81"/>
                  </a:lnTo>
                  <a:lnTo>
                    <a:pt x="225" y="83"/>
                  </a:lnTo>
                  <a:lnTo>
                    <a:pt x="229" y="83"/>
                  </a:lnTo>
                  <a:lnTo>
                    <a:pt x="234" y="85"/>
                  </a:lnTo>
                  <a:lnTo>
                    <a:pt x="234" y="87"/>
                  </a:lnTo>
                  <a:lnTo>
                    <a:pt x="238" y="87"/>
                  </a:lnTo>
                  <a:lnTo>
                    <a:pt x="240" y="87"/>
                  </a:lnTo>
                  <a:lnTo>
                    <a:pt x="240" y="91"/>
                  </a:lnTo>
                  <a:lnTo>
                    <a:pt x="242" y="91"/>
                  </a:lnTo>
                  <a:lnTo>
                    <a:pt x="244" y="91"/>
                  </a:lnTo>
                  <a:lnTo>
                    <a:pt x="246" y="93"/>
                  </a:lnTo>
                  <a:lnTo>
                    <a:pt x="246" y="95"/>
                  </a:lnTo>
                  <a:lnTo>
                    <a:pt x="246" y="96"/>
                  </a:lnTo>
                  <a:lnTo>
                    <a:pt x="246" y="98"/>
                  </a:lnTo>
                  <a:lnTo>
                    <a:pt x="246" y="100"/>
                  </a:lnTo>
                  <a:lnTo>
                    <a:pt x="246" y="102"/>
                  </a:lnTo>
                  <a:lnTo>
                    <a:pt x="246" y="104"/>
                  </a:lnTo>
                  <a:lnTo>
                    <a:pt x="246" y="106"/>
                  </a:lnTo>
                  <a:lnTo>
                    <a:pt x="247" y="106"/>
                  </a:lnTo>
                  <a:lnTo>
                    <a:pt x="251" y="106"/>
                  </a:lnTo>
                  <a:lnTo>
                    <a:pt x="253" y="106"/>
                  </a:lnTo>
                  <a:lnTo>
                    <a:pt x="253" y="108"/>
                  </a:lnTo>
                  <a:lnTo>
                    <a:pt x="255" y="108"/>
                  </a:lnTo>
                  <a:lnTo>
                    <a:pt x="257" y="108"/>
                  </a:lnTo>
                  <a:lnTo>
                    <a:pt x="261" y="108"/>
                  </a:lnTo>
                  <a:lnTo>
                    <a:pt x="264" y="110"/>
                  </a:lnTo>
                  <a:lnTo>
                    <a:pt x="268" y="110"/>
                  </a:lnTo>
                  <a:lnTo>
                    <a:pt x="272" y="110"/>
                  </a:lnTo>
                  <a:lnTo>
                    <a:pt x="276" y="112"/>
                  </a:lnTo>
                  <a:lnTo>
                    <a:pt x="278" y="113"/>
                  </a:lnTo>
                  <a:lnTo>
                    <a:pt x="280" y="115"/>
                  </a:lnTo>
                  <a:lnTo>
                    <a:pt x="283" y="113"/>
                  </a:lnTo>
                  <a:lnTo>
                    <a:pt x="287" y="110"/>
                  </a:lnTo>
                  <a:lnTo>
                    <a:pt x="293" y="110"/>
                  </a:lnTo>
                  <a:lnTo>
                    <a:pt x="295" y="112"/>
                  </a:lnTo>
                  <a:lnTo>
                    <a:pt x="298" y="112"/>
                  </a:lnTo>
                  <a:lnTo>
                    <a:pt x="300" y="110"/>
                  </a:lnTo>
                  <a:lnTo>
                    <a:pt x="304" y="108"/>
                  </a:lnTo>
                  <a:lnTo>
                    <a:pt x="308" y="113"/>
                  </a:lnTo>
                  <a:lnTo>
                    <a:pt x="314" y="113"/>
                  </a:lnTo>
                  <a:lnTo>
                    <a:pt x="315" y="113"/>
                  </a:lnTo>
                  <a:lnTo>
                    <a:pt x="319" y="113"/>
                  </a:lnTo>
                  <a:lnTo>
                    <a:pt x="321" y="115"/>
                  </a:lnTo>
                  <a:lnTo>
                    <a:pt x="323" y="117"/>
                  </a:lnTo>
                  <a:lnTo>
                    <a:pt x="323" y="121"/>
                  </a:lnTo>
                  <a:lnTo>
                    <a:pt x="325" y="121"/>
                  </a:lnTo>
                  <a:lnTo>
                    <a:pt x="327" y="123"/>
                  </a:lnTo>
                  <a:lnTo>
                    <a:pt x="327" y="125"/>
                  </a:lnTo>
                  <a:lnTo>
                    <a:pt x="327" y="127"/>
                  </a:lnTo>
                  <a:lnTo>
                    <a:pt x="329" y="129"/>
                  </a:lnTo>
                  <a:lnTo>
                    <a:pt x="331" y="130"/>
                  </a:lnTo>
                  <a:lnTo>
                    <a:pt x="332" y="130"/>
                  </a:lnTo>
                  <a:lnTo>
                    <a:pt x="334" y="130"/>
                  </a:lnTo>
                  <a:lnTo>
                    <a:pt x="338" y="132"/>
                  </a:lnTo>
                  <a:lnTo>
                    <a:pt x="344" y="134"/>
                  </a:lnTo>
                  <a:lnTo>
                    <a:pt x="346" y="136"/>
                  </a:lnTo>
                  <a:lnTo>
                    <a:pt x="348" y="138"/>
                  </a:lnTo>
                  <a:lnTo>
                    <a:pt x="348" y="142"/>
                  </a:lnTo>
                  <a:lnTo>
                    <a:pt x="348" y="146"/>
                  </a:lnTo>
                  <a:lnTo>
                    <a:pt x="349" y="147"/>
                  </a:lnTo>
                  <a:lnTo>
                    <a:pt x="351" y="151"/>
                  </a:lnTo>
                  <a:lnTo>
                    <a:pt x="351" y="153"/>
                  </a:lnTo>
                  <a:lnTo>
                    <a:pt x="353" y="155"/>
                  </a:lnTo>
                  <a:lnTo>
                    <a:pt x="355" y="155"/>
                  </a:lnTo>
                  <a:lnTo>
                    <a:pt x="353" y="157"/>
                  </a:lnTo>
                  <a:lnTo>
                    <a:pt x="353" y="159"/>
                  </a:lnTo>
                  <a:lnTo>
                    <a:pt x="353" y="161"/>
                  </a:lnTo>
                  <a:lnTo>
                    <a:pt x="355" y="161"/>
                  </a:lnTo>
                  <a:lnTo>
                    <a:pt x="361" y="161"/>
                  </a:lnTo>
                  <a:lnTo>
                    <a:pt x="363" y="163"/>
                  </a:lnTo>
                  <a:lnTo>
                    <a:pt x="365" y="163"/>
                  </a:lnTo>
                  <a:lnTo>
                    <a:pt x="366" y="163"/>
                  </a:lnTo>
                  <a:lnTo>
                    <a:pt x="366" y="166"/>
                  </a:lnTo>
                  <a:lnTo>
                    <a:pt x="366" y="172"/>
                  </a:lnTo>
                  <a:lnTo>
                    <a:pt x="368" y="180"/>
                  </a:lnTo>
                  <a:lnTo>
                    <a:pt x="368" y="181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2" y="189"/>
                  </a:lnTo>
                  <a:lnTo>
                    <a:pt x="374" y="189"/>
                  </a:lnTo>
                  <a:lnTo>
                    <a:pt x="376" y="189"/>
                  </a:lnTo>
                  <a:lnTo>
                    <a:pt x="380" y="191"/>
                  </a:lnTo>
                  <a:lnTo>
                    <a:pt x="382" y="193"/>
                  </a:lnTo>
                  <a:lnTo>
                    <a:pt x="383" y="191"/>
                  </a:lnTo>
                  <a:lnTo>
                    <a:pt x="385" y="191"/>
                  </a:lnTo>
                  <a:lnTo>
                    <a:pt x="387" y="191"/>
                  </a:lnTo>
                  <a:lnTo>
                    <a:pt x="391" y="191"/>
                  </a:lnTo>
                  <a:lnTo>
                    <a:pt x="397" y="195"/>
                  </a:lnTo>
                  <a:lnTo>
                    <a:pt x="399" y="197"/>
                  </a:lnTo>
                  <a:lnTo>
                    <a:pt x="400" y="198"/>
                  </a:lnTo>
                  <a:lnTo>
                    <a:pt x="402" y="198"/>
                  </a:lnTo>
                  <a:lnTo>
                    <a:pt x="402" y="200"/>
                  </a:lnTo>
                  <a:lnTo>
                    <a:pt x="406" y="200"/>
                  </a:lnTo>
                  <a:lnTo>
                    <a:pt x="412" y="200"/>
                  </a:lnTo>
                  <a:lnTo>
                    <a:pt x="416" y="200"/>
                  </a:lnTo>
                  <a:lnTo>
                    <a:pt x="419" y="202"/>
                  </a:lnTo>
                  <a:lnTo>
                    <a:pt x="421" y="200"/>
                  </a:lnTo>
                  <a:lnTo>
                    <a:pt x="421" y="202"/>
                  </a:lnTo>
                  <a:lnTo>
                    <a:pt x="425" y="202"/>
                  </a:lnTo>
                  <a:lnTo>
                    <a:pt x="427" y="202"/>
                  </a:lnTo>
                  <a:lnTo>
                    <a:pt x="429" y="202"/>
                  </a:lnTo>
                  <a:lnTo>
                    <a:pt x="431" y="202"/>
                  </a:lnTo>
                  <a:lnTo>
                    <a:pt x="434" y="202"/>
                  </a:lnTo>
                  <a:lnTo>
                    <a:pt x="436" y="202"/>
                  </a:lnTo>
                  <a:lnTo>
                    <a:pt x="442" y="202"/>
                  </a:lnTo>
                  <a:lnTo>
                    <a:pt x="444" y="200"/>
                  </a:lnTo>
                  <a:lnTo>
                    <a:pt x="446" y="202"/>
                  </a:lnTo>
                  <a:lnTo>
                    <a:pt x="450" y="202"/>
                  </a:lnTo>
                  <a:lnTo>
                    <a:pt x="450" y="204"/>
                  </a:lnTo>
                  <a:lnTo>
                    <a:pt x="451" y="200"/>
                  </a:lnTo>
                  <a:lnTo>
                    <a:pt x="453" y="197"/>
                  </a:lnTo>
                  <a:lnTo>
                    <a:pt x="457" y="193"/>
                  </a:lnTo>
                  <a:lnTo>
                    <a:pt x="457" y="191"/>
                  </a:lnTo>
                  <a:lnTo>
                    <a:pt x="459" y="189"/>
                  </a:lnTo>
                  <a:lnTo>
                    <a:pt x="461" y="189"/>
                  </a:lnTo>
                  <a:lnTo>
                    <a:pt x="465" y="189"/>
                  </a:lnTo>
                  <a:lnTo>
                    <a:pt x="468" y="187"/>
                  </a:lnTo>
                  <a:lnTo>
                    <a:pt x="470" y="185"/>
                  </a:lnTo>
                  <a:lnTo>
                    <a:pt x="472" y="183"/>
                  </a:lnTo>
                  <a:lnTo>
                    <a:pt x="474" y="183"/>
                  </a:lnTo>
                  <a:lnTo>
                    <a:pt x="476" y="183"/>
                  </a:lnTo>
                  <a:lnTo>
                    <a:pt x="478" y="183"/>
                  </a:lnTo>
                  <a:lnTo>
                    <a:pt x="482" y="183"/>
                  </a:lnTo>
                  <a:lnTo>
                    <a:pt x="484" y="185"/>
                  </a:lnTo>
                  <a:lnTo>
                    <a:pt x="485" y="185"/>
                  </a:lnTo>
                  <a:lnTo>
                    <a:pt x="487" y="185"/>
                  </a:lnTo>
                  <a:lnTo>
                    <a:pt x="491" y="187"/>
                  </a:lnTo>
                  <a:lnTo>
                    <a:pt x="491" y="185"/>
                  </a:lnTo>
                  <a:lnTo>
                    <a:pt x="493" y="185"/>
                  </a:lnTo>
                  <a:lnTo>
                    <a:pt x="495" y="185"/>
                  </a:lnTo>
                  <a:lnTo>
                    <a:pt x="497" y="187"/>
                  </a:lnTo>
                  <a:lnTo>
                    <a:pt x="502" y="187"/>
                  </a:lnTo>
                  <a:lnTo>
                    <a:pt x="504" y="187"/>
                  </a:lnTo>
                  <a:lnTo>
                    <a:pt x="504" y="191"/>
                  </a:lnTo>
                  <a:lnTo>
                    <a:pt x="504" y="195"/>
                  </a:lnTo>
                  <a:lnTo>
                    <a:pt x="506" y="195"/>
                  </a:lnTo>
                  <a:lnTo>
                    <a:pt x="510" y="197"/>
                  </a:lnTo>
                  <a:lnTo>
                    <a:pt x="512" y="198"/>
                  </a:lnTo>
                  <a:lnTo>
                    <a:pt x="514" y="200"/>
                  </a:lnTo>
                  <a:lnTo>
                    <a:pt x="516" y="198"/>
                  </a:lnTo>
                  <a:lnTo>
                    <a:pt x="518" y="198"/>
                  </a:lnTo>
                  <a:lnTo>
                    <a:pt x="519" y="198"/>
                  </a:lnTo>
                  <a:lnTo>
                    <a:pt x="521" y="198"/>
                  </a:lnTo>
                  <a:lnTo>
                    <a:pt x="525" y="198"/>
                  </a:lnTo>
                  <a:lnTo>
                    <a:pt x="527" y="198"/>
                  </a:lnTo>
                  <a:lnTo>
                    <a:pt x="527" y="197"/>
                  </a:lnTo>
                  <a:lnTo>
                    <a:pt x="529" y="198"/>
                  </a:lnTo>
                  <a:lnTo>
                    <a:pt x="531" y="198"/>
                  </a:lnTo>
                  <a:lnTo>
                    <a:pt x="533" y="198"/>
                  </a:lnTo>
                  <a:lnTo>
                    <a:pt x="535" y="197"/>
                  </a:lnTo>
                  <a:lnTo>
                    <a:pt x="536" y="198"/>
                  </a:lnTo>
                  <a:lnTo>
                    <a:pt x="538" y="198"/>
                  </a:lnTo>
                  <a:lnTo>
                    <a:pt x="542" y="198"/>
                  </a:lnTo>
                  <a:lnTo>
                    <a:pt x="544" y="198"/>
                  </a:lnTo>
                  <a:lnTo>
                    <a:pt x="544" y="197"/>
                  </a:lnTo>
                  <a:lnTo>
                    <a:pt x="548" y="191"/>
                  </a:lnTo>
                  <a:lnTo>
                    <a:pt x="550" y="187"/>
                  </a:lnTo>
                  <a:lnTo>
                    <a:pt x="553" y="185"/>
                  </a:lnTo>
                  <a:lnTo>
                    <a:pt x="555" y="185"/>
                  </a:lnTo>
                  <a:lnTo>
                    <a:pt x="557" y="185"/>
                  </a:lnTo>
                  <a:lnTo>
                    <a:pt x="561" y="183"/>
                  </a:lnTo>
                  <a:lnTo>
                    <a:pt x="563" y="183"/>
                  </a:lnTo>
                  <a:lnTo>
                    <a:pt x="565" y="183"/>
                  </a:lnTo>
                  <a:lnTo>
                    <a:pt x="569" y="183"/>
                  </a:lnTo>
                  <a:lnTo>
                    <a:pt x="570" y="181"/>
                  </a:lnTo>
                  <a:lnTo>
                    <a:pt x="572" y="181"/>
                  </a:lnTo>
                  <a:lnTo>
                    <a:pt x="574" y="181"/>
                  </a:lnTo>
                  <a:lnTo>
                    <a:pt x="574" y="180"/>
                  </a:lnTo>
                  <a:lnTo>
                    <a:pt x="576" y="178"/>
                  </a:lnTo>
                  <a:lnTo>
                    <a:pt x="578" y="178"/>
                  </a:lnTo>
                  <a:lnTo>
                    <a:pt x="580" y="176"/>
                  </a:lnTo>
                  <a:lnTo>
                    <a:pt x="582" y="176"/>
                  </a:lnTo>
                  <a:lnTo>
                    <a:pt x="582" y="174"/>
                  </a:lnTo>
                  <a:lnTo>
                    <a:pt x="584" y="174"/>
                  </a:lnTo>
                  <a:lnTo>
                    <a:pt x="584" y="176"/>
                  </a:lnTo>
                  <a:lnTo>
                    <a:pt x="586" y="176"/>
                  </a:lnTo>
                  <a:lnTo>
                    <a:pt x="587" y="176"/>
                  </a:lnTo>
                  <a:lnTo>
                    <a:pt x="589" y="176"/>
                  </a:lnTo>
                  <a:lnTo>
                    <a:pt x="589" y="178"/>
                  </a:lnTo>
                  <a:lnTo>
                    <a:pt x="589" y="180"/>
                  </a:lnTo>
                  <a:lnTo>
                    <a:pt x="591" y="181"/>
                  </a:lnTo>
                  <a:lnTo>
                    <a:pt x="593" y="183"/>
                  </a:lnTo>
                  <a:lnTo>
                    <a:pt x="593" y="185"/>
                  </a:lnTo>
                  <a:lnTo>
                    <a:pt x="593" y="189"/>
                  </a:lnTo>
                  <a:lnTo>
                    <a:pt x="591" y="189"/>
                  </a:lnTo>
                  <a:lnTo>
                    <a:pt x="589" y="191"/>
                  </a:lnTo>
                  <a:lnTo>
                    <a:pt x="589" y="189"/>
                  </a:lnTo>
                  <a:lnTo>
                    <a:pt x="586" y="189"/>
                  </a:lnTo>
                  <a:lnTo>
                    <a:pt x="582" y="189"/>
                  </a:lnTo>
                  <a:lnTo>
                    <a:pt x="576" y="191"/>
                  </a:lnTo>
                  <a:lnTo>
                    <a:pt x="574" y="191"/>
                  </a:lnTo>
                  <a:lnTo>
                    <a:pt x="572" y="193"/>
                  </a:lnTo>
                  <a:lnTo>
                    <a:pt x="572" y="195"/>
                  </a:lnTo>
                  <a:lnTo>
                    <a:pt x="578" y="195"/>
                  </a:lnTo>
                  <a:lnTo>
                    <a:pt x="580" y="195"/>
                  </a:lnTo>
                  <a:lnTo>
                    <a:pt x="582" y="195"/>
                  </a:lnTo>
                  <a:lnTo>
                    <a:pt x="584" y="197"/>
                  </a:lnTo>
                  <a:lnTo>
                    <a:pt x="586" y="197"/>
                  </a:lnTo>
                  <a:lnTo>
                    <a:pt x="587" y="197"/>
                  </a:lnTo>
                  <a:lnTo>
                    <a:pt x="591" y="197"/>
                  </a:lnTo>
                  <a:lnTo>
                    <a:pt x="595" y="198"/>
                  </a:lnTo>
                  <a:lnTo>
                    <a:pt x="599" y="200"/>
                  </a:lnTo>
                  <a:lnTo>
                    <a:pt x="601" y="200"/>
                  </a:lnTo>
                  <a:lnTo>
                    <a:pt x="604" y="202"/>
                  </a:lnTo>
                  <a:lnTo>
                    <a:pt x="606" y="202"/>
                  </a:lnTo>
                  <a:lnTo>
                    <a:pt x="610" y="200"/>
                  </a:lnTo>
                  <a:lnTo>
                    <a:pt x="614" y="198"/>
                  </a:lnTo>
                  <a:lnTo>
                    <a:pt x="618" y="195"/>
                  </a:lnTo>
                  <a:lnTo>
                    <a:pt x="621" y="193"/>
                  </a:lnTo>
                  <a:lnTo>
                    <a:pt x="623" y="193"/>
                  </a:lnTo>
                  <a:lnTo>
                    <a:pt x="627" y="191"/>
                  </a:lnTo>
                  <a:lnTo>
                    <a:pt x="627" y="189"/>
                  </a:lnTo>
                  <a:lnTo>
                    <a:pt x="629" y="187"/>
                  </a:lnTo>
                  <a:lnTo>
                    <a:pt x="633" y="185"/>
                  </a:lnTo>
                  <a:lnTo>
                    <a:pt x="635" y="187"/>
                  </a:lnTo>
                  <a:lnTo>
                    <a:pt x="637" y="187"/>
                  </a:lnTo>
                  <a:lnTo>
                    <a:pt x="638" y="187"/>
                  </a:lnTo>
                  <a:lnTo>
                    <a:pt x="640" y="187"/>
                  </a:lnTo>
                  <a:lnTo>
                    <a:pt x="642" y="187"/>
                  </a:lnTo>
                  <a:lnTo>
                    <a:pt x="642" y="185"/>
                  </a:lnTo>
                  <a:lnTo>
                    <a:pt x="644" y="185"/>
                  </a:lnTo>
                  <a:lnTo>
                    <a:pt x="646" y="185"/>
                  </a:lnTo>
                  <a:lnTo>
                    <a:pt x="648" y="185"/>
                  </a:lnTo>
                  <a:lnTo>
                    <a:pt x="652" y="185"/>
                  </a:lnTo>
                  <a:lnTo>
                    <a:pt x="654" y="187"/>
                  </a:lnTo>
                  <a:lnTo>
                    <a:pt x="656" y="187"/>
                  </a:lnTo>
                  <a:lnTo>
                    <a:pt x="659" y="187"/>
                  </a:lnTo>
                  <a:lnTo>
                    <a:pt x="661" y="185"/>
                  </a:lnTo>
                  <a:lnTo>
                    <a:pt x="663" y="185"/>
                  </a:lnTo>
                  <a:lnTo>
                    <a:pt x="665" y="187"/>
                  </a:lnTo>
                  <a:lnTo>
                    <a:pt x="667" y="187"/>
                  </a:lnTo>
                  <a:lnTo>
                    <a:pt x="669" y="185"/>
                  </a:lnTo>
                  <a:lnTo>
                    <a:pt x="673" y="183"/>
                  </a:lnTo>
                  <a:lnTo>
                    <a:pt x="674" y="180"/>
                  </a:lnTo>
                  <a:lnTo>
                    <a:pt x="676" y="178"/>
                  </a:lnTo>
                  <a:lnTo>
                    <a:pt x="676" y="172"/>
                  </a:lnTo>
                  <a:lnTo>
                    <a:pt x="678" y="172"/>
                  </a:lnTo>
                  <a:lnTo>
                    <a:pt x="682" y="170"/>
                  </a:lnTo>
                  <a:lnTo>
                    <a:pt x="684" y="172"/>
                  </a:lnTo>
                  <a:lnTo>
                    <a:pt x="686" y="172"/>
                  </a:lnTo>
                  <a:lnTo>
                    <a:pt x="688" y="174"/>
                  </a:lnTo>
                  <a:lnTo>
                    <a:pt x="690" y="176"/>
                  </a:lnTo>
                  <a:lnTo>
                    <a:pt x="690" y="174"/>
                  </a:lnTo>
                  <a:lnTo>
                    <a:pt x="693" y="174"/>
                  </a:lnTo>
                  <a:lnTo>
                    <a:pt x="695" y="174"/>
                  </a:lnTo>
                  <a:lnTo>
                    <a:pt x="697" y="176"/>
                  </a:lnTo>
                  <a:lnTo>
                    <a:pt x="699" y="180"/>
                  </a:lnTo>
                  <a:lnTo>
                    <a:pt x="701" y="181"/>
                  </a:lnTo>
                  <a:lnTo>
                    <a:pt x="701" y="185"/>
                  </a:lnTo>
                  <a:lnTo>
                    <a:pt x="701" y="189"/>
                  </a:lnTo>
                  <a:lnTo>
                    <a:pt x="703" y="193"/>
                  </a:lnTo>
                  <a:lnTo>
                    <a:pt x="703" y="195"/>
                  </a:lnTo>
                  <a:lnTo>
                    <a:pt x="703" y="197"/>
                  </a:lnTo>
                  <a:lnTo>
                    <a:pt x="703" y="200"/>
                  </a:lnTo>
                  <a:lnTo>
                    <a:pt x="703" y="202"/>
                  </a:lnTo>
                  <a:lnTo>
                    <a:pt x="703" y="204"/>
                  </a:lnTo>
                  <a:lnTo>
                    <a:pt x="707" y="202"/>
                  </a:lnTo>
                  <a:lnTo>
                    <a:pt x="710" y="202"/>
                  </a:lnTo>
                  <a:lnTo>
                    <a:pt x="712" y="204"/>
                  </a:lnTo>
                  <a:lnTo>
                    <a:pt x="714" y="204"/>
                  </a:lnTo>
                  <a:lnTo>
                    <a:pt x="716" y="206"/>
                  </a:lnTo>
                  <a:lnTo>
                    <a:pt x="718" y="210"/>
                  </a:lnTo>
                  <a:lnTo>
                    <a:pt x="720" y="210"/>
                  </a:lnTo>
                  <a:lnTo>
                    <a:pt x="720" y="208"/>
                  </a:lnTo>
                  <a:lnTo>
                    <a:pt x="722" y="206"/>
                  </a:lnTo>
                  <a:lnTo>
                    <a:pt x="724" y="204"/>
                  </a:lnTo>
                  <a:lnTo>
                    <a:pt x="725" y="202"/>
                  </a:lnTo>
                  <a:lnTo>
                    <a:pt x="729" y="202"/>
                  </a:lnTo>
                  <a:lnTo>
                    <a:pt x="731" y="200"/>
                  </a:lnTo>
                  <a:lnTo>
                    <a:pt x="733" y="200"/>
                  </a:lnTo>
                  <a:lnTo>
                    <a:pt x="733" y="195"/>
                  </a:lnTo>
                  <a:lnTo>
                    <a:pt x="737" y="193"/>
                  </a:lnTo>
                  <a:lnTo>
                    <a:pt x="741" y="193"/>
                  </a:lnTo>
                  <a:lnTo>
                    <a:pt x="742" y="195"/>
                  </a:lnTo>
                  <a:lnTo>
                    <a:pt x="746" y="193"/>
                  </a:lnTo>
                  <a:lnTo>
                    <a:pt x="750" y="193"/>
                  </a:lnTo>
                  <a:lnTo>
                    <a:pt x="752" y="193"/>
                  </a:lnTo>
                  <a:lnTo>
                    <a:pt x="756" y="191"/>
                  </a:lnTo>
                  <a:lnTo>
                    <a:pt x="758" y="193"/>
                  </a:lnTo>
                  <a:lnTo>
                    <a:pt x="758" y="197"/>
                  </a:lnTo>
                  <a:lnTo>
                    <a:pt x="756" y="200"/>
                  </a:lnTo>
                  <a:lnTo>
                    <a:pt x="754" y="202"/>
                  </a:lnTo>
                  <a:lnTo>
                    <a:pt x="756" y="204"/>
                  </a:lnTo>
                  <a:lnTo>
                    <a:pt x="754" y="206"/>
                  </a:lnTo>
                  <a:lnTo>
                    <a:pt x="754" y="208"/>
                  </a:lnTo>
                  <a:lnTo>
                    <a:pt x="756" y="210"/>
                  </a:lnTo>
                  <a:lnTo>
                    <a:pt x="756" y="212"/>
                  </a:lnTo>
                  <a:lnTo>
                    <a:pt x="756" y="214"/>
                  </a:lnTo>
                  <a:lnTo>
                    <a:pt x="758" y="214"/>
                  </a:lnTo>
                  <a:lnTo>
                    <a:pt x="759" y="214"/>
                  </a:lnTo>
                  <a:lnTo>
                    <a:pt x="761" y="212"/>
                  </a:lnTo>
                  <a:lnTo>
                    <a:pt x="763" y="210"/>
                  </a:lnTo>
                  <a:lnTo>
                    <a:pt x="765" y="210"/>
                  </a:lnTo>
                  <a:lnTo>
                    <a:pt x="767" y="210"/>
                  </a:lnTo>
                  <a:lnTo>
                    <a:pt x="769" y="210"/>
                  </a:lnTo>
                  <a:lnTo>
                    <a:pt x="771" y="208"/>
                  </a:lnTo>
                  <a:lnTo>
                    <a:pt x="773" y="210"/>
                  </a:lnTo>
                  <a:lnTo>
                    <a:pt x="776" y="210"/>
                  </a:lnTo>
                  <a:lnTo>
                    <a:pt x="778" y="210"/>
                  </a:lnTo>
                  <a:lnTo>
                    <a:pt x="782" y="210"/>
                  </a:lnTo>
                  <a:lnTo>
                    <a:pt x="786" y="210"/>
                  </a:lnTo>
                  <a:lnTo>
                    <a:pt x="788" y="210"/>
                  </a:lnTo>
                  <a:lnTo>
                    <a:pt x="792" y="212"/>
                  </a:lnTo>
                  <a:lnTo>
                    <a:pt x="795" y="214"/>
                  </a:lnTo>
                  <a:lnTo>
                    <a:pt x="797" y="214"/>
                  </a:lnTo>
                  <a:lnTo>
                    <a:pt x="799" y="214"/>
                  </a:lnTo>
                  <a:lnTo>
                    <a:pt x="801" y="212"/>
                  </a:lnTo>
                  <a:lnTo>
                    <a:pt x="803" y="212"/>
                  </a:lnTo>
                  <a:lnTo>
                    <a:pt x="805" y="208"/>
                  </a:lnTo>
                  <a:lnTo>
                    <a:pt x="805" y="206"/>
                  </a:lnTo>
                  <a:lnTo>
                    <a:pt x="805" y="204"/>
                  </a:lnTo>
                  <a:lnTo>
                    <a:pt x="805" y="202"/>
                  </a:lnTo>
                  <a:lnTo>
                    <a:pt x="809" y="198"/>
                  </a:lnTo>
                  <a:lnTo>
                    <a:pt x="812" y="193"/>
                  </a:lnTo>
                  <a:lnTo>
                    <a:pt x="816" y="193"/>
                  </a:lnTo>
                  <a:lnTo>
                    <a:pt x="818" y="193"/>
                  </a:lnTo>
                  <a:lnTo>
                    <a:pt x="820" y="191"/>
                  </a:lnTo>
                  <a:lnTo>
                    <a:pt x="820" y="189"/>
                  </a:lnTo>
                  <a:lnTo>
                    <a:pt x="824" y="181"/>
                  </a:lnTo>
                  <a:lnTo>
                    <a:pt x="827" y="176"/>
                  </a:lnTo>
                  <a:lnTo>
                    <a:pt x="833" y="172"/>
                  </a:lnTo>
                  <a:lnTo>
                    <a:pt x="833" y="170"/>
                  </a:lnTo>
                  <a:lnTo>
                    <a:pt x="833" y="166"/>
                  </a:lnTo>
                  <a:lnTo>
                    <a:pt x="833" y="164"/>
                  </a:lnTo>
                  <a:lnTo>
                    <a:pt x="833" y="163"/>
                  </a:lnTo>
                  <a:lnTo>
                    <a:pt x="835" y="157"/>
                  </a:lnTo>
                  <a:lnTo>
                    <a:pt x="837" y="153"/>
                  </a:lnTo>
                  <a:lnTo>
                    <a:pt x="839" y="149"/>
                  </a:lnTo>
                  <a:lnTo>
                    <a:pt x="844" y="146"/>
                  </a:lnTo>
                  <a:lnTo>
                    <a:pt x="852" y="142"/>
                  </a:lnTo>
                  <a:lnTo>
                    <a:pt x="854" y="138"/>
                  </a:lnTo>
                  <a:lnTo>
                    <a:pt x="856" y="136"/>
                  </a:lnTo>
                  <a:lnTo>
                    <a:pt x="860" y="132"/>
                  </a:lnTo>
                  <a:lnTo>
                    <a:pt x="861" y="132"/>
                  </a:lnTo>
                  <a:lnTo>
                    <a:pt x="863" y="134"/>
                  </a:lnTo>
                  <a:lnTo>
                    <a:pt x="865" y="134"/>
                  </a:lnTo>
                  <a:lnTo>
                    <a:pt x="867" y="134"/>
                  </a:lnTo>
                  <a:lnTo>
                    <a:pt x="867" y="132"/>
                  </a:lnTo>
                  <a:lnTo>
                    <a:pt x="867" y="130"/>
                  </a:lnTo>
                  <a:lnTo>
                    <a:pt x="867" y="127"/>
                  </a:lnTo>
                  <a:lnTo>
                    <a:pt x="867" y="125"/>
                  </a:lnTo>
                  <a:lnTo>
                    <a:pt x="869" y="117"/>
                  </a:lnTo>
                  <a:lnTo>
                    <a:pt x="871" y="112"/>
                  </a:lnTo>
                  <a:lnTo>
                    <a:pt x="877" y="113"/>
                  </a:lnTo>
                  <a:lnTo>
                    <a:pt x="882" y="117"/>
                  </a:lnTo>
                  <a:lnTo>
                    <a:pt x="886" y="115"/>
                  </a:lnTo>
                  <a:lnTo>
                    <a:pt x="890" y="117"/>
                  </a:lnTo>
                  <a:lnTo>
                    <a:pt x="890" y="121"/>
                  </a:lnTo>
                  <a:lnTo>
                    <a:pt x="890" y="125"/>
                  </a:lnTo>
                  <a:lnTo>
                    <a:pt x="888" y="129"/>
                  </a:lnTo>
                  <a:lnTo>
                    <a:pt x="890" y="129"/>
                  </a:lnTo>
                  <a:lnTo>
                    <a:pt x="892" y="130"/>
                  </a:lnTo>
                  <a:lnTo>
                    <a:pt x="892" y="132"/>
                  </a:lnTo>
                  <a:lnTo>
                    <a:pt x="894" y="134"/>
                  </a:lnTo>
                  <a:lnTo>
                    <a:pt x="894" y="136"/>
                  </a:lnTo>
                  <a:lnTo>
                    <a:pt x="894" y="140"/>
                  </a:lnTo>
                  <a:lnTo>
                    <a:pt x="895" y="140"/>
                  </a:lnTo>
                  <a:lnTo>
                    <a:pt x="899" y="138"/>
                  </a:lnTo>
                  <a:lnTo>
                    <a:pt x="903" y="138"/>
                  </a:lnTo>
                  <a:lnTo>
                    <a:pt x="907" y="138"/>
                  </a:lnTo>
                  <a:lnTo>
                    <a:pt x="911" y="142"/>
                  </a:lnTo>
                  <a:lnTo>
                    <a:pt x="914" y="142"/>
                  </a:lnTo>
                  <a:lnTo>
                    <a:pt x="918" y="140"/>
                  </a:lnTo>
                  <a:lnTo>
                    <a:pt x="924" y="136"/>
                  </a:lnTo>
                  <a:lnTo>
                    <a:pt x="928" y="134"/>
                  </a:lnTo>
                  <a:lnTo>
                    <a:pt x="929" y="136"/>
                  </a:lnTo>
                  <a:lnTo>
                    <a:pt x="933" y="136"/>
                  </a:lnTo>
                  <a:lnTo>
                    <a:pt x="939" y="134"/>
                  </a:lnTo>
                  <a:lnTo>
                    <a:pt x="941" y="136"/>
                  </a:lnTo>
                  <a:lnTo>
                    <a:pt x="943" y="138"/>
                  </a:lnTo>
                  <a:lnTo>
                    <a:pt x="946" y="140"/>
                  </a:lnTo>
                  <a:lnTo>
                    <a:pt x="960" y="142"/>
                  </a:lnTo>
                  <a:lnTo>
                    <a:pt x="967" y="153"/>
                  </a:lnTo>
                  <a:lnTo>
                    <a:pt x="979" y="159"/>
                  </a:lnTo>
                  <a:lnTo>
                    <a:pt x="986" y="153"/>
                  </a:lnTo>
                  <a:lnTo>
                    <a:pt x="988" y="151"/>
                  </a:lnTo>
                  <a:lnTo>
                    <a:pt x="996" y="149"/>
                  </a:lnTo>
                  <a:lnTo>
                    <a:pt x="1001" y="147"/>
                  </a:lnTo>
                  <a:lnTo>
                    <a:pt x="1005" y="147"/>
                  </a:lnTo>
                  <a:lnTo>
                    <a:pt x="1007" y="144"/>
                  </a:lnTo>
                  <a:lnTo>
                    <a:pt x="1009" y="144"/>
                  </a:lnTo>
                  <a:lnTo>
                    <a:pt x="1018" y="147"/>
                  </a:lnTo>
                  <a:lnTo>
                    <a:pt x="1024" y="149"/>
                  </a:lnTo>
                  <a:lnTo>
                    <a:pt x="1030" y="151"/>
                  </a:lnTo>
                  <a:lnTo>
                    <a:pt x="1030" y="155"/>
                  </a:lnTo>
                  <a:lnTo>
                    <a:pt x="1033" y="155"/>
                  </a:lnTo>
                  <a:lnTo>
                    <a:pt x="1035" y="155"/>
                  </a:lnTo>
                  <a:lnTo>
                    <a:pt x="1039" y="151"/>
                  </a:lnTo>
                  <a:lnTo>
                    <a:pt x="1045" y="151"/>
                  </a:lnTo>
                  <a:lnTo>
                    <a:pt x="1048" y="153"/>
                  </a:lnTo>
                  <a:lnTo>
                    <a:pt x="1050" y="157"/>
                  </a:lnTo>
                  <a:lnTo>
                    <a:pt x="1052" y="161"/>
                  </a:lnTo>
                  <a:lnTo>
                    <a:pt x="1052" y="166"/>
                  </a:lnTo>
                  <a:lnTo>
                    <a:pt x="1054" y="168"/>
                  </a:lnTo>
                  <a:lnTo>
                    <a:pt x="1058" y="172"/>
                  </a:lnTo>
                  <a:lnTo>
                    <a:pt x="1064" y="172"/>
                  </a:lnTo>
                  <a:lnTo>
                    <a:pt x="1067" y="170"/>
                  </a:lnTo>
                  <a:lnTo>
                    <a:pt x="1073" y="164"/>
                  </a:lnTo>
                  <a:lnTo>
                    <a:pt x="1075" y="163"/>
                  </a:lnTo>
                  <a:lnTo>
                    <a:pt x="1077" y="161"/>
                  </a:lnTo>
                  <a:lnTo>
                    <a:pt x="1079" y="161"/>
                  </a:lnTo>
                  <a:lnTo>
                    <a:pt x="1081" y="161"/>
                  </a:lnTo>
                  <a:lnTo>
                    <a:pt x="1082" y="161"/>
                  </a:lnTo>
                  <a:lnTo>
                    <a:pt x="1086" y="163"/>
                  </a:lnTo>
                  <a:lnTo>
                    <a:pt x="1088" y="163"/>
                  </a:lnTo>
                  <a:lnTo>
                    <a:pt x="1094" y="164"/>
                  </a:lnTo>
                  <a:lnTo>
                    <a:pt x="1096" y="168"/>
                  </a:lnTo>
                  <a:lnTo>
                    <a:pt x="1098" y="168"/>
                  </a:lnTo>
                  <a:lnTo>
                    <a:pt x="1101" y="168"/>
                  </a:lnTo>
                  <a:lnTo>
                    <a:pt x="1109" y="174"/>
                  </a:lnTo>
                  <a:lnTo>
                    <a:pt x="1113" y="178"/>
                  </a:lnTo>
                  <a:lnTo>
                    <a:pt x="1126" y="180"/>
                  </a:lnTo>
                  <a:lnTo>
                    <a:pt x="1126" y="183"/>
                  </a:lnTo>
                  <a:lnTo>
                    <a:pt x="1128" y="187"/>
                  </a:lnTo>
                  <a:lnTo>
                    <a:pt x="1128" y="191"/>
                  </a:lnTo>
                  <a:lnTo>
                    <a:pt x="1124" y="193"/>
                  </a:lnTo>
                  <a:lnTo>
                    <a:pt x="1118" y="198"/>
                  </a:lnTo>
                  <a:lnTo>
                    <a:pt x="1115" y="200"/>
                  </a:lnTo>
                  <a:lnTo>
                    <a:pt x="1109" y="202"/>
                  </a:lnTo>
                  <a:lnTo>
                    <a:pt x="1109" y="204"/>
                  </a:lnTo>
                  <a:lnTo>
                    <a:pt x="1116" y="212"/>
                  </a:lnTo>
                  <a:lnTo>
                    <a:pt x="1120" y="217"/>
                  </a:lnTo>
                  <a:lnTo>
                    <a:pt x="1124" y="221"/>
                  </a:lnTo>
                  <a:lnTo>
                    <a:pt x="1124" y="223"/>
                  </a:lnTo>
                  <a:lnTo>
                    <a:pt x="1124" y="227"/>
                  </a:lnTo>
                  <a:lnTo>
                    <a:pt x="1122" y="231"/>
                  </a:lnTo>
                  <a:lnTo>
                    <a:pt x="1115" y="234"/>
                  </a:lnTo>
                  <a:lnTo>
                    <a:pt x="1115" y="240"/>
                  </a:lnTo>
                  <a:lnTo>
                    <a:pt x="1113" y="248"/>
                  </a:lnTo>
                  <a:lnTo>
                    <a:pt x="1113" y="253"/>
                  </a:lnTo>
                  <a:lnTo>
                    <a:pt x="1113" y="255"/>
                  </a:lnTo>
                  <a:lnTo>
                    <a:pt x="1107" y="257"/>
                  </a:lnTo>
                  <a:lnTo>
                    <a:pt x="1098" y="259"/>
                  </a:lnTo>
                  <a:lnTo>
                    <a:pt x="1096" y="265"/>
                  </a:lnTo>
                  <a:lnTo>
                    <a:pt x="1096" y="274"/>
                  </a:lnTo>
                  <a:lnTo>
                    <a:pt x="1096" y="278"/>
                  </a:lnTo>
                  <a:lnTo>
                    <a:pt x="1092" y="280"/>
                  </a:lnTo>
                  <a:lnTo>
                    <a:pt x="1090" y="283"/>
                  </a:lnTo>
                  <a:lnTo>
                    <a:pt x="1094" y="289"/>
                  </a:lnTo>
                  <a:lnTo>
                    <a:pt x="1094" y="293"/>
                  </a:lnTo>
                  <a:lnTo>
                    <a:pt x="1092" y="297"/>
                  </a:lnTo>
                  <a:lnTo>
                    <a:pt x="1090" y="302"/>
                  </a:lnTo>
                  <a:lnTo>
                    <a:pt x="1090" y="312"/>
                  </a:lnTo>
                  <a:lnTo>
                    <a:pt x="1086" y="314"/>
                  </a:lnTo>
                  <a:lnTo>
                    <a:pt x="1081" y="317"/>
                  </a:lnTo>
                  <a:lnTo>
                    <a:pt x="1075" y="321"/>
                  </a:lnTo>
                  <a:lnTo>
                    <a:pt x="1073" y="327"/>
                  </a:lnTo>
                  <a:lnTo>
                    <a:pt x="1071" y="333"/>
                  </a:lnTo>
                  <a:lnTo>
                    <a:pt x="1071" y="340"/>
                  </a:lnTo>
                  <a:lnTo>
                    <a:pt x="1064" y="353"/>
                  </a:lnTo>
                  <a:lnTo>
                    <a:pt x="1062" y="357"/>
                  </a:lnTo>
                  <a:lnTo>
                    <a:pt x="1054" y="357"/>
                  </a:lnTo>
                  <a:lnTo>
                    <a:pt x="1050" y="361"/>
                  </a:lnTo>
                  <a:lnTo>
                    <a:pt x="1048" y="367"/>
                  </a:lnTo>
                  <a:lnTo>
                    <a:pt x="1043" y="374"/>
                  </a:lnTo>
                  <a:lnTo>
                    <a:pt x="1043" y="376"/>
                  </a:lnTo>
                  <a:lnTo>
                    <a:pt x="1043" y="378"/>
                  </a:lnTo>
                  <a:lnTo>
                    <a:pt x="1045" y="382"/>
                  </a:lnTo>
                  <a:lnTo>
                    <a:pt x="1043" y="384"/>
                  </a:lnTo>
                  <a:lnTo>
                    <a:pt x="1037" y="387"/>
                  </a:lnTo>
                  <a:lnTo>
                    <a:pt x="1035" y="391"/>
                  </a:lnTo>
                  <a:lnTo>
                    <a:pt x="1031" y="399"/>
                  </a:lnTo>
                  <a:lnTo>
                    <a:pt x="1030" y="402"/>
                  </a:lnTo>
                  <a:lnTo>
                    <a:pt x="1030" y="408"/>
                  </a:lnTo>
                  <a:lnTo>
                    <a:pt x="1031" y="414"/>
                  </a:lnTo>
                  <a:lnTo>
                    <a:pt x="1028" y="421"/>
                  </a:lnTo>
                  <a:lnTo>
                    <a:pt x="1024" y="425"/>
                  </a:lnTo>
                  <a:lnTo>
                    <a:pt x="1020" y="427"/>
                  </a:lnTo>
                  <a:lnTo>
                    <a:pt x="1020" y="436"/>
                  </a:lnTo>
                  <a:lnTo>
                    <a:pt x="1020" y="442"/>
                  </a:lnTo>
                  <a:lnTo>
                    <a:pt x="1026" y="448"/>
                  </a:lnTo>
                  <a:lnTo>
                    <a:pt x="1033" y="453"/>
                  </a:lnTo>
                  <a:lnTo>
                    <a:pt x="1035" y="461"/>
                  </a:lnTo>
                  <a:lnTo>
                    <a:pt x="1041" y="465"/>
                  </a:lnTo>
                  <a:lnTo>
                    <a:pt x="1031" y="478"/>
                  </a:lnTo>
                  <a:lnTo>
                    <a:pt x="1024" y="487"/>
                  </a:lnTo>
                  <a:lnTo>
                    <a:pt x="1022" y="499"/>
                  </a:lnTo>
                  <a:lnTo>
                    <a:pt x="1020" y="510"/>
                  </a:lnTo>
                  <a:lnTo>
                    <a:pt x="1022" y="520"/>
                  </a:lnTo>
                  <a:lnTo>
                    <a:pt x="1033" y="531"/>
                  </a:lnTo>
                  <a:lnTo>
                    <a:pt x="1039" y="537"/>
                  </a:lnTo>
                  <a:lnTo>
                    <a:pt x="1043" y="542"/>
                  </a:lnTo>
                  <a:lnTo>
                    <a:pt x="1043" y="548"/>
                  </a:lnTo>
                  <a:lnTo>
                    <a:pt x="1039" y="552"/>
                  </a:lnTo>
                  <a:lnTo>
                    <a:pt x="1030" y="556"/>
                  </a:lnTo>
                  <a:lnTo>
                    <a:pt x="1024" y="561"/>
                  </a:lnTo>
                  <a:lnTo>
                    <a:pt x="1022" y="563"/>
                  </a:lnTo>
                  <a:lnTo>
                    <a:pt x="1020" y="565"/>
                  </a:lnTo>
                  <a:lnTo>
                    <a:pt x="1018" y="569"/>
                  </a:lnTo>
                  <a:lnTo>
                    <a:pt x="1016" y="573"/>
                  </a:lnTo>
                  <a:lnTo>
                    <a:pt x="1014" y="574"/>
                  </a:lnTo>
                  <a:lnTo>
                    <a:pt x="1013" y="578"/>
                  </a:lnTo>
                  <a:lnTo>
                    <a:pt x="1013" y="582"/>
                  </a:lnTo>
                  <a:lnTo>
                    <a:pt x="1013" y="586"/>
                  </a:lnTo>
                  <a:lnTo>
                    <a:pt x="1013" y="590"/>
                  </a:lnTo>
                  <a:lnTo>
                    <a:pt x="1011" y="593"/>
                  </a:lnTo>
                  <a:lnTo>
                    <a:pt x="1009" y="597"/>
                  </a:lnTo>
                  <a:lnTo>
                    <a:pt x="1009" y="601"/>
                  </a:lnTo>
                  <a:lnTo>
                    <a:pt x="1007" y="603"/>
                  </a:lnTo>
                  <a:lnTo>
                    <a:pt x="1005" y="607"/>
                  </a:lnTo>
                  <a:lnTo>
                    <a:pt x="1003" y="610"/>
                  </a:lnTo>
                  <a:lnTo>
                    <a:pt x="1001" y="612"/>
                  </a:lnTo>
                  <a:lnTo>
                    <a:pt x="999" y="616"/>
                  </a:lnTo>
                  <a:lnTo>
                    <a:pt x="997" y="620"/>
                  </a:lnTo>
                  <a:lnTo>
                    <a:pt x="997" y="624"/>
                  </a:lnTo>
                  <a:lnTo>
                    <a:pt x="997" y="627"/>
                  </a:lnTo>
                  <a:lnTo>
                    <a:pt x="997" y="633"/>
                  </a:lnTo>
                  <a:lnTo>
                    <a:pt x="996" y="635"/>
                  </a:lnTo>
                  <a:lnTo>
                    <a:pt x="996" y="641"/>
                  </a:lnTo>
                  <a:lnTo>
                    <a:pt x="996" y="644"/>
                  </a:lnTo>
                  <a:lnTo>
                    <a:pt x="996" y="648"/>
                  </a:lnTo>
                  <a:lnTo>
                    <a:pt x="996" y="654"/>
                  </a:lnTo>
                  <a:lnTo>
                    <a:pt x="997" y="658"/>
                  </a:lnTo>
                  <a:lnTo>
                    <a:pt x="997" y="661"/>
                  </a:lnTo>
                  <a:lnTo>
                    <a:pt x="996" y="665"/>
                  </a:lnTo>
                  <a:lnTo>
                    <a:pt x="996" y="669"/>
                  </a:lnTo>
                  <a:lnTo>
                    <a:pt x="994" y="673"/>
                  </a:lnTo>
                  <a:lnTo>
                    <a:pt x="994" y="676"/>
                  </a:lnTo>
                  <a:lnTo>
                    <a:pt x="992" y="678"/>
                  </a:lnTo>
                  <a:lnTo>
                    <a:pt x="990" y="682"/>
                  </a:lnTo>
                  <a:lnTo>
                    <a:pt x="988" y="682"/>
                  </a:lnTo>
                  <a:lnTo>
                    <a:pt x="988" y="686"/>
                  </a:lnTo>
                  <a:lnTo>
                    <a:pt x="986" y="688"/>
                  </a:lnTo>
                  <a:lnTo>
                    <a:pt x="984" y="692"/>
                  </a:lnTo>
                  <a:lnTo>
                    <a:pt x="984" y="695"/>
                  </a:lnTo>
                  <a:lnTo>
                    <a:pt x="984" y="701"/>
                  </a:lnTo>
                  <a:lnTo>
                    <a:pt x="986" y="703"/>
                  </a:lnTo>
                  <a:lnTo>
                    <a:pt x="988" y="705"/>
                  </a:lnTo>
                  <a:lnTo>
                    <a:pt x="990" y="707"/>
                  </a:lnTo>
                  <a:lnTo>
                    <a:pt x="992" y="709"/>
                  </a:lnTo>
                  <a:lnTo>
                    <a:pt x="996" y="710"/>
                  </a:lnTo>
                  <a:lnTo>
                    <a:pt x="999" y="712"/>
                  </a:lnTo>
                  <a:lnTo>
                    <a:pt x="1001" y="714"/>
                  </a:lnTo>
                  <a:lnTo>
                    <a:pt x="1003" y="718"/>
                  </a:lnTo>
                  <a:lnTo>
                    <a:pt x="1005" y="722"/>
                  </a:lnTo>
                  <a:lnTo>
                    <a:pt x="1005" y="726"/>
                  </a:lnTo>
                  <a:lnTo>
                    <a:pt x="1007" y="731"/>
                  </a:lnTo>
                  <a:lnTo>
                    <a:pt x="1009" y="735"/>
                  </a:lnTo>
                  <a:lnTo>
                    <a:pt x="1011" y="739"/>
                  </a:lnTo>
                  <a:lnTo>
                    <a:pt x="1013" y="741"/>
                  </a:lnTo>
                  <a:lnTo>
                    <a:pt x="1016" y="743"/>
                  </a:lnTo>
                  <a:lnTo>
                    <a:pt x="1020" y="744"/>
                  </a:lnTo>
                  <a:lnTo>
                    <a:pt x="1022" y="746"/>
                  </a:lnTo>
                  <a:lnTo>
                    <a:pt x="1028" y="746"/>
                  </a:lnTo>
                  <a:lnTo>
                    <a:pt x="1030" y="748"/>
                  </a:lnTo>
                  <a:lnTo>
                    <a:pt x="1033" y="750"/>
                  </a:lnTo>
                  <a:lnTo>
                    <a:pt x="1037" y="752"/>
                  </a:lnTo>
                  <a:lnTo>
                    <a:pt x="1041" y="754"/>
                  </a:lnTo>
                  <a:lnTo>
                    <a:pt x="1043" y="756"/>
                  </a:lnTo>
                  <a:lnTo>
                    <a:pt x="1047" y="758"/>
                  </a:lnTo>
                  <a:lnTo>
                    <a:pt x="1047" y="763"/>
                  </a:lnTo>
                  <a:lnTo>
                    <a:pt x="1048" y="767"/>
                  </a:lnTo>
                  <a:lnTo>
                    <a:pt x="1050" y="771"/>
                  </a:lnTo>
                  <a:lnTo>
                    <a:pt x="1052" y="773"/>
                  </a:lnTo>
                  <a:lnTo>
                    <a:pt x="1056" y="775"/>
                  </a:lnTo>
                  <a:lnTo>
                    <a:pt x="1060" y="777"/>
                  </a:lnTo>
                  <a:lnTo>
                    <a:pt x="1062" y="778"/>
                  </a:lnTo>
                  <a:lnTo>
                    <a:pt x="1065" y="780"/>
                  </a:lnTo>
                  <a:lnTo>
                    <a:pt x="1067" y="784"/>
                  </a:lnTo>
                  <a:lnTo>
                    <a:pt x="1071" y="786"/>
                  </a:lnTo>
                  <a:lnTo>
                    <a:pt x="1073" y="790"/>
                  </a:lnTo>
                  <a:lnTo>
                    <a:pt x="1075" y="794"/>
                  </a:lnTo>
                  <a:lnTo>
                    <a:pt x="1075" y="799"/>
                  </a:lnTo>
                  <a:lnTo>
                    <a:pt x="1075" y="803"/>
                  </a:lnTo>
                  <a:lnTo>
                    <a:pt x="1075" y="807"/>
                  </a:lnTo>
                  <a:lnTo>
                    <a:pt x="1075" y="811"/>
                  </a:lnTo>
                  <a:lnTo>
                    <a:pt x="1077" y="814"/>
                  </a:lnTo>
                  <a:lnTo>
                    <a:pt x="1079" y="820"/>
                  </a:lnTo>
                  <a:lnTo>
                    <a:pt x="1081" y="822"/>
                  </a:lnTo>
                  <a:lnTo>
                    <a:pt x="1084" y="824"/>
                  </a:lnTo>
                  <a:lnTo>
                    <a:pt x="1086" y="826"/>
                  </a:lnTo>
                  <a:lnTo>
                    <a:pt x="1090" y="828"/>
                  </a:lnTo>
                  <a:lnTo>
                    <a:pt x="1092" y="831"/>
                  </a:lnTo>
                  <a:lnTo>
                    <a:pt x="1094" y="835"/>
                  </a:lnTo>
                  <a:lnTo>
                    <a:pt x="1094" y="839"/>
                  </a:lnTo>
                  <a:lnTo>
                    <a:pt x="1094" y="845"/>
                  </a:lnTo>
                  <a:lnTo>
                    <a:pt x="1094" y="848"/>
                  </a:lnTo>
                  <a:lnTo>
                    <a:pt x="1096" y="852"/>
                  </a:lnTo>
                  <a:lnTo>
                    <a:pt x="1099" y="854"/>
                  </a:lnTo>
                  <a:lnTo>
                    <a:pt x="1103" y="856"/>
                  </a:lnTo>
                  <a:lnTo>
                    <a:pt x="1107" y="858"/>
                  </a:lnTo>
                  <a:lnTo>
                    <a:pt x="1109" y="860"/>
                  </a:lnTo>
                  <a:lnTo>
                    <a:pt x="1111" y="863"/>
                  </a:lnTo>
                  <a:lnTo>
                    <a:pt x="1111" y="867"/>
                  </a:lnTo>
                  <a:lnTo>
                    <a:pt x="1111" y="871"/>
                  </a:lnTo>
                  <a:lnTo>
                    <a:pt x="1109" y="875"/>
                  </a:lnTo>
                  <a:lnTo>
                    <a:pt x="1109" y="879"/>
                  </a:lnTo>
                  <a:lnTo>
                    <a:pt x="1109" y="882"/>
                  </a:lnTo>
                  <a:lnTo>
                    <a:pt x="1109" y="886"/>
                  </a:lnTo>
                  <a:lnTo>
                    <a:pt x="1111" y="890"/>
                  </a:lnTo>
                  <a:lnTo>
                    <a:pt x="1111" y="894"/>
                  </a:lnTo>
                  <a:lnTo>
                    <a:pt x="1113" y="899"/>
                  </a:lnTo>
                  <a:lnTo>
                    <a:pt x="1115" y="903"/>
                  </a:lnTo>
                  <a:lnTo>
                    <a:pt x="1115" y="907"/>
                  </a:lnTo>
                  <a:lnTo>
                    <a:pt x="1116" y="911"/>
                  </a:lnTo>
                  <a:lnTo>
                    <a:pt x="1116" y="916"/>
                  </a:lnTo>
                  <a:lnTo>
                    <a:pt x="1118" y="920"/>
                  </a:lnTo>
                  <a:lnTo>
                    <a:pt x="1120" y="926"/>
                  </a:lnTo>
                  <a:lnTo>
                    <a:pt x="1122" y="930"/>
                  </a:lnTo>
                  <a:lnTo>
                    <a:pt x="1122" y="933"/>
                  </a:lnTo>
                  <a:lnTo>
                    <a:pt x="1124" y="937"/>
                  </a:lnTo>
                  <a:lnTo>
                    <a:pt x="1124" y="941"/>
                  </a:lnTo>
                  <a:lnTo>
                    <a:pt x="1124" y="947"/>
                  </a:lnTo>
                  <a:lnTo>
                    <a:pt x="1124" y="950"/>
                  </a:lnTo>
                  <a:lnTo>
                    <a:pt x="1124" y="954"/>
                  </a:lnTo>
                  <a:lnTo>
                    <a:pt x="1124" y="958"/>
                  </a:lnTo>
                  <a:lnTo>
                    <a:pt x="1122" y="962"/>
                  </a:lnTo>
                  <a:lnTo>
                    <a:pt x="1122" y="965"/>
                  </a:lnTo>
                  <a:lnTo>
                    <a:pt x="1122" y="969"/>
                  </a:lnTo>
                  <a:lnTo>
                    <a:pt x="1120" y="973"/>
                  </a:lnTo>
                  <a:lnTo>
                    <a:pt x="1120" y="977"/>
                  </a:lnTo>
                  <a:lnTo>
                    <a:pt x="1118" y="981"/>
                  </a:lnTo>
                  <a:lnTo>
                    <a:pt x="1116" y="982"/>
                  </a:lnTo>
                  <a:lnTo>
                    <a:pt x="1116" y="986"/>
                  </a:lnTo>
                  <a:lnTo>
                    <a:pt x="1115" y="990"/>
                  </a:lnTo>
                  <a:lnTo>
                    <a:pt x="1115" y="994"/>
                  </a:lnTo>
                  <a:lnTo>
                    <a:pt x="1113" y="998"/>
                  </a:lnTo>
                  <a:lnTo>
                    <a:pt x="1111" y="1001"/>
                  </a:lnTo>
                  <a:lnTo>
                    <a:pt x="1111" y="1005"/>
                  </a:lnTo>
                  <a:lnTo>
                    <a:pt x="1109" y="1007"/>
                  </a:lnTo>
                  <a:lnTo>
                    <a:pt x="1107" y="1011"/>
                  </a:lnTo>
                  <a:lnTo>
                    <a:pt x="1107" y="1015"/>
                  </a:lnTo>
                  <a:lnTo>
                    <a:pt x="1105" y="1016"/>
                  </a:lnTo>
                  <a:lnTo>
                    <a:pt x="1103" y="1020"/>
                  </a:lnTo>
                  <a:lnTo>
                    <a:pt x="1103" y="1022"/>
                  </a:lnTo>
                  <a:lnTo>
                    <a:pt x="1101" y="1024"/>
                  </a:lnTo>
                  <a:lnTo>
                    <a:pt x="1099" y="1026"/>
                  </a:lnTo>
                  <a:lnTo>
                    <a:pt x="1096" y="1030"/>
                  </a:lnTo>
                  <a:lnTo>
                    <a:pt x="1094" y="1032"/>
                  </a:lnTo>
                  <a:lnTo>
                    <a:pt x="1092" y="1035"/>
                  </a:lnTo>
                  <a:lnTo>
                    <a:pt x="1090" y="1037"/>
                  </a:lnTo>
                  <a:lnTo>
                    <a:pt x="1086" y="1039"/>
                  </a:lnTo>
                  <a:lnTo>
                    <a:pt x="1084" y="1043"/>
                  </a:lnTo>
                  <a:lnTo>
                    <a:pt x="1082" y="1045"/>
                  </a:lnTo>
                  <a:lnTo>
                    <a:pt x="1081" y="1049"/>
                  </a:lnTo>
                  <a:lnTo>
                    <a:pt x="1079" y="1050"/>
                  </a:lnTo>
                  <a:lnTo>
                    <a:pt x="1077" y="1054"/>
                  </a:lnTo>
                  <a:lnTo>
                    <a:pt x="1077" y="1058"/>
                  </a:lnTo>
                  <a:lnTo>
                    <a:pt x="1075" y="1062"/>
                  </a:lnTo>
                  <a:lnTo>
                    <a:pt x="1075" y="1066"/>
                  </a:lnTo>
                  <a:lnTo>
                    <a:pt x="1075" y="1069"/>
                  </a:lnTo>
                  <a:lnTo>
                    <a:pt x="1073" y="1073"/>
                  </a:lnTo>
                  <a:lnTo>
                    <a:pt x="1073" y="1077"/>
                  </a:lnTo>
                  <a:lnTo>
                    <a:pt x="1071" y="1081"/>
                  </a:lnTo>
                  <a:lnTo>
                    <a:pt x="1069" y="1085"/>
                  </a:lnTo>
                  <a:lnTo>
                    <a:pt x="1069" y="1086"/>
                  </a:lnTo>
                  <a:lnTo>
                    <a:pt x="1067" y="1090"/>
                  </a:lnTo>
                  <a:lnTo>
                    <a:pt x="1065" y="1094"/>
                  </a:lnTo>
                  <a:lnTo>
                    <a:pt x="1064" y="1096"/>
                  </a:lnTo>
                  <a:lnTo>
                    <a:pt x="1062" y="1098"/>
                  </a:lnTo>
                  <a:lnTo>
                    <a:pt x="1062" y="1100"/>
                  </a:lnTo>
                  <a:lnTo>
                    <a:pt x="1060" y="1102"/>
                  </a:lnTo>
                  <a:lnTo>
                    <a:pt x="1060" y="1107"/>
                  </a:lnTo>
                  <a:lnTo>
                    <a:pt x="1060" y="1111"/>
                  </a:lnTo>
                  <a:lnTo>
                    <a:pt x="1062" y="1115"/>
                  </a:lnTo>
                  <a:lnTo>
                    <a:pt x="1062" y="1120"/>
                  </a:lnTo>
                  <a:lnTo>
                    <a:pt x="1064" y="1122"/>
                  </a:lnTo>
                  <a:lnTo>
                    <a:pt x="1064" y="1124"/>
                  </a:lnTo>
                  <a:lnTo>
                    <a:pt x="1064" y="1130"/>
                  </a:lnTo>
                  <a:lnTo>
                    <a:pt x="1064" y="1134"/>
                  </a:lnTo>
                  <a:lnTo>
                    <a:pt x="1064" y="1137"/>
                  </a:lnTo>
                  <a:lnTo>
                    <a:pt x="1064" y="1141"/>
                  </a:lnTo>
                  <a:lnTo>
                    <a:pt x="1062" y="1145"/>
                  </a:lnTo>
                  <a:lnTo>
                    <a:pt x="1060" y="1147"/>
                  </a:lnTo>
                  <a:lnTo>
                    <a:pt x="1058" y="1151"/>
                  </a:lnTo>
                  <a:lnTo>
                    <a:pt x="1058" y="1154"/>
                  </a:lnTo>
                  <a:lnTo>
                    <a:pt x="1058" y="1158"/>
                  </a:lnTo>
                  <a:lnTo>
                    <a:pt x="1056" y="1162"/>
                  </a:lnTo>
                  <a:lnTo>
                    <a:pt x="1056" y="1166"/>
                  </a:lnTo>
                  <a:lnTo>
                    <a:pt x="1054" y="1168"/>
                  </a:lnTo>
                  <a:lnTo>
                    <a:pt x="1050" y="1171"/>
                  </a:lnTo>
                  <a:lnTo>
                    <a:pt x="1048" y="1173"/>
                  </a:lnTo>
                  <a:lnTo>
                    <a:pt x="1045" y="1175"/>
                  </a:lnTo>
                  <a:lnTo>
                    <a:pt x="1043" y="1177"/>
                  </a:lnTo>
                  <a:lnTo>
                    <a:pt x="1039" y="1181"/>
                  </a:lnTo>
                  <a:lnTo>
                    <a:pt x="1037" y="1183"/>
                  </a:lnTo>
                  <a:lnTo>
                    <a:pt x="1033" y="1185"/>
                  </a:lnTo>
                  <a:lnTo>
                    <a:pt x="1030" y="1187"/>
                  </a:lnTo>
                  <a:lnTo>
                    <a:pt x="1028" y="1190"/>
                  </a:lnTo>
                  <a:lnTo>
                    <a:pt x="1024" y="1192"/>
                  </a:lnTo>
                  <a:lnTo>
                    <a:pt x="1022" y="1194"/>
                  </a:lnTo>
                  <a:lnTo>
                    <a:pt x="1020" y="1198"/>
                  </a:lnTo>
                  <a:lnTo>
                    <a:pt x="1016" y="1200"/>
                  </a:lnTo>
                  <a:lnTo>
                    <a:pt x="1014" y="1202"/>
                  </a:lnTo>
                  <a:lnTo>
                    <a:pt x="1013" y="1205"/>
                  </a:lnTo>
                  <a:lnTo>
                    <a:pt x="1011" y="1209"/>
                  </a:lnTo>
                  <a:lnTo>
                    <a:pt x="1011" y="1213"/>
                  </a:lnTo>
                  <a:lnTo>
                    <a:pt x="1007" y="1215"/>
                  </a:lnTo>
                  <a:lnTo>
                    <a:pt x="1003" y="1217"/>
                  </a:lnTo>
                  <a:lnTo>
                    <a:pt x="999" y="1217"/>
                  </a:lnTo>
                  <a:lnTo>
                    <a:pt x="994" y="1217"/>
                  </a:lnTo>
                  <a:lnTo>
                    <a:pt x="992" y="1215"/>
                  </a:lnTo>
                  <a:lnTo>
                    <a:pt x="988" y="1213"/>
                  </a:lnTo>
                  <a:lnTo>
                    <a:pt x="986" y="1209"/>
                  </a:lnTo>
                  <a:lnTo>
                    <a:pt x="984" y="1207"/>
                  </a:lnTo>
                  <a:lnTo>
                    <a:pt x="980" y="1205"/>
                  </a:lnTo>
                  <a:lnTo>
                    <a:pt x="979" y="1204"/>
                  </a:lnTo>
                  <a:lnTo>
                    <a:pt x="975" y="1202"/>
                  </a:lnTo>
                  <a:lnTo>
                    <a:pt x="971" y="1200"/>
                  </a:lnTo>
                  <a:lnTo>
                    <a:pt x="967" y="1198"/>
                  </a:lnTo>
                  <a:lnTo>
                    <a:pt x="965" y="1196"/>
                  </a:lnTo>
                  <a:lnTo>
                    <a:pt x="962" y="1194"/>
                  </a:lnTo>
                  <a:lnTo>
                    <a:pt x="958" y="1194"/>
                  </a:lnTo>
                  <a:lnTo>
                    <a:pt x="954" y="1192"/>
                  </a:lnTo>
                  <a:lnTo>
                    <a:pt x="950" y="1190"/>
                  </a:lnTo>
                  <a:lnTo>
                    <a:pt x="948" y="1187"/>
                  </a:lnTo>
                  <a:lnTo>
                    <a:pt x="946" y="1183"/>
                  </a:lnTo>
                  <a:lnTo>
                    <a:pt x="945" y="1181"/>
                  </a:lnTo>
                  <a:lnTo>
                    <a:pt x="941" y="1179"/>
                  </a:lnTo>
                  <a:lnTo>
                    <a:pt x="939" y="1177"/>
                  </a:lnTo>
                  <a:lnTo>
                    <a:pt x="935" y="1173"/>
                  </a:lnTo>
                  <a:lnTo>
                    <a:pt x="935" y="1170"/>
                  </a:lnTo>
                  <a:lnTo>
                    <a:pt x="937" y="1166"/>
                  </a:lnTo>
                  <a:lnTo>
                    <a:pt x="937" y="1162"/>
                  </a:lnTo>
                  <a:lnTo>
                    <a:pt x="935" y="1158"/>
                  </a:lnTo>
                  <a:lnTo>
                    <a:pt x="929" y="1160"/>
                  </a:lnTo>
                  <a:lnTo>
                    <a:pt x="924" y="1160"/>
                  </a:lnTo>
                  <a:lnTo>
                    <a:pt x="922" y="1158"/>
                  </a:lnTo>
                  <a:lnTo>
                    <a:pt x="920" y="1156"/>
                  </a:lnTo>
                  <a:lnTo>
                    <a:pt x="918" y="1153"/>
                  </a:lnTo>
                  <a:lnTo>
                    <a:pt x="918" y="1147"/>
                  </a:lnTo>
                  <a:lnTo>
                    <a:pt x="914" y="1145"/>
                  </a:lnTo>
                  <a:lnTo>
                    <a:pt x="912" y="1141"/>
                  </a:lnTo>
                  <a:lnTo>
                    <a:pt x="909" y="1143"/>
                  </a:lnTo>
                  <a:lnTo>
                    <a:pt x="905" y="1145"/>
                  </a:lnTo>
                  <a:lnTo>
                    <a:pt x="903" y="1147"/>
                  </a:lnTo>
                  <a:lnTo>
                    <a:pt x="899" y="1149"/>
                  </a:lnTo>
                  <a:lnTo>
                    <a:pt x="895" y="1151"/>
                  </a:lnTo>
                  <a:lnTo>
                    <a:pt x="892" y="1153"/>
                  </a:lnTo>
                  <a:lnTo>
                    <a:pt x="890" y="1156"/>
                  </a:lnTo>
                  <a:lnTo>
                    <a:pt x="888" y="1158"/>
                  </a:lnTo>
                  <a:lnTo>
                    <a:pt x="886" y="1162"/>
                  </a:lnTo>
                  <a:lnTo>
                    <a:pt x="884" y="1164"/>
                  </a:lnTo>
                  <a:lnTo>
                    <a:pt x="878" y="1166"/>
                  </a:lnTo>
                  <a:lnTo>
                    <a:pt x="875" y="1166"/>
                  </a:lnTo>
                  <a:lnTo>
                    <a:pt x="871" y="1164"/>
                  </a:lnTo>
                  <a:lnTo>
                    <a:pt x="867" y="1162"/>
                  </a:lnTo>
                  <a:lnTo>
                    <a:pt x="865" y="1160"/>
                  </a:lnTo>
                  <a:lnTo>
                    <a:pt x="861" y="1158"/>
                  </a:lnTo>
                  <a:lnTo>
                    <a:pt x="860" y="1156"/>
                  </a:lnTo>
                  <a:lnTo>
                    <a:pt x="856" y="1154"/>
                  </a:lnTo>
                  <a:lnTo>
                    <a:pt x="852" y="1153"/>
                  </a:lnTo>
                  <a:lnTo>
                    <a:pt x="848" y="1153"/>
                  </a:lnTo>
                  <a:lnTo>
                    <a:pt x="843" y="1153"/>
                  </a:lnTo>
                  <a:lnTo>
                    <a:pt x="839" y="1154"/>
                  </a:lnTo>
                  <a:lnTo>
                    <a:pt x="835" y="1156"/>
                  </a:lnTo>
                  <a:lnTo>
                    <a:pt x="833" y="1158"/>
                  </a:lnTo>
                  <a:lnTo>
                    <a:pt x="831" y="1162"/>
                  </a:lnTo>
                  <a:lnTo>
                    <a:pt x="831" y="1166"/>
                  </a:lnTo>
                  <a:lnTo>
                    <a:pt x="831" y="1170"/>
                  </a:lnTo>
                  <a:lnTo>
                    <a:pt x="831" y="1173"/>
                  </a:lnTo>
                  <a:lnTo>
                    <a:pt x="831" y="1177"/>
                  </a:lnTo>
                  <a:lnTo>
                    <a:pt x="829" y="1181"/>
                  </a:lnTo>
                  <a:lnTo>
                    <a:pt x="829" y="1185"/>
                  </a:lnTo>
                  <a:lnTo>
                    <a:pt x="826" y="1187"/>
                  </a:lnTo>
                  <a:lnTo>
                    <a:pt x="822" y="1188"/>
                  </a:lnTo>
                  <a:lnTo>
                    <a:pt x="818" y="1187"/>
                  </a:lnTo>
                  <a:lnTo>
                    <a:pt x="814" y="1185"/>
                  </a:lnTo>
                  <a:lnTo>
                    <a:pt x="812" y="1183"/>
                  </a:lnTo>
                  <a:lnTo>
                    <a:pt x="807" y="1185"/>
                  </a:lnTo>
                  <a:lnTo>
                    <a:pt x="803" y="1185"/>
                  </a:lnTo>
                  <a:lnTo>
                    <a:pt x="799" y="1183"/>
                  </a:lnTo>
                  <a:lnTo>
                    <a:pt x="795" y="1179"/>
                  </a:lnTo>
                  <a:lnTo>
                    <a:pt x="793" y="1177"/>
                  </a:lnTo>
                  <a:lnTo>
                    <a:pt x="790" y="1175"/>
                  </a:lnTo>
                  <a:lnTo>
                    <a:pt x="786" y="1175"/>
                  </a:lnTo>
                  <a:lnTo>
                    <a:pt x="782" y="1173"/>
                  </a:lnTo>
                  <a:lnTo>
                    <a:pt x="778" y="1173"/>
                  </a:lnTo>
                  <a:lnTo>
                    <a:pt x="775" y="1173"/>
                  </a:lnTo>
                  <a:lnTo>
                    <a:pt x="771" y="1175"/>
                  </a:lnTo>
                  <a:lnTo>
                    <a:pt x="767" y="1177"/>
                  </a:lnTo>
                  <a:lnTo>
                    <a:pt x="765" y="1181"/>
                  </a:lnTo>
                  <a:lnTo>
                    <a:pt x="763" y="1183"/>
                  </a:lnTo>
                  <a:lnTo>
                    <a:pt x="761" y="1187"/>
                  </a:lnTo>
                  <a:lnTo>
                    <a:pt x="758" y="1188"/>
                  </a:lnTo>
                  <a:lnTo>
                    <a:pt x="754" y="1190"/>
                  </a:lnTo>
                  <a:lnTo>
                    <a:pt x="750" y="1192"/>
                  </a:lnTo>
                  <a:lnTo>
                    <a:pt x="746" y="1192"/>
                  </a:lnTo>
                  <a:lnTo>
                    <a:pt x="742" y="1196"/>
                  </a:lnTo>
                  <a:lnTo>
                    <a:pt x="741" y="1198"/>
                  </a:lnTo>
                  <a:lnTo>
                    <a:pt x="737" y="1200"/>
                  </a:lnTo>
                  <a:lnTo>
                    <a:pt x="731" y="1200"/>
                  </a:lnTo>
                  <a:lnTo>
                    <a:pt x="727" y="1200"/>
                  </a:lnTo>
                  <a:lnTo>
                    <a:pt x="722" y="1202"/>
                  </a:lnTo>
                  <a:lnTo>
                    <a:pt x="716" y="1204"/>
                  </a:lnTo>
                  <a:lnTo>
                    <a:pt x="714" y="1205"/>
                  </a:lnTo>
                  <a:lnTo>
                    <a:pt x="710" y="1207"/>
                  </a:lnTo>
                  <a:lnTo>
                    <a:pt x="705" y="1207"/>
                  </a:lnTo>
                  <a:lnTo>
                    <a:pt x="701" y="1205"/>
                  </a:lnTo>
                  <a:lnTo>
                    <a:pt x="699" y="1204"/>
                  </a:lnTo>
                  <a:lnTo>
                    <a:pt x="697" y="1200"/>
                  </a:lnTo>
                  <a:lnTo>
                    <a:pt x="693" y="1198"/>
                  </a:lnTo>
                  <a:lnTo>
                    <a:pt x="691" y="1196"/>
                  </a:lnTo>
                  <a:lnTo>
                    <a:pt x="688" y="1194"/>
                  </a:lnTo>
                  <a:lnTo>
                    <a:pt x="684" y="1192"/>
                  </a:lnTo>
                  <a:lnTo>
                    <a:pt x="682" y="1190"/>
                  </a:lnTo>
                  <a:lnTo>
                    <a:pt x="678" y="1188"/>
                  </a:lnTo>
                  <a:lnTo>
                    <a:pt x="674" y="1188"/>
                  </a:lnTo>
                  <a:lnTo>
                    <a:pt x="671" y="1185"/>
                  </a:lnTo>
                  <a:lnTo>
                    <a:pt x="667" y="1185"/>
                  </a:lnTo>
                  <a:lnTo>
                    <a:pt x="665" y="1183"/>
                  </a:lnTo>
                  <a:lnTo>
                    <a:pt x="661" y="1181"/>
                  </a:lnTo>
                  <a:lnTo>
                    <a:pt x="657" y="1179"/>
                  </a:lnTo>
                  <a:lnTo>
                    <a:pt x="654" y="1177"/>
                  </a:lnTo>
                  <a:lnTo>
                    <a:pt x="652" y="1175"/>
                  </a:lnTo>
                  <a:lnTo>
                    <a:pt x="648" y="1175"/>
                  </a:lnTo>
                  <a:lnTo>
                    <a:pt x="644" y="1173"/>
                  </a:lnTo>
                  <a:lnTo>
                    <a:pt x="640" y="1171"/>
                  </a:lnTo>
                  <a:lnTo>
                    <a:pt x="637" y="1170"/>
                  </a:lnTo>
                  <a:lnTo>
                    <a:pt x="633" y="1170"/>
                  </a:lnTo>
                  <a:lnTo>
                    <a:pt x="629" y="1168"/>
                  </a:lnTo>
                  <a:lnTo>
                    <a:pt x="625" y="1168"/>
                  </a:lnTo>
                  <a:lnTo>
                    <a:pt x="620" y="1168"/>
                  </a:lnTo>
                  <a:lnTo>
                    <a:pt x="614" y="1170"/>
                  </a:lnTo>
                  <a:lnTo>
                    <a:pt x="610" y="1170"/>
                  </a:lnTo>
                  <a:lnTo>
                    <a:pt x="604" y="1170"/>
                  </a:lnTo>
                  <a:lnTo>
                    <a:pt x="599" y="1171"/>
                  </a:lnTo>
                  <a:lnTo>
                    <a:pt x="595" y="1173"/>
                  </a:lnTo>
                  <a:lnTo>
                    <a:pt x="589" y="1173"/>
                  </a:lnTo>
                  <a:lnTo>
                    <a:pt x="586" y="1175"/>
                  </a:lnTo>
                  <a:lnTo>
                    <a:pt x="582" y="1177"/>
                  </a:lnTo>
                  <a:lnTo>
                    <a:pt x="576" y="1177"/>
                  </a:lnTo>
                  <a:lnTo>
                    <a:pt x="572" y="1179"/>
                  </a:lnTo>
                  <a:lnTo>
                    <a:pt x="569" y="1181"/>
                  </a:lnTo>
                  <a:lnTo>
                    <a:pt x="565" y="1183"/>
                  </a:lnTo>
                  <a:lnTo>
                    <a:pt x="561" y="1185"/>
                  </a:lnTo>
                  <a:lnTo>
                    <a:pt x="557" y="1187"/>
                  </a:lnTo>
                  <a:lnTo>
                    <a:pt x="553" y="1188"/>
                  </a:lnTo>
                  <a:lnTo>
                    <a:pt x="550" y="1190"/>
                  </a:lnTo>
                  <a:lnTo>
                    <a:pt x="548" y="1192"/>
                  </a:lnTo>
                  <a:lnTo>
                    <a:pt x="546" y="1196"/>
                  </a:lnTo>
                  <a:lnTo>
                    <a:pt x="544" y="1200"/>
                  </a:lnTo>
                  <a:lnTo>
                    <a:pt x="542" y="1202"/>
                  </a:lnTo>
                  <a:lnTo>
                    <a:pt x="542" y="1205"/>
                  </a:lnTo>
                  <a:lnTo>
                    <a:pt x="540" y="1209"/>
                  </a:lnTo>
                  <a:lnTo>
                    <a:pt x="540" y="1213"/>
                  </a:lnTo>
                  <a:lnTo>
                    <a:pt x="538" y="1217"/>
                  </a:lnTo>
                  <a:lnTo>
                    <a:pt x="538" y="1221"/>
                  </a:lnTo>
                  <a:lnTo>
                    <a:pt x="536" y="1222"/>
                  </a:lnTo>
                  <a:lnTo>
                    <a:pt x="533" y="1226"/>
                  </a:lnTo>
                  <a:lnTo>
                    <a:pt x="531" y="1228"/>
                  </a:lnTo>
                  <a:lnTo>
                    <a:pt x="525" y="1230"/>
                  </a:lnTo>
                  <a:lnTo>
                    <a:pt x="521" y="1230"/>
                  </a:lnTo>
                  <a:lnTo>
                    <a:pt x="518" y="1228"/>
                  </a:lnTo>
                  <a:lnTo>
                    <a:pt x="514" y="1226"/>
                  </a:lnTo>
                  <a:lnTo>
                    <a:pt x="512" y="1222"/>
                  </a:lnTo>
                  <a:lnTo>
                    <a:pt x="510" y="1221"/>
                  </a:lnTo>
                  <a:lnTo>
                    <a:pt x="506" y="1219"/>
                  </a:lnTo>
                  <a:lnTo>
                    <a:pt x="502" y="1217"/>
                  </a:lnTo>
                  <a:lnTo>
                    <a:pt x="501" y="1215"/>
                  </a:lnTo>
                  <a:lnTo>
                    <a:pt x="497" y="1213"/>
                  </a:lnTo>
                  <a:lnTo>
                    <a:pt x="491" y="1213"/>
                  </a:lnTo>
                  <a:lnTo>
                    <a:pt x="487" y="1213"/>
                  </a:lnTo>
                  <a:lnTo>
                    <a:pt x="484" y="1213"/>
                  </a:lnTo>
                  <a:lnTo>
                    <a:pt x="480" y="1209"/>
                  </a:lnTo>
                  <a:lnTo>
                    <a:pt x="478" y="1207"/>
                  </a:lnTo>
                  <a:lnTo>
                    <a:pt x="476" y="1204"/>
                  </a:lnTo>
                  <a:lnTo>
                    <a:pt x="476" y="1198"/>
                  </a:lnTo>
                  <a:lnTo>
                    <a:pt x="474" y="1194"/>
                  </a:lnTo>
                  <a:lnTo>
                    <a:pt x="472" y="1190"/>
                  </a:lnTo>
                  <a:lnTo>
                    <a:pt x="468" y="1188"/>
                  </a:lnTo>
                  <a:lnTo>
                    <a:pt x="467" y="1187"/>
                  </a:lnTo>
                  <a:lnTo>
                    <a:pt x="463" y="1185"/>
                  </a:lnTo>
                  <a:lnTo>
                    <a:pt x="459" y="1183"/>
                  </a:lnTo>
                  <a:lnTo>
                    <a:pt x="453" y="1185"/>
                  </a:lnTo>
                  <a:lnTo>
                    <a:pt x="450" y="1187"/>
                  </a:lnTo>
                  <a:lnTo>
                    <a:pt x="446" y="1188"/>
                  </a:lnTo>
                  <a:lnTo>
                    <a:pt x="442" y="1188"/>
                  </a:lnTo>
                  <a:lnTo>
                    <a:pt x="438" y="1188"/>
                  </a:lnTo>
                  <a:lnTo>
                    <a:pt x="436" y="1187"/>
                  </a:lnTo>
                  <a:lnTo>
                    <a:pt x="431" y="1185"/>
                  </a:lnTo>
                  <a:lnTo>
                    <a:pt x="429" y="1187"/>
                  </a:lnTo>
                  <a:lnTo>
                    <a:pt x="425" y="1188"/>
                  </a:lnTo>
                  <a:lnTo>
                    <a:pt x="421" y="1190"/>
                  </a:lnTo>
                  <a:lnTo>
                    <a:pt x="416" y="1192"/>
                  </a:lnTo>
                  <a:lnTo>
                    <a:pt x="410" y="1192"/>
                  </a:lnTo>
                  <a:lnTo>
                    <a:pt x="406" y="1194"/>
                  </a:lnTo>
                  <a:lnTo>
                    <a:pt x="400" y="1194"/>
                  </a:lnTo>
                  <a:lnTo>
                    <a:pt x="397" y="1192"/>
                  </a:lnTo>
                  <a:lnTo>
                    <a:pt x="393" y="1190"/>
                  </a:lnTo>
                  <a:lnTo>
                    <a:pt x="391" y="1188"/>
                  </a:lnTo>
                  <a:lnTo>
                    <a:pt x="387" y="1187"/>
                  </a:lnTo>
                  <a:lnTo>
                    <a:pt x="385" y="1183"/>
                  </a:lnTo>
                  <a:lnTo>
                    <a:pt x="383" y="1181"/>
                  </a:lnTo>
                  <a:lnTo>
                    <a:pt x="380" y="1177"/>
                  </a:lnTo>
                  <a:lnTo>
                    <a:pt x="378" y="1175"/>
                  </a:lnTo>
                  <a:lnTo>
                    <a:pt x="376" y="1173"/>
                  </a:lnTo>
                  <a:lnTo>
                    <a:pt x="372" y="1171"/>
                  </a:lnTo>
                  <a:lnTo>
                    <a:pt x="370" y="1168"/>
                  </a:lnTo>
                  <a:lnTo>
                    <a:pt x="366" y="1166"/>
                  </a:lnTo>
                  <a:lnTo>
                    <a:pt x="365" y="1164"/>
                  </a:lnTo>
                  <a:lnTo>
                    <a:pt x="363" y="1160"/>
                  </a:lnTo>
                  <a:lnTo>
                    <a:pt x="359" y="1158"/>
                  </a:lnTo>
                  <a:lnTo>
                    <a:pt x="357" y="1154"/>
                  </a:lnTo>
                  <a:lnTo>
                    <a:pt x="357" y="1149"/>
                  </a:lnTo>
                  <a:lnTo>
                    <a:pt x="355" y="1145"/>
                  </a:lnTo>
                  <a:lnTo>
                    <a:pt x="353" y="1141"/>
                  </a:lnTo>
                  <a:lnTo>
                    <a:pt x="353" y="113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279" y="2566"/>
              <a:ext cx="665" cy="1179"/>
            </a:xfrm>
            <a:custGeom>
              <a:avLst/>
              <a:gdLst>
                <a:gd name="T0" fmla="*/ 652 w 665"/>
                <a:gd name="T1" fmla="*/ 1083 h 1179"/>
                <a:gd name="T2" fmla="*/ 624 w 665"/>
                <a:gd name="T3" fmla="*/ 1081 h 1179"/>
                <a:gd name="T4" fmla="*/ 582 w 665"/>
                <a:gd name="T5" fmla="*/ 1105 h 1179"/>
                <a:gd name="T6" fmla="*/ 535 w 665"/>
                <a:gd name="T7" fmla="*/ 1122 h 1179"/>
                <a:gd name="T8" fmla="*/ 499 w 665"/>
                <a:gd name="T9" fmla="*/ 1158 h 1179"/>
                <a:gd name="T10" fmla="*/ 435 w 665"/>
                <a:gd name="T11" fmla="*/ 1162 h 1179"/>
                <a:gd name="T12" fmla="*/ 395 w 665"/>
                <a:gd name="T13" fmla="*/ 1166 h 1179"/>
                <a:gd name="T14" fmla="*/ 348 w 665"/>
                <a:gd name="T15" fmla="*/ 1143 h 1179"/>
                <a:gd name="T16" fmla="*/ 299 w 665"/>
                <a:gd name="T17" fmla="*/ 1122 h 1179"/>
                <a:gd name="T18" fmla="*/ 255 w 665"/>
                <a:gd name="T19" fmla="*/ 1098 h 1179"/>
                <a:gd name="T20" fmla="*/ 206 w 665"/>
                <a:gd name="T21" fmla="*/ 1081 h 1179"/>
                <a:gd name="T22" fmla="*/ 155 w 665"/>
                <a:gd name="T23" fmla="*/ 1062 h 1179"/>
                <a:gd name="T24" fmla="*/ 115 w 665"/>
                <a:gd name="T25" fmla="*/ 1045 h 1179"/>
                <a:gd name="T26" fmla="*/ 57 w 665"/>
                <a:gd name="T27" fmla="*/ 1064 h 1179"/>
                <a:gd name="T28" fmla="*/ 29 w 665"/>
                <a:gd name="T29" fmla="*/ 1020 h 1179"/>
                <a:gd name="T30" fmla="*/ 46 w 665"/>
                <a:gd name="T31" fmla="*/ 994 h 1179"/>
                <a:gd name="T32" fmla="*/ 27 w 665"/>
                <a:gd name="T33" fmla="*/ 956 h 1179"/>
                <a:gd name="T34" fmla="*/ 19 w 665"/>
                <a:gd name="T35" fmla="*/ 897 h 1179"/>
                <a:gd name="T36" fmla="*/ 4 w 665"/>
                <a:gd name="T37" fmla="*/ 839 h 1179"/>
                <a:gd name="T38" fmla="*/ 23 w 665"/>
                <a:gd name="T39" fmla="*/ 828 h 1179"/>
                <a:gd name="T40" fmla="*/ 55 w 665"/>
                <a:gd name="T41" fmla="*/ 846 h 1179"/>
                <a:gd name="T42" fmla="*/ 83 w 665"/>
                <a:gd name="T43" fmla="*/ 835 h 1179"/>
                <a:gd name="T44" fmla="*/ 112 w 665"/>
                <a:gd name="T45" fmla="*/ 807 h 1179"/>
                <a:gd name="T46" fmla="*/ 155 w 665"/>
                <a:gd name="T47" fmla="*/ 801 h 1179"/>
                <a:gd name="T48" fmla="*/ 174 w 665"/>
                <a:gd name="T49" fmla="*/ 754 h 1179"/>
                <a:gd name="T50" fmla="*/ 157 w 665"/>
                <a:gd name="T51" fmla="*/ 731 h 1179"/>
                <a:gd name="T52" fmla="*/ 155 w 665"/>
                <a:gd name="T53" fmla="*/ 703 h 1179"/>
                <a:gd name="T54" fmla="*/ 132 w 665"/>
                <a:gd name="T55" fmla="*/ 697 h 1179"/>
                <a:gd name="T56" fmla="*/ 153 w 665"/>
                <a:gd name="T57" fmla="*/ 675 h 1179"/>
                <a:gd name="T58" fmla="*/ 174 w 665"/>
                <a:gd name="T59" fmla="*/ 658 h 1179"/>
                <a:gd name="T60" fmla="*/ 161 w 665"/>
                <a:gd name="T61" fmla="*/ 635 h 1179"/>
                <a:gd name="T62" fmla="*/ 136 w 665"/>
                <a:gd name="T63" fmla="*/ 614 h 1179"/>
                <a:gd name="T64" fmla="*/ 97 w 665"/>
                <a:gd name="T65" fmla="*/ 599 h 1179"/>
                <a:gd name="T66" fmla="*/ 78 w 665"/>
                <a:gd name="T67" fmla="*/ 605 h 1179"/>
                <a:gd name="T68" fmla="*/ 51 w 665"/>
                <a:gd name="T69" fmla="*/ 597 h 1179"/>
                <a:gd name="T70" fmla="*/ 66 w 665"/>
                <a:gd name="T71" fmla="*/ 582 h 1179"/>
                <a:gd name="T72" fmla="*/ 74 w 665"/>
                <a:gd name="T73" fmla="*/ 563 h 1179"/>
                <a:gd name="T74" fmla="*/ 63 w 665"/>
                <a:gd name="T75" fmla="*/ 548 h 1179"/>
                <a:gd name="T76" fmla="*/ 63 w 665"/>
                <a:gd name="T77" fmla="*/ 521 h 1179"/>
                <a:gd name="T78" fmla="*/ 72 w 665"/>
                <a:gd name="T79" fmla="*/ 495 h 1179"/>
                <a:gd name="T80" fmla="*/ 89 w 665"/>
                <a:gd name="T81" fmla="*/ 467 h 1179"/>
                <a:gd name="T82" fmla="*/ 123 w 665"/>
                <a:gd name="T83" fmla="*/ 436 h 1179"/>
                <a:gd name="T84" fmla="*/ 157 w 665"/>
                <a:gd name="T85" fmla="*/ 408 h 1179"/>
                <a:gd name="T86" fmla="*/ 172 w 665"/>
                <a:gd name="T87" fmla="*/ 378 h 1179"/>
                <a:gd name="T88" fmla="*/ 195 w 665"/>
                <a:gd name="T89" fmla="*/ 365 h 1179"/>
                <a:gd name="T90" fmla="*/ 217 w 665"/>
                <a:gd name="T91" fmla="*/ 334 h 1179"/>
                <a:gd name="T92" fmla="*/ 236 w 665"/>
                <a:gd name="T93" fmla="*/ 300 h 1179"/>
                <a:gd name="T94" fmla="*/ 265 w 665"/>
                <a:gd name="T95" fmla="*/ 289 h 1179"/>
                <a:gd name="T96" fmla="*/ 291 w 665"/>
                <a:gd name="T97" fmla="*/ 282 h 1179"/>
                <a:gd name="T98" fmla="*/ 304 w 665"/>
                <a:gd name="T99" fmla="*/ 253 h 1179"/>
                <a:gd name="T100" fmla="*/ 304 w 665"/>
                <a:gd name="T101" fmla="*/ 231 h 1179"/>
                <a:gd name="T102" fmla="*/ 295 w 665"/>
                <a:gd name="T103" fmla="*/ 212 h 1179"/>
                <a:gd name="T104" fmla="*/ 291 w 665"/>
                <a:gd name="T105" fmla="*/ 189 h 1179"/>
                <a:gd name="T106" fmla="*/ 293 w 665"/>
                <a:gd name="T107" fmla="*/ 153 h 1179"/>
                <a:gd name="T108" fmla="*/ 293 w 665"/>
                <a:gd name="T109" fmla="*/ 129 h 1179"/>
                <a:gd name="T110" fmla="*/ 268 w 665"/>
                <a:gd name="T111" fmla="*/ 96 h 1179"/>
                <a:gd name="T112" fmla="*/ 272 w 665"/>
                <a:gd name="T113" fmla="*/ 62 h 1179"/>
                <a:gd name="T114" fmla="*/ 291 w 665"/>
                <a:gd name="T115" fmla="*/ 44 h 1179"/>
                <a:gd name="T116" fmla="*/ 297 w 665"/>
                <a:gd name="T117" fmla="*/ 21 h 1179"/>
                <a:gd name="T118" fmla="*/ 302 w 665"/>
                <a:gd name="T119" fmla="*/ 2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65" h="1179">
                  <a:moveTo>
                    <a:pt x="665" y="1136"/>
                  </a:moveTo>
                  <a:lnTo>
                    <a:pt x="663" y="1134"/>
                  </a:lnTo>
                  <a:lnTo>
                    <a:pt x="661" y="1128"/>
                  </a:lnTo>
                  <a:lnTo>
                    <a:pt x="661" y="1124"/>
                  </a:lnTo>
                  <a:lnTo>
                    <a:pt x="661" y="1122"/>
                  </a:lnTo>
                  <a:lnTo>
                    <a:pt x="660" y="1119"/>
                  </a:lnTo>
                  <a:lnTo>
                    <a:pt x="660" y="1115"/>
                  </a:lnTo>
                  <a:lnTo>
                    <a:pt x="658" y="1111"/>
                  </a:lnTo>
                  <a:lnTo>
                    <a:pt x="656" y="1105"/>
                  </a:lnTo>
                  <a:lnTo>
                    <a:pt x="656" y="1102"/>
                  </a:lnTo>
                  <a:lnTo>
                    <a:pt x="654" y="1098"/>
                  </a:lnTo>
                  <a:lnTo>
                    <a:pt x="652" y="1092"/>
                  </a:lnTo>
                  <a:lnTo>
                    <a:pt x="652" y="1088"/>
                  </a:lnTo>
                  <a:lnTo>
                    <a:pt x="652" y="1083"/>
                  </a:lnTo>
                  <a:lnTo>
                    <a:pt x="652" y="1079"/>
                  </a:lnTo>
                  <a:lnTo>
                    <a:pt x="652" y="1075"/>
                  </a:lnTo>
                  <a:lnTo>
                    <a:pt x="652" y="1071"/>
                  </a:lnTo>
                  <a:lnTo>
                    <a:pt x="652" y="1067"/>
                  </a:lnTo>
                  <a:lnTo>
                    <a:pt x="650" y="1064"/>
                  </a:lnTo>
                  <a:lnTo>
                    <a:pt x="646" y="1062"/>
                  </a:lnTo>
                  <a:lnTo>
                    <a:pt x="643" y="1062"/>
                  </a:lnTo>
                  <a:lnTo>
                    <a:pt x="637" y="1064"/>
                  </a:lnTo>
                  <a:lnTo>
                    <a:pt x="635" y="1067"/>
                  </a:lnTo>
                  <a:lnTo>
                    <a:pt x="631" y="1069"/>
                  </a:lnTo>
                  <a:lnTo>
                    <a:pt x="629" y="1071"/>
                  </a:lnTo>
                  <a:lnTo>
                    <a:pt x="627" y="1075"/>
                  </a:lnTo>
                  <a:lnTo>
                    <a:pt x="626" y="1077"/>
                  </a:lnTo>
                  <a:lnTo>
                    <a:pt x="624" y="1081"/>
                  </a:lnTo>
                  <a:lnTo>
                    <a:pt x="622" y="1083"/>
                  </a:lnTo>
                  <a:lnTo>
                    <a:pt x="618" y="1086"/>
                  </a:lnTo>
                  <a:lnTo>
                    <a:pt x="616" y="1088"/>
                  </a:lnTo>
                  <a:lnTo>
                    <a:pt x="614" y="1092"/>
                  </a:lnTo>
                  <a:lnTo>
                    <a:pt x="612" y="1094"/>
                  </a:lnTo>
                  <a:lnTo>
                    <a:pt x="609" y="1096"/>
                  </a:lnTo>
                  <a:lnTo>
                    <a:pt x="607" y="1100"/>
                  </a:lnTo>
                  <a:lnTo>
                    <a:pt x="605" y="1102"/>
                  </a:lnTo>
                  <a:lnTo>
                    <a:pt x="603" y="1102"/>
                  </a:lnTo>
                  <a:lnTo>
                    <a:pt x="601" y="1103"/>
                  </a:lnTo>
                  <a:lnTo>
                    <a:pt x="595" y="1105"/>
                  </a:lnTo>
                  <a:lnTo>
                    <a:pt x="592" y="1105"/>
                  </a:lnTo>
                  <a:lnTo>
                    <a:pt x="586" y="1105"/>
                  </a:lnTo>
                  <a:lnTo>
                    <a:pt x="582" y="1105"/>
                  </a:lnTo>
                  <a:lnTo>
                    <a:pt x="578" y="1105"/>
                  </a:lnTo>
                  <a:lnTo>
                    <a:pt x="573" y="1103"/>
                  </a:lnTo>
                  <a:lnTo>
                    <a:pt x="571" y="1103"/>
                  </a:lnTo>
                  <a:lnTo>
                    <a:pt x="569" y="1102"/>
                  </a:lnTo>
                  <a:lnTo>
                    <a:pt x="561" y="1105"/>
                  </a:lnTo>
                  <a:lnTo>
                    <a:pt x="558" y="1111"/>
                  </a:lnTo>
                  <a:lnTo>
                    <a:pt x="556" y="1115"/>
                  </a:lnTo>
                  <a:lnTo>
                    <a:pt x="552" y="1115"/>
                  </a:lnTo>
                  <a:lnTo>
                    <a:pt x="550" y="1115"/>
                  </a:lnTo>
                  <a:lnTo>
                    <a:pt x="546" y="1115"/>
                  </a:lnTo>
                  <a:lnTo>
                    <a:pt x="542" y="1119"/>
                  </a:lnTo>
                  <a:lnTo>
                    <a:pt x="539" y="1120"/>
                  </a:lnTo>
                  <a:lnTo>
                    <a:pt x="537" y="1122"/>
                  </a:lnTo>
                  <a:lnTo>
                    <a:pt x="535" y="1122"/>
                  </a:lnTo>
                  <a:lnTo>
                    <a:pt x="533" y="1124"/>
                  </a:lnTo>
                  <a:lnTo>
                    <a:pt x="533" y="1128"/>
                  </a:lnTo>
                  <a:lnTo>
                    <a:pt x="531" y="1132"/>
                  </a:lnTo>
                  <a:lnTo>
                    <a:pt x="531" y="1134"/>
                  </a:lnTo>
                  <a:lnTo>
                    <a:pt x="531" y="1136"/>
                  </a:lnTo>
                  <a:lnTo>
                    <a:pt x="529" y="1139"/>
                  </a:lnTo>
                  <a:lnTo>
                    <a:pt x="529" y="1141"/>
                  </a:lnTo>
                  <a:lnTo>
                    <a:pt x="529" y="1143"/>
                  </a:lnTo>
                  <a:lnTo>
                    <a:pt x="525" y="1145"/>
                  </a:lnTo>
                  <a:lnTo>
                    <a:pt x="524" y="1147"/>
                  </a:lnTo>
                  <a:lnTo>
                    <a:pt x="520" y="1147"/>
                  </a:lnTo>
                  <a:lnTo>
                    <a:pt x="512" y="1151"/>
                  </a:lnTo>
                  <a:lnTo>
                    <a:pt x="507" y="1154"/>
                  </a:lnTo>
                  <a:lnTo>
                    <a:pt x="499" y="1158"/>
                  </a:lnTo>
                  <a:lnTo>
                    <a:pt x="490" y="1162"/>
                  </a:lnTo>
                  <a:lnTo>
                    <a:pt x="488" y="1164"/>
                  </a:lnTo>
                  <a:lnTo>
                    <a:pt x="480" y="1168"/>
                  </a:lnTo>
                  <a:lnTo>
                    <a:pt x="473" y="1164"/>
                  </a:lnTo>
                  <a:lnTo>
                    <a:pt x="471" y="1162"/>
                  </a:lnTo>
                  <a:lnTo>
                    <a:pt x="467" y="1162"/>
                  </a:lnTo>
                  <a:lnTo>
                    <a:pt x="463" y="1160"/>
                  </a:lnTo>
                  <a:lnTo>
                    <a:pt x="459" y="1160"/>
                  </a:lnTo>
                  <a:lnTo>
                    <a:pt x="456" y="1158"/>
                  </a:lnTo>
                  <a:lnTo>
                    <a:pt x="450" y="1158"/>
                  </a:lnTo>
                  <a:lnTo>
                    <a:pt x="446" y="1156"/>
                  </a:lnTo>
                  <a:lnTo>
                    <a:pt x="440" y="1158"/>
                  </a:lnTo>
                  <a:lnTo>
                    <a:pt x="437" y="1160"/>
                  </a:lnTo>
                  <a:lnTo>
                    <a:pt x="435" y="1162"/>
                  </a:lnTo>
                  <a:lnTo>
                    <a:pt x="433" y="1166"/>
                  </a:lnTo>
                  <a:lnTo>
                    <a:pt x="431" y="1170"/>
                  </a:lnTo>
                  <a:lnTo>
                    <a:pt x="429" y="1171"/>
                  </a:lnTo>
                  <a:lnTo>
                    <a:pt x="427" y="1175"/>
                  </a:lnTo>
                  <a:lnTo>
                    <a:pt x="425" y="1177"/>
                  </a:lnTo>
                  <a:lnTo>
                    <a:pt x="421" y="1179"/>
                  </a:lnTo>
                  <a:lnTo>
                    <a:pt x="418" y="1179"/>
                  </a:lnTo>
                  <a:lnTo>
                    <a:pt x="414" y="1177"/>
                  </a:lnTo>
                  <a:lnTo>
                    <a:pt x="410" y="1175"/>
                  </a:lnTo>
                  <a:lnTo>
                    <a:pt x="406" y="1173"/>
                  </a:lnTo>
                  <a:lnTo>
                    <a:pt x="404" y="1171"/>
                  </a:lnTo>
                  <a:lnTo>
                    <a:pt x="401" y="1170"/>
                  </a:lnTo>
                  <a:lnTo>
                    <a:pt x="397" y="1168"/>
                  </a:lnTo>
                  <a:lnTo>
                    <a:pt x="395" y="1166"/>
                  </a:lnTo>
                  <a:lnTo>
                    <a:pt x="391" y="1164"/>
                  </a:lnTo>
                  <a:lnTo>
                    <a:pt x="389" y="1162"/>
                  </a:lnTo>
                  <a:lnTo>
                    <a:pt x="386" y="1160"/>
                  </a:lnTo>
                  <a:lnTo>
                    <a:pt x="382" y="1158"/>
                  </a:lnTo>
                  <a:lnTo>
                    <a:pt x="378" y="1156"/>
                  </a:lnTo>
                  <a:lnTo>
                    <a:pt x="374" y="1156"/>
                  </a:lnTo>
                  <a:lnTo>
                    <a:pt x="370" y="1154"/>
                  </a:lnTo>
                  <a:lnTo>
                    <a:pt x="367" y="1153"/>
                  </a:lnTo>
                  <a:lnTo>
                    <a:pt x="363" y="1153"/>
                  </a:lnTo>
                  <a:lnTo>
                    <a:pt x="361" y="1151"/>
                  </a:lnTo>
                  <a:lnTo>
                    <a:pt x="357" y="1149"/>
                  </a:lnTo>
                  <a:lnTo>
                    <a:pt x="353" y="1147"/>
                  </a:lnTo>
                  <a:lnTo>
                    <a:pt x="350" y="1145"/>
                  </a:lnTo>
                  <a:lnTo>
                    <a:pt x="348" y="1143"/>
                  </a:lnTo>
                  <a:lnTo>
                    <a:pt x="344" y="1139"/>
                  </a:lnTo>
                  <a:lnTo>
                    <a:pt x="342" y="1137"/>
                  </a:lnTo>
                  <a:lnTo>
                    <a:pt x="338" y="1136"/>
                  </a:lnTo>
                  <a:lnTo>
                    <a:pt x="336" y="1134"/>
                  </a:lnTo>
                  <a:lnTo>
                    <a:pt x="333" y="1134"/>
                  </a:lnTo>
                  <a:lnTo>
                    <a:pt x="329" y="1132"/>
                  </a:lnTo>
                  <a:lnTo>
                    <a:pt x="323" y="1132"/>
                  </a:lnTo>
                  <a:lnTo>
                    <a:pt x="319" y="1132"/>
                  </a:lnTo>
                  <a:lnTo>
                    <a:pt x="316" y="1130"/>
                  </a:lnTo>
                  <a:lnTo>
                    <a:pt x="312" y="1130"/>
                  </a:lnTo>
                  <a:lnTo>
                    <a:pt x="308" y="1128"/>
                  </a:lnTo>
                  <a:lnTo>
                    <a:pt x="304" y="1126"/>
                  </a:lnTo>
                  <a:lnTo>
                    <a:pt x="301" y="1124"/>
                  </a:lnTo>
                  <a:lnTo>
                    <a:pt x="299" y="1122"/>
                  </a:lnTo>
                  <a:lnTo>
                    <a:pt x="295" y="1120"/>
                  </a:lnTo>
                  <a:lnTo>
                    <a:pt x="293" y="1117"/>
                  </a:lnTo>
                  <a:lnTo>
                    <a:pt x="291" y="1115"/>
                  </a:lnTo>
                  <a:lnTo>
                    <a:pt x="289" y="1111"/>
                  </a:lnTo>
                  <a:lnTo>
                    <a:pt x="285" y="1109"/>
                  </a:lnTo>
                  <a:lnTo>
                    <a:pt x="284" y="1105"/>
                  </a:lnTo>
                  <a:lnTo>
                    <a:pt x="280" y="1103"/>
                  </a:lnTo>
                  <a:lnTo>
                    <a:pt x="276" y="1102"/>
                  </a:lnTo>
                  <a:lnTo>
                    <a:pt x="272" y="1102"/>
                  </a:lnTo>
                  <a:lnTo>
                    <a:pt x="268" y="1100"/>
                  </a:lnTo>
                  <a:lnTo>
                    <a:pt x="265" y="1100"/>
                  </a:lnTo>
                  <a:lnTo>
                    <a:pt x="261" y="1098"/>
                  </a:lnTo>
                  <a:lnTo>
                    <a:pt x="257" y="1098"/>
                  </a:lnTo>
                  <a:lnTo>
                    <a:pt x="255" y="1098"/>
                  </a:lnTo>
                  <a:lnTo>
                    <a:pt x="253" y="1098"/>
                  </a:lnTo>
                  <a:lnTo>
                    <a:pt x="250" y="1096"/>
                  </a:lnTo>
                  <a:lnTo>
                    <a:pt x="246" y="1094"/>
                  </a:lnTo>
                  <a:lnTo>
                    <a:pt x="242" y="1094"/>
                  </a:lnTo>
                  <a:lnTo>
                    <a:pt x="238" y="1092"/>
                  </a:lnTo>
                  <a:lnTo>
                    <a:pt x="234" y="1090"/>
                  </a:lnTo>
                  <a:lnTo>
                    <a:pt x="233" y="1088"/>
                  </a:lnTo>
                  <a:lnTo>
                    <a:pt x="229" y="1086"/>
                  </a:lnTo>
                  <a:lnTo>
                    <a:pt x="225" y="1086"/>
                  </a:lnTo>
                  <a:lnTo>
                    <a:pt x="221" y="1085"/>
                  </a:lnTo>
                  <a:lnTo>
                    <a:pt x="217" y="1083"/>
                  </a:lnTo>
                  <a:lnTo>
                    <a:pt x="214" y="1083"/>
                  </a:lnTo>
                  <a:lnTo>
                    <a:pt x="210" y="1081"/>
                  </a:lnTo>
                  <a:lnTo>
                    <a:pt x="206" y="1081"/>
                  </a:lnTo>
                  <a:lnTo>
                    <a:pt x="202" y="1079"/>
                  </a:lnTo>
                  <a:lnTo>
                    <a:pt x="199" y="1077"/>
                  </a:lnTo>
                  <a:lnTo>
                    <a:pt x="195" y="1077"/>
                  </a:lnTo>
                  <a:lnTo>
                    <a:pt x="191" y="1075"/>
                  </a:lnTo>
                  <a:lnTo>
                    <a:pt x="189" y="1071"/>
                  </a:lnTo>
                  <a:lnTo>
                    <a:pt x="185" y="1069"/>
                  </a:lnTo>
                  <a:lnTo>
                    <a:pt x="183" y="1067"/>
                  </a:lnTo>
                  <a:lnTo>
                    <a:pt x="180" y="1066"/>
                  </a:lnTo>
                  <a:lnTo>
                    <a:pt x="176" y="1064"/>
                  </a:lnTo>
                  <a:lnTo>
                    <a:pt x="172" y="1062"/>
                  </a:lnTo>
                  <a:lnTo>
                    <a:pt x="168" y="1062"/>
                  </a:lnTo>
                  <a:lnTo>
                    <a:pt x="165" y="1062"/>
                  </a:lnTo>
                  <a:lnTo>
                    <a:pt x="161" y="1062"/>
                  </a:lnTo>
                  <a:lnTo>
                    <a:pt x="155" y="1062"/>
                  </a:lnTo>
                  <a:lnTo>
                    <a:pt x="149" y="1062"/>
                  </a:lnTo>
                  <a:lnTo>
                    <a:pt x="144" y="1064"/>
                  </a:lnTo>
                  <a:lnTo>
                    <a:pt x="140" y="1064"/>
                  </a:lnTo>
                  <a:lnTo>
                    <a:pt x="136" y="1062"/>
                  </a:lnTo>
                  <a:lnTo>
                    <a:pt x="136" y="1058"/>
                  </a:lnTo>
                  <a:lnTo>
                    <a:pt x="138" y="1056"/>
                  </a:lnTo>
                  <a:lnTo>
                    <a:pt x="140" y="1052"/>
                  </a:lnTo>
                  <a:lnTo>
                    <a:pt x="140" y="1049"/>
                  </a:lnTo>
                  <a:lnTo>
                    <a:pt x="138" y="1045"/>
                  </a:lnTo>
                  <a:lnTo>
                    <a:pt x="134" y="1043"/>
                  </a:lnTo>
                  <a:lnTo>
                    <a:pt x="131" y="1045"/>
                  </a:lnTo>
                  <a:lnTo>
                    <a:pt x="125" y="1045"/>
                  </a:lnTo>
                  <a:lnTo>
                    <a:pt x="119" y="1045"/>
                  </a:lnTo>
                  <a:lnTo>
                    <a:pt x="115" y="1045"/>
                  </a:lnTo>
                  <a:lnTo>
                    <a:pt x="112" y="1045"/>
                  </a:lnTo>
                  <a:lnTo>
                    <a:pt x="106" y="1045"/>
                  </a:lnTo>
                  <a:lnTo>
                    <a:pt x="100" y="1045"/>
                  </a:lnTo>
                  <a:lnTo>
                    <a:pt x="97" y="1047"/>
                  </a:lnTo>
                  <a:lnTo>
                    <a:pt x="93" y="1049"/>
                  </a:lnTo>
                  <a:lnTo>
                    <a:pt x="89" y="1050"/>
                  </a:lnTo>
                  <a:lnTo>
                    <a:pt x="83" y="1050"/>
                  </a:lnTo>
                  <a:lnTo>
                    <a:pt x="80" y="1052"/>
                  </a:lnTo>
                  <a:lnTo>
                    <a:pt x="76" y="1054"/>
                  </a:lnTo>
                  <a:lnTo>
                    <a:pt x="72" y="1056"/>
                  </a:lnTo>
                  <a:lnTo>
                    <a:pt x="68" y="1058"/>
                  </a:lnTo>
                  <a:lnTo>
                    <a:pt x="64" y="1060"/>
                  </a:lnTo>
                  <a:lnTo>
                    <a:pt x="61" y="1062"/>
                  </a:lnTo>
                  <a:lnTo>
                    <a:pt x="57" y="1064"/>
                  </a:lnTo>
                  <a:lnTo>
                    <a:pt x="51" y="1064"/>
                  </a:lnTo>
                  <a:lnTo>
                    <a:pt x="47" y="1062"/>
                  </a:lnTo>
                  <a:lnTo>
                    <a:pt x="46" y="1060"/>
                  </a:lnTo>
                  <a:lnTo>
                    <a:pt x="44" y="1056"/>
                  </a:lnTo>
                  <a:lnTo>
                    <a:pt x="42" y="1052"/>
                  </a:lnTo>
                  <a:lnTo>
                    <a:pt x="40" y="1049"/>
                  </a:lnTo>
                  <a:lnTo>
                    <a:pt x="36" y="1049"/>
                  </a:lnTo>
                  <a:lnTo>
                    <a:pt x="30" y="1049"/>
                  </a:lnTo>
                  <a:lnTo>
                    <a:pt x="27" y="1049"/>
                  </a:lnTo>
                  <a:lnTo>
                    <a:pt x="25" y="1049"/>
                  </a:lnTo>
                  <a:lnTo>
                    <a:pt x="23" y="1028"/>
                  </a:lnTo>
                  <a:lnTo>
                    <a:pt x="23" y="1024"/>
                  </a:lnTo>
                  <a:lnTo>
                    <a:pt x="27" y="1022"/>
                  </a:lnTo>
                  <a:lnTo>
                    <a:pt x="29" y="1020"/>
                  </a:lnTo>
                  <a:lnTo>
                    <a:pt x="29" y="1018"/>
                  </a:lnTo>
                  <a:lnTo>
                    <a:pt x="30" y="1018"/>
                  </a:lnTo>
                  <a:lnTo>
                    <a:pt x="32" y="1015"/>
                  </a:lnTo>
                  <a:lnTo>
                    <a:pt x="34" y="1013"/>
                  </a:lnTo>
                  <a:lnTo>
                    <a:pt x="36" y="1011"/>
                  </a:lnTo>
                  <a:lnTo>
                    <a:pt x="38" y="1009"/>
                  </a:lnTo>
                  <a:lnTo>
                    <a:pt x="40" y="1007"/>
                  </a:lnTo>
                  <a:lnTo>
                    <a:pt x="42" y="1007"/>
                  </a:lnTo>
                  <a:lnTo>
                    <a:pt x="44" y="1005"/>
                  </a:lnTo>
                  <a:lnTo>
                    <a:pt x="44" y="1003"/>
                  </a:lnTo>
                  <a:lnTo>
                    <a:pt x="46" y="1001"/>
                  </a:lnTo>
                  <a:lnTo>
                    <a:pt x="46" y="998"/>
                  </a:lnTo>
                  <a:lnTo>
                    <a:pt x="46" y="996"/>
                  </a:lnTo>
                  <a:lnTo>
                    <a:pt x="46" y="994"/>
                  </a:lnTo>
                  <a:lnTo>
                    <a:pt x="46" y="990"/>
                  </a:lnTo>
                  <a:lnTo>
                    <a:pt x="46" y="988"/>
                  </a:lnTo>
                  <a:lnTo>
                    <a:pt x="46" y="984"/>
                  </a:lnTo>
                  <a:lnTo>
                    <a:pt x="46" y="981"/>
                  </a:lnTo>
                  <a:lnTo>
                    <a:pt x="44" y="979"/>
                  </a:lnTo>
                  <a:lnTo>
                    <a:pt x="40" y="975"/>
                  </a:lnTo>
                  <a:lnTo>
                    <a:pt x="40" y="973"/>
                  </a:lnTo>
                  <a:lnTo>
                    <a:pt x="38" y="971"/>
                  </a:lnTo>
                  <a:lnTo>
                    <a:pt x="38" y="967"/>
                  </a:lnTo>
                  <a:lnTo>
                    <a:pt x="36" y="964"/>
                  </a:lnTo>
                  <a:lnTo>
                    <a:pt x="34" y="962"/>
                  </a:lnTo>
                  <a:lnTo>
                    <a:pt x="32" y="960"/>
                  </a:lnTo>
                  <a:lnTo>
                    <a:pt x="29" y="960"/>
                  </a:lnTo>
                  <a:lnTo>
                    <a:pt x="27" y="956"/>
                  </a:lnTo>
                  <a:lnTo>
                    <a:pt x="23" y="954"/>
                  </a:lnTo>
                  <a:lnTo>
                    <a:pt x="21" y="950"/>
                  </a:lnTo>
                  <a:lnTo>
                    <a:pt x="19" y="947"/>
                  </a:lnTo>
                  <a:lnTo>
                    <a:pt x="17" y="945"/>
                  </a:lnTo>
                  <a:lnTo>
                    <a:pt x="13" y="939"/>
                  </a:lnTo>
                  <a:lnTo>
                    <a:pt x="12" y="935"/>
                  </a:lnTo>
                  <a:lnTo>
                    <a:pt x="12" y="930"/>
                  </a:lnTo>
                  <a:lnTo>
                    <a:pt x="10" y="924"/>
                  </a:lnTo>
                  <a:lnTo>
                    <a:pt x="10" y="918"/>
                  </a:lnTo>
                  <a:lnTo>
                    <a:pt x="12" y="914"/>
                  </a:lnTo>
                  <a:lnTo>
                    <a:pt x="13" y="909"/>
                  </a:lnTo>
                  <a:lnTo>
                    <a:pt x="15" y="905"/>
                  </a:lnTo>
                  <a:lnTo>
                    <a:pt x="17" y="901"/>
                  </a:lnTo>
                  <a:lnTo>
                    <a:pt x="19" y="897"/>
                  </a:lnTo>
                  <a:lnTo>
                    <a:pt x="21" y="894"/>
                  </a:lnTo>
                  <a:lnTo>
                    <a:pt x="23" y="888"/>
                  </a:lnTo>
                  <a:lnTo>
                    <a:pt x="21" y="880"/>
                  </a:lnTo>
                  <a:lnTo>
                    <a:pt x="19" y="877"/>
                  </a:lnTo>
                  <a:lnTo>
                    <a:pt x="15" y="871"/>
                  </a:lnTo>
                  <a:lnTo>
                    <a:pt x="12" y="867"/>
                  </a:lnTo>
                  <a:lnTo>
                    <a:pt x="8" y="862"/>
                  </a:lnTo>
                  <a:lnTo>
                    <a:pt x="6" y="858"/>
                  </a:lnTo>
                  <a:lnTo>
                    <a:pt x="4" y="854"/>
                  </a:lnTo>
                  <a:lnTo>
                    <a:pt x="0" y="848"/>
                  </a:lnTo>
                  <a:lnTo>
                    <a:pt x="0" y="845"/>
                  </a:lnTo>
                  <a:lnTo>
                    <a:pt x="2" y="843"/>
                  </a:lnTo>
                  <a:lnTo>
                    <a:pt x="2" y="841"/>
                  </a:lnTo>
                  <a:lnTo>
                    <a:pt x="4" y="839"/>
                  </a:lnTo>
                  <a:lnTo>
                    <a:pt x="6" y="835"/>
                  </a:lnTo>
                  <a:lnTo>
                    <a:pt x="6" y="833"/>
                  </a:lnTo>
                  <a:lnTo>
                    <a:pt x="8" y="829"/>
                  </a:lnTo>
                  <a:lnTo>
                    <a:pt x="8" y="828"/>
                  </a:lnTo>
                  <a:lnTo>
                    <a:pt x="10" y="826"/>
                  </a:lnTo>
                  <a:lnTo>
                    <a:pt x="12" y="824"/>
                  </a:lnTo>
                  <a:lnTo>
                    <a:pt x="13" y="822"/>
                  </a:lnTo>
                  <a:lnTo>
                    <a:pt x="15" y="822"/>
                  </a:lnTo>
                  <a:lnTo>
                    <a:pt x="15" y="820"/>
                  </a:lnTo>
                  <a:lnTo>
                    <a:pt x="17" y="820"/>
                  </a:lnTo>
                  <a:lnTo>
                    <a:pt x="19" y="822"/>
                  </a:lnTo>
                  <a:lnTo>
                    <a:pt x="21" y="824"/>
                  </a:lnTo>
                  <a:lnTo>
                    <a:pt x="21" y="826"/>
                  </a:lnTo>
                  <a:lnTo>
                    <a:pt x="23" y="828"/>
                  </a:lnTo>
                  <a:lnTo>
                    <a:pt x="25" y="828"/>
                  </a:lnTo>
                  <a:lnTo>
                    <a:pt x="27" y="829"/>
                  </a:lnTo>
                  <a:lnTo>
                    <a:pt x="29" y="829"/>
                  </a:lnTo>
                  <a:lnTo>
                    <a:pt x="30" y="833"/>
                  </a:lnTo>
                  <a:lnTo>
                    <a:pt x="34" y="835"/>
                  </a:lnTo>
                  <a:lnTo>
                    <a:pt x="36" y="837"/>
                  </a:lnTo>
                  <a:lnTo>
                    <a:pt x="38" y="839"/>
                  </a:lnTo>
                  <a:lnTo>
                    <a:pt x="40" y="841"/>
                  </a:lnTo>
                  <a:lnTo>
                    <a:pt x="42" y="841"/>
                  </a:lnTo>
                  <a:lnTo>
                    <a:pt x="46" y="841"/>
                  </a:lnTo>
                  <a:lnTo>
                    <a:pt x="47" y="843"/>
                  </a:lnTo>
                  <a:lnTo>
                    <a:pt x="49" y="843"/>
                  </a:lnTo>
                  <a:lnTo>
                    <a:pt x="51" y="845"/>
                  </a:lnTo>
                  <a:lnTo>
                    <a:pt x="55" y="846"/>
                  </a:lnTo>
                  <a:lnTo>
                    <a:pt x="57" y="846"/>
                  </a:lnTo>
                  <a:lnTo>
                    <a:pt x="59" y="848"/>
                  </a:lnTo>
                  <a:lnTo>
                    <a:pt x="61" y="850"/>
                  </a:lnTo>
                  <a:lnTo>
                    <a:pt x="63" y="852"/>
                  </a:lnTo>
                  <a:lnTo>
                    <a:pt x="64" y="852"/>
                  </a:lnTo>
                  <a:lnTo>
                    <a:pt x="64" y="850"/>
                  </a:lnTo>
                  <a:lnTo>
                    <a:pt x="66" y="845"/>
                  </a:lnTo>
                  <a:lnTo>
                    <a:pt x="68" y="845"/>
                  </a:lnTo>
                  <a:lnTo>
                    <a:pt x="72" y="845"/>
                  </a:lnTo>
                  <a:lnTo>
                    <a:pt x="74" y="843"/>
                  </a:lnTo>
                  <a:lnTo>
                    <a:pt x="78" y="841"/>
                  </a:lnTo>
                  <a:lnTo>
                    <a:pt x="80" y="837"/>
                  </a:lnTo>
                  <a:lnTo>
                    <a:pt x="81" y="835"/>
                  </a:lnTo>
                  <a:lnTo>
                    <a:pt x="83" y="835"/>
                  </a:lnTo>
                  <a:lnTo>
                    <a:pt x="87" y="837"/>
                  </a:lnTo>
                  <a:lnTo>
                    <a:pt x="89" y="835"/>
                  </a:lnTo>
                  <a:lnTo>
                    <a:pt x="91" y="833"/>
                  </a:lnTo>
                  <a:lnTo>
                    <a:pt x="93" y="831"/>
                  </a:lnTo>
                  <a:lnTo>
                    <a:pt x="93" y="828"/>
                  </a:lnTo>
                  <a:lnTo>
                    <a:pt x="95" y="824"/>
                  </a:lnTo>
                  <a:lnTo>
                    <a:pt x="98" y="822"/>
                  </a:lnTo>
                  <a:lnTo>
                    <a:pt x="100" y="822"/>
                  </a:lnTo>
                  <a:lnTo>
                    <a:pt x="104" y="820"/>
                  </a:lnTo>
                  <a:lnTo>
                    <a:pt x="104" y="816"/>
                  </a:lnTo>
                  <a:lnTo>
                    <a:pt x="104" y="812"/>
                  </a:lnTo>
                  <a:lnTo>
                    <a:pt x="108" y="811"/>
                  </a:lnTo>
                  <a:lnTo>
                    <a:pt x="110" y="809"/>
                  </a:lnTo>
                  <a:lnTo>
                    <a:pt x="112" y="807"/>
                  </a:lnTo>
                  <a:lnTo>
                    <a:pt x="115" y="805"/>
                  </a:lnTo>
                  <a:lnTo>
                    <a:pt x="119" y="805"/>
                  </a:lnTo>
                  <a:lnTo>
                    <a:pt x="123" y="803"/>
                  </a:lnTo>
                  <a:lnTo>
                    <a:pt x="125" y="801"/>
                  </a:lnTo>
                  <a:lnTo>
                    <a:pt x="129" y="801"/>
                  </a:lnTo>
                  <a:lnTo>
                    <a:pt x="131" y="801"/>
                  </a:lnTo>
                  <a:lnTo>
                    <a:pt x="134" y="801"/>
                  </a:lnTo>
                  <a:lnTo>
                    <a:pt x="138" y="801"/>
                  </a:lnTo>
                  <a:lnTo>
                    <a:pt x="142" y="801"/>
                  </a:lnTo>
                  <a:lnTo>
                    <a:pt x="144" y="801"/>
                  </a:lnTo>
                  <a:lnTo>
                    <a:pt x="148" y="801"/>
                  </a:lnTo>
                  <a:lnTo>
                    <a:pt x="151" y="801"/>
                  </a:lnTo>
                  <a:lnTo>
                    <a:pt x="153" y="801"/>
                  </a:lnTo>
                  <a:lnTo>
                    <a:pt x="155" y="801"/>
                  </a:lnTo>
                  <a:lnTo>
                    <a:pt x="157" y="799"/>
                  </a:lnTo>
                  <a:lnTo>
                    <a:pt x="159" y="799"/>
                  </a:lnTo>
                  <a:lnTo>
                    <a:pt x="159" y="797"/>
                  </a:lnTo>
                  <a:lnTo>
                    <a:pt x="163" y="794"/>
                  </a:lnTo>
                  <a:lnTo>
                    <a:pt x="165" y="790"/>
                  </a:lnTo>
                  <a:lnTo>
                    <a:pt x="165" y="784"/>
                  </a:lnTo>
                  <a:lnTo>
                    <a:pt x="165" y="780"/>
                  </a:lnTo>
                  <a:lnTo>
                    <a:pt x="166" y="775"/>
                  </a:lnTo>
                  <a:lnTo>
                    <a:pt x="168" y="771"/>
                  </a:lnTo>
                  <a:lnTo>
                    <a:pt x="168" y="767"/>
                  </a:lnTo>
                  <a:lnTo>
                    <a:pt x="168" y="763"/>
                  </a:lnTo>
                  <a:lnTo>
                    <a:pt x="170" y="760"/>
                  </a:lnTo>
                  <a:lnTo>
                    <a:pt x="170" y="758"/>
                  </a:lnTo>
                  <a:lnTo>
                    <a:pt x="174" y="754"/>
                  </a:lnTo>
                  <a:lnTo>
                    <a:pt x="174" y="752"/>
                  </a:lnTo>
                  <a:lnTo>
                    <a:pt x="176" y="752"/>
                  </a:lnTo>
                  <a:lnTo>
                    <a:pt x="174" y="750"/>
                  </a:lnTo>
                  <a:lnTo>
                    <a:pt x="172" y="748"/>
                  </a:lnTo>
                  <a:lnTo>
                    <a:pt x="170" y="746"/>
                  </a:lnTo>
                  <a:lnTo>
                    <a:pt x="168" y="746"/>
                  </a:lnTo>
                  <a:lnTo>
                    <a:pt x="166" y="744"/>
                  </a:lnTo>
                  <a:lnTo>
                    <a:pt x="165" y="744"/>
                  </a:lnTo>
                  <a:lnTo>
                    <a:pt x="165" y="743"/>
                  </a:lnTo>
                  <a:lnTo>
                    <a:pt x="163" y="739"/>
                  </a:lnTo>
                  <a:lnTo>
                    <a:pt x="163" y="737"/>
                  </a:lnTo>
                  <a:lnTo>
                    <a:pt x="161" y="733"/>
                  </a:lnTo>
                  <a:lnTo>
                    <a:pt x="159" y="731"/>
                  </a:lnTo>
                  <a:lnTo>
                    <a:pt x="157" y="731"/>
                  </a:lnTo>
                  <a:lnTo>
                    <a:pt x="155" y="729"/>
                  </a:lnTo>
                  <a:lnTo>
                    <a:pt x="155" y="727"/>
                  </a:lnTo>
                  <a:lnTo>
                    <a:pt x="155" y="726"/>
                  </a:lnTo>
                  <a:lnTo>
                    <a:pt x="153" y="726"/>
                  </a:lnTo>
                  <a:lnTo>
                    <a:pt x="153" y="724"/>
                  </a:lnTo>
                  <a:lnTo>
                    <a:pt x="155" y="722"/>
                  </a:lnTo>
                  <a:lnTo>
                    <a:pt x="157" y="718"/>
                  </a:lnTo>
                  <a:lnTo>
                    <a:pt x="157" y="714"/>
                  </a:lnTo>
                  <a:lnTo>
                    <a:pt x="159" y="712"/>
                  </a:lnTo>
                  <a:lnTo>
                    <a:pt x="159" y="709"/>
                  </a:lnTo>
                  <a:lnTo>
                    <a:pt x="159" y="707"/>
                  </a:lnTo>
                  <a:lnTo>
                    <a:pt x="157" y="707"/>
                  </a:lnTo>
                  <a:lnTo>
                    <a:pt x="157" y="705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9" y="703"/>
                  </a:lnTo>
                  <a:lnTo>
                    <a:pt x="146" y="703"/>
                  </a:lnTo>
                  <a:lnTo>
                    <a:pt x="142" y="703"/>
                  </a:lnTo>
                  <a:lnTo>
                    <a:pt x="138" y="703"/>
                  </a:lnTo>
                  <a:lnTo>
                    <a:pt x="134" y="703"/>
                  </a:lnTo>
                  <a:lnTo>
                    <a:pt x="129" y="701"/>
                  </a:lnTo>
                  <a:lnTo>
                    <a:pt x="127" y="701"/>
                  </a:lnTo>
                  <a:lnTo>
                    <a:pt x="123" y="699"/>
                  </a:lnTo>
                  <a:lnTo>
                    <a:pt x="123" y="697"/>
                  </a:lnTo>
                  <a:lnTo>
                    <a:pt x="125" y="697"/>
                  </a:lnTo>
                  <a:lnTo>
                    <a:pt x="127" y="697"/>
                  </a:lnTo>
                  <a:lnTo>
                    <a:pt x="131" y="697"/>
                  </a:lnTo>
                  <a:lnTo>
                    <a:pt x="132" y="697"/>
                  </a:lnTo>
                  <a:lnTo>
                    <a:pt x="134" y="697"/>
                  </a:lnTo>
                  <a:lnTo>
                    <a:pt x="136" y="695"/>
                  </a:lnTo>
                  <a:lnTo>
                    <a:pt x="138" y="693"/>
                  </a:lnTo>
                  <a:lnTo>
                    <a:pt x="138" y="692"/>
                  </a:lnTo>
                  <a:lnTo>
                    <a:pt x="140" y="690"/>
                  </a:lnTo>
                  <a:lnTo>
                    <a:pt x="142" y="688"/>
                  </a:lnTo>
                  <a:lnTo>
                    <a:pt x="142" y="684"/>
                  </a:lnTo>
                  <a:lnTo>
                    <a:pt x="144" y="682"/>
                  </a:lnTo>
                  <a:lnTo>
                    <a:pt x="146" y="680"/>
                  </a:lnTo>
                  <a:lnTo>
                    <a:pt x="146" y="678"/>
                  </a:lnTo>
                  <a:lnTo>
                    <a:pt x="148" y="676"/>
                  </a:lnTo>
                  <a:lnTo>
                    <a:pt x="149" y="675"/>
                  </a:lnTo>
                  <a:lnTo>
                    <a:pt x="151" y="673"/>
                  </a:lnTo>
                  <a:lnTo>
                    <a:pt x="153" y="675"/>
                  </a:lnTo>
                  <a:lnTo>
                    <a:pt x="155" y="675"/>
                  </a:lnTo>
                  <a:lnTo>
                    <a:pt x="155" y="676"/>
                  </a:lnTo>
                  <a:lnTo>
                    <a:pt x="157" y="676"/>
                  </a:lnTo>
                  <a:lnTo>
                    <a:pt x="161" y="676"/>
                  </a:lnTo>
                  <a:lnTo>
                    <a:pt x="165" y="675"/>
                  </a:lnTo>
                  <a:lnTo>
                    <a:pt x="166" y="673"/>
                  </a:lnTo>
                  <a:lnTo>
                    <a:pt x="168" y="673"/>
                  </a:lnTo>
                  <a:lnTo>
                    <a:pt x="168" y="671"/>
                  </a:lnTo>
                  <a:lnTo>
                    <a:pt x="168" y="667"/>
                  </a:lnTo>
                  <a:lnTo>
                    <a:pt x="168" y="665"/>
                  </a:lnTo>
                  <a:lnTo>
                    <a:pt x="168" y="663"/>
                  </a:lnTo>
                  <a:lnTo>
                    <a:pt x="170" y="661"/>
                  </a:lnTo>
                  <a:lnTo>
                    <a:pt x="172" y="659"/>
                  </a:lnTo>
                  <a:lnTo>
                    <a:pt x="174" y="658"/>
                  </a:lnTo>
                  <a:lnTo>
                    <a:pt x="174" y="656"/>
                  </a:lnTo>
                  <a:lnTo>
                    <a:pt x="176" y="654"/>
                  </a:lnTo>
                  <a:lnTo>
                    <a:pt x="178" y="650"/>
                  </a:lnTo>
                  <a:lnTo>
                    <a:pt x="178" y="648"/>
                  </a:lnTo>
                  <a:lnTo>
                    <a:pt x="180" y="648"/>
                  </a:lnTo>
                  <a:lnTo>
                    <a:pt x="176" y="646"/>
                  </a:lnTo>
                  <a:lnTo>
                    <a:pt x="176" y="644"/>
                  </a:lnTo>
                  <a:lnTo>
                    <a:pt x="174" y="644"/>
                  </a:lnTo>
                  <a:lnTo>
                    <a:pt x="172" y="642"/>
                  </a:lnTo>
                  <a:lnTo>
                    <a:pt x="170" y="641"/>
                  </a:lnTo>
                  <a:lnTo>
                    <a:pt x="168" y="641"/>
                  </a:lnTo>
                  <a:lnTo>
                    <a:pt x="165" y="639"/>
                  </a:lnTo>
                  <a:lnTo>
                    <a:pt x="163" y="637"/>
                  </a:lnTo>
                  <a:lnTo>
                    <a:pt x="161" y="635"/>
                  </a:lnTo>
                  <a:lnTo>
                    <a:pt x="157" y="635"/>
                  </a:lnTo>
                  <a:lnTo>
                    <a:pt x="153" y="635"/>
                  </a:lnTo>
                  <a:lnTo>
                    <a:pt x="149" y="633"/>
                  </a:lnTo>
                  <a:lnTo>
                    <a:pt x="148" y="631"/>
                  </a:lnTo>
                  <a:lnTo>
                    <a:pt x="148" y="629"/>
                  </a:lnTo>
                  <a:lnTo>
                    <a:pt x="148" y="627"/>
                  </a:lnTo>
                  <a:lnTo>
                    <a:pt x="148" y="624"/>
                  </a:lnTo>
                  <a:lnTo>
                    <a:pt x="148" y="620"/>
                  </a:lnTo>
                  <a:lnTo>
                    <a:pt x="148" y="618"/>
                  </a:lnTo>
                  <a:lnTo>
                    <a:pt x="148" y="616"/>
                  </a:lnTo>
                  <a:lnTo>
                    <a:pt x="146" y="614"/>
                  </a:lnTo>
                  <a:lnTo>
                    <a:pt x="142" y="614"/>
                  </a:lnTo>
                  <a:lnTo>
                    <a:pt x="138" y="614"/>
                  </a:lnTo>
                  <a:lnTo>
                    <a:pt x="136" y="614"/>
                  </a:lnTo>
                  <a:lnTo>
                    <a:pt x="132" y="614"/>
                  </a:lnTo>
                  <a:lnTo>
                    <a:pt x="129" y="612"/>
                  </a:lnTo>
                  <a:lnTo>
                    <a:pt x="125" y="610"/>
                  </a:lnTo>
                  <a:lnTo>
                    <a:pt x="123" y="610"/>
                  </a:lnTo>
                  <a:lnTo>
                    <a:pt x="119" y="608"/>
                  </a:lnTo>
                  <a:lnTo>
                    <a:pt x="117" y="608"/>
                  </a:lnTo>
                  <a:lnTo>
                    <a:pt x="114" y="607"/>
                  </a:lnTo>
                  <a:lnTo>
                    <a:pt x="112" y="605"/>
                  </a:lnTo>
                  <a:lnTo>
                    <a:pt x="110" y="605"/>
                  </a:lnTo>
                  <a:lnTo>
                    <a:pt x="108" y="603"/>
                  </a:lnTo>
                  <a:lnTo>
                    <a:pt x="104" y="601"/>
                  </a:lnTo>
                  <a:lnTo>
                    <a:pt x="102" y="601"/>
                  </a:lnTo>
                  <a:lnTo>
                    <a:pt x="100" y="599"/>
                  </a:lnTo>
                  <a:lnTo>
                    <a:pt x="97" y="599"/>
                  </a:lnTo>
                  <a:lnTo>
                    <a:pt x="97" y="597"/>
                  </a:lnTo>
                  <a:lnTo>
                    <a:pt x="95" y="595"/>
                  </a:lnTo>
                  <a:lnTo>
                    <a:pt x="95" y="593"/>
                  </a:lnTo>
                  <a:lnTo>
                    <a:pt x="93" y="593"/>
                  </a:lnTo>
                  <a:lnTo>
                    <a:pt x="91" y="593"/>
                  </a:lnTo>
                  <a:lnTo>
                    <a:pt x="91" y="595"/>
                  </a:lnTo>
                  <a:lnTo>
                    <a:pt x="89" y="597"/>
                  </a:lnTo>
                  <a:lnTo>
                    <a:pt x="87" y="599"/>
                  </a:lnTo>
                  <a:lnTo>
                    <a:pt x="85" y="599"/>
                  </a:lnTo>
                  <a:lnTo>
                    <a:pt x="85" y="601"/>
                  </a:lnTo>
                  <a:lnTo>
                    <a:pt x="83" y="601"/>
                  </a:lnTo>
                  <a:lnTo>
                    <a:pt x="81" y="603"/>
                  </a:lnTo>
                  <a:lnTo>
                    <a:pt x="80" y="603"/>
                  </a:lnTo>
                  <a:lnTo>
                    <a:pt x="78" y="605"/>
                  </a:lnTo>
                  <a:lnTo>
                    <a:pt x="76" y="605"/>
                  </a:lnTo>
                  <a:lnTo>
                    <a:pt x="74" y="607"/>
                  </a:lnTo>
                  <a:lnTo>
                    <a:pt x="72" y="608"/>
                  </a:lnTo>
                  <a:lnTo>
                    <a:pt x="70" y="608"/>
                  </a:lnTo>
                  <a:lnTo>
                    <a:pt x="66" y="608"/>
                  </a:lnTo>
                  <a:lnTo>
                    <a:pt x="63" y="608"/>
                  </a:lnTo>
                  <a:lnTo>
                    <a:pt x="61" y="607"/>
                  </a:lnTo>
                  <a:lnTo>
                    <a:pt x="61" y="605"/>
                  </a:lnTo>
                  <a:lnTo>
                    <a:pt x="59" y="605"/>
                  </a:lnTo>
                  <a:lnTo>
                    <a:pt x="57" y="603"/>
                  </a:lnTo>
                  <a:lnTo>
                    <a:pt x="55" y="603"/>
                  </a:lnTo>
                  <a:lnTo>
                    <a:pt x="53" y="601"/>
                  </a:lnTo>
                  <a:lnTo>
                    <a:pt x="51" y="599"/>
                  </a:lnTo>
                  <a:lnTo>
                    <a:pt x="51" y="597"/>
                  </a:lnTo>
                  <a:lnTo>
                    <a:pt x="53" y="595"/>
                  </a:lnTo>
                  <a:lnTo>
                    <a:pt x="53" y="593"/>
                  </a:lnTo>
                  <a:lnTo>
                    <a:pt x="55" y="593"/>
                  </a:lnTo>
                  <a:lnTo>
                    <a:pt x="55" y="591"/>
                  </a:lnTo>
                  <a:lnTo>
                    <a:pt x="57" y="591"/>
                  </a:lnTo>
                  <a:lnTo>
                    <a:pt x="57" y="590"/>
                  </a:lnTo>
                  <a:lnTo>
                    <a:pt x="57" y="588"/>
                  </a:lnTo>
                  <a:lnTo>
                    <a:pt x="59" y="588"/>
                  </a:lnTo>
                  <a:lnTo>
                    <a:pt x="59" y="586"/>
                  </a:lnTo>
                  <a:lnTo>
                    <a:pt x="61" y="586"/>
                  </a:lnTo>
                  <a:lnTo>
                    <a:pt x="61" y="584"/>
                  </a:lnTo>
                  <a:lnTo>
                    <a:pt x="63" y="584"/>
                  </a:lnTo>
                  <a:lnTo>
                    <a:pt x="64" y="584"/>
                  </a:lnTo>
                  <a:lnTo>
                    <a:pt x="66" y="582"/>
                  </a:lnTo>
                  <a:lnTo>
                    <a:pt x="66" y="580"/>
                  </a:lnTo>
                  <a:lnTo>
                    <a:pt x="68" y="580"/>
                  </a:lnTo>
                  <a:lnTo>
                    <a:pt x="68" y="578"/>
                  </a:lnTo>
                  <a:lnTo>
                    <a:pt x="70" y="578"/>
                  </a:lnTo>
                  <a:lnTo>
                    <a:pt x="70" y="576"/>
                  </a:lnTo>
                  <a:lnTo>
                    <a:pt x="72" y="576"/>
                  </a:lnTo>
                  <a:lnTo>
                    <a:pt x="74" y="574"/>
                  </a:lnTo>
                  <a:lnTo>
                    <a:pt x="76" y="573"/>
                  </a:lnTo>
                  <a:lnTo>
                    <a:pt x="78" y="573"/>
                  </a:lnTo>
                  <a:lnTo>
                    <a:pt x="76" y="571"/>
                  </a:lnTo>
                  <a:lnTo>
                    <a:pt x="74" y="569"/>
                  </a:lnTo>
                  <a:lnTo>
                    <a:pt x="74" y="567"/>
                  </a:lnTo>
                  <a:lnTo>
                    <a:pt x="74" y="565"/>
                  </a:lnTo>
                  <a:lnTo>
                    <a:pt x="74" y="563"/>
                  </a:lnTo>
                  <a:lnTo>
                    <a:pt x="76" y="563"/>
                  </a:lnTo>
                  <a:lnTo>
                    <a:pt x="76" y="561"/>
                  </a:lnTo>
                  <a:lnTo>
                    <a:pt x="74" y="561"/>
                  </a:lnTo>
                  <a:lnTo>
                    <a:pt x="74" y="559"/>
                  </a:lnTo>
                  <a:lnTo>
                    <a:pt x="72" y="557"/>
                  </a:lnTo>
                  <a:lnTo>
                    <a:pt x="72" y="556"/>
                  </a:lnTo>
                  <a:lnTo>
                    <a:pt x="70" y="556"/>
                  </a:lnTo>
                  <a:lnTo>
                    <a:pt x="70" y="554"/>
                  </a:lnTo>
                  <a:lnTo>
                    <a:pt x="70" y="552"/>
                  </a:lnTo>
                  <a:lnTo>
                    <a:pt x="68" y="552"/>
                  </a:lnTo>
                  <a:lnTo>
                    <a:pt x="66" y="550"/>
                  </a:lnTo>
                  <a:lnTo>
                    <a:pt x="64" y="550"/>
                  </a:lnTo>
                  <a:lnTo>
                    <a:pt x="63" y="550"/>
                  </a:lnTo>
                  <a:lnTo>
                    <a:pt x="63" y="548"/>
                  </a:lnTo>
                  <a:lnTo>
                    <a:pt x="64" y="546"/>
                  </a:lnTo>
                  <a:lnTo>
                    <a:pt x="63" y="546"/>
                  </a:lnTo>
                  <a:lnTo>
                    <a:pt x="61" y="544"/>
                  </a:lnTo>
                  <a:lnTo>
                    <a:pt x="61" y="542"/>
                  </a:lnTo>
                  <a:lnTo>
                    <a:pt x="61" y="540"/>
                  </a:lnTo>
                  <a:lnTo>
                    <a:pt x="61" y="539"/>
                  </a:lnTo>
                  <a:lnTo>
                    <a:pt x="61" y="535"/>
                  </a:lnTo>
                  <a:lnTo>
                    <a:pt x="61" y="533"/>
                  </a:lnTo>
                  <a:lnTo>
                    <a:pt x="61" y="531"/>
                  </a:lnTo>
                  <a:lnTo>
                    <a:pt x="63" y="529"/>
                  </a:lnTo>
                  <a:lnTo>
                    <a:pt x="63" y="527"/>
                  </a:lnTo>
                  <a:lnTo>
                    <a:pt x="63" y="525"/>
                  </a:lnTo>
                  <a:lnTo>
                    <a:pt x="63" y="523"/>
                  </a:lnTo>
                  <a:lnTo>
                    <a:pt x="63" y="521"/>
                  </a:lnTo>
                  <a:lnTo>
                    <a:pt x="63" y="520"/>
                  </a:lnTo>
                  <a:lnTo>
                    <a:pt x="64" y="520"/>
                  </a:lnTo>
                  <a:lnTo>
                    <a:pt x="66" y="518"/>
                  </a:lnTo>
                  <a:lnTo>
                    <a:pt x="66" y="516"/>
                  </a:lnTo>
                  <a:lnTo>
                    <a:pt x="66" y="514"/>
                  </a:lnTo>
                  <a:lnTo>
                    <a:pt x="64" y="512"/>
                  </a:lnTo>
                  <a:lnTo>
                    <a:pt x="63" y="510"/>
                  </a:lnTo>
                  <a:lnTo>
                    <a:pt x="64" y="506"/>
                  </a:lnTo>
                  <a:lnTo>
                    <a:pt x="64" y="504"/>
                  </a:lnTo>
                  <a:lnTo>
                    <a:pt x="66" y="503"/>
                  </a:lnTo>
                  <a:lnTo>
                    <a:pt x="66" y="501"/>
                  </a:lnTo>
                  <a:lnTo>
                    <a:pt x="68" y="497"/>
                  </a:lnTo>
                  <a:lnTo>
                    <a:pt x="70" y="497"/>
                  </a:lnTo>
                  <a:lnTo>
                    <a:pt x="72" y="495"/>
                  </a:lnTo>
                  <a:lnTo>
                    <a:pt x="74" y="491"/>
                  </a:lnTo>
                  <a:lnTo>
                    <a:pt x="74" y="489"/>
                  </a:lnTo>
                  <a:lnTo>
                    <a:pt x="74" y="487"/>
                  </a:lnTo>
                  <a:lnTo>
                    <a:pt x="76" y="486"/>
                  </a:lnTo>
                  <a:lnTo>
                    <a:pt x="76" y="484"/>
                  </a:lnTo>
                  <a:lnTo>
                    <a:pt x="78" y="482"/>
                  </a:lnTo>
                  <a:lnTo>
                    <a:pt x="80" y="482"/>
                  </a:lnTo>
                  <a:lnTo>
                    <a:pt x="81" y="480"/>
                  </a:lnTo>
                  <a:lnTo>
                    <a:pt x="83" y="478"/>
                  </a:lnTo>
                  <a:lnTo>
                    <a:pt x="83" y="476"/>
                  </a:lnTo>
                  <a:lnTo>
                    <a:pt x="85" y="474"/>
                  </a:lnTo>
                  <a:lnTo>
                    <a:pt x="87" y="472"/>
                  </a:lnTo>
                  <a:lnTo>
                    <a:pt x="87" y="469"/>
                  </a:lnTo>
                  <a:lnTo>
                    <a:pt x="89" y="467"/>
                  </a:lnTo>
                  <a:lnTo>
                    <a:pt x="89" y="463"/>
                  </a:lnTo>
                  <a:lnTo>
                    <a:pt x="93" y="459"/>
                  </a:lnTo>
                  <a:lnTo>
                    <a:pt x="95" y="457"/>
                  </a:lnTo>
                  <a:lnTo>
                    <a:pt x="97" y="455"/>
                  </a:lnTo>
                  <a:lnTo>
                    <a:pt x="98" y="453"/>
                  </a:lnTo>
                  <a:lnTo>
                    <a:pt x="102" y="452"/>
                  </a:lnTo>
                  <a:lnTo>
                    <a:pt x="104" y="452"/>
                  </a:lnTo>
                  <a:lnTo>
                    <a:pt x="108" y="450"/>
                  </a:lnTo>
                  <a:lnTo>
                    <a:pt x="110" y="448"/>
                  </a:lnTo>
                  <a:lnTo>
                    <a:pt x="112" y="446"/>
                  </a:lnTo>
                  <a:lnTo>
                    <a:pt x="114" y="444"/>
                  </a:lnTo>
                  <a:lnTo>
                    <a:pt x="115" y="442"/>
                  </a:lnTo>
                  <a:lnTo>
                    <a:pt x="119" y="438"/>
                  </a:lnTo>
                  <a:lnTo>
                    <a:pt x="123" y="436"/>
                  </a:lnTo>
                  <a:lnTo>
                    <a:pt x="125" y="435"/>
                  </a:lnTo>
                  <a:lnTo>
                    <a:pt x="129" y="431"/>
                  </a:lnTo>
                  <a:lnTo>
                    <a:pt x="132" y="427"/>
                  </a:lnTo>
                  <a:lnTo>
                    <a:pt x="134" y="425"/>
                  </a:lnTo>
                  <a:lnTo>
                    <a:pt x="138" y="423"/>
                  </a:lnTo>
                  <a:lnTo>
                    <a:pt x="138" y="421"/>
                  </a:lnTo>
                  <a:lnTo>
                    <a:pt x="140" y="419"/>
                  </a:lnTo>
                  <a:lnTo>
                    <a:pt x="142" y="418"/>
                  </a:lnTo>
                  <a:lnTo>
                    <a:pt x="144" y="414"/>
                  </a:lnTo>
                  <a:lnTo>
                    <a:pt x="146" y="412"/>
                  </a:lnTo>
                  <a:lnTo>
                    <a:pt x="148" y="410"/>
                  </a:lnTo>
                  <a:lnTo>
                    <a:pt x="151" y="408"/>
                  </a:lnTo>
                  <a:lnTo>
                    <a:pt x="155" y="408"/>
                  </a:lnTo>
                  <a:lnTo>
                    <a:pt x="157" y="408"/>
                  </a:lnTo>
                  <a:lnTo>
                    <a:pt x="157" y="406"/>
                  </a:lnTo>
                  <a:lnTo>
                    <a:pt x="159" y="404"/>
                  </a:lnTo>
                  <a:lnTo>
                    <a:pt x="159" y="401"/>
                  </a:lnTo>
                  <a:lnTo>
                    <a:pt x="161" y="399"/>
                  </a:lnTo>
                  <a:lnTo>
                    <a:pt x="161" y="397"/>
                  </a:lnTo>
                  <a:lnTo>
                    <a:pt x="163" y="393"/>
                  </a:lnTo>
                  <a:lnTo>
                    <a:pt x="166" y="391"/>
                  </a:lnTo>
                  <a:lnTo>
                    <a:pt x="166" y="387"/>
                  </a:lnTo>
                  <a:lnTo>
                    <a:pt x="168" y="384"/>
                  </a:lnTo>
                  <a:lnTo>
                    <a:pt x="168" y="382"/>
                  </a:lnTo>
                  <a:lnTo>
                    <a:pt x="170" y="382"/>
                  </a:lnTo>
                  <a:lnTo>
                    <a:pt x="170" y="380"/>
                  </a:lnTo>
                  <a:lnTo>
                    <a:pt x="172" y="380"/>
                  </a:lnTo>
                  <a:lnTo>
                    <a:pt x="172" y="378"/>
                  </a:lnTo>
                  <a:lnTo>
                    <a:pt x="174" y="378"/>
                  </a:lnTo>
                  <a:lnTo>
                    <a:pt x="174" y="376"/>
                  </a:lnTo>
                  <a:lnTo>
                    <a:pt x="176" y="374"/>
                  </a:lnTo>
                  <a:lnTo>
                    <a:pt x="178" y="374"/>
                  </a:lnTo>
                  <a:lnTo>
                    <a:pt x="180" y="372"/>
                  </a:lnTo>
                  <a:lnTo>
                    <a:pt x="182" y="372"/>
                  </a:lnTo>
                  <a:lnTo>
                    <a:pt x="183" y="370"/>
                  </a:lnTo>
                  <a:lnTo>
                    <a:pt x="185" y="370"/>
                  </a:lnTo>
                  <a:lnTo>
                    <a:pt x="185" y="368"/>
                  </a:lnTo>
                  <a:lnTo>
                    <a:pt x="187" y="368"/>
                  </a:lnTo>
                  <a:lnTo>
                    <a:pt x="189" y="367"/>
                  </a:lnTo>
                  <a:lnTo>
                    <a:pt x="191" y="367"/>
                  </a:lnTo>
                  <a:lnTo>
                    <a:pt x="193" y="367"/>
                  </a:lnTo>
                  <a:lnTo>
                    <a:pt x="195" y="365"/>
                  </a:lnTo>
                  <a:lnTo>
                    <a:pt x="197" y="365"/>
                  </a:lnTo>
                  <a:lnTo>
                    <a:pt x="199" y="363"/>
                  </a:lnTo>
                  <a:lnTo>
                    <a:pt x="200" y="363"/>
                  </a:lnTo>
                  <a:lnTo>
                    <a:pt x="202" y="359"/>
                  </a:lnTo>
                  <a:lnTo>
                    <a:pt x="204" y="357"/>
                  </a:lnTo>
                  <a:lnTo>
                    <a:pt x="206" y="355"/>
                  </a:lnTo>
                  <a:lnTo>
                    <a:pt x="208" y="353"/>
                  </a:lnTo>
                  <a:lnTo>
                    <a:pt x="212" y="353"/>
                  </a:lnTo>
                  <a:lnTo>
                    <a:pt x="212" y="351"/>
                  </a:lnTo>
                  <a:lnTo>
                    <a:pt x="212" y="350"/>
                  </a:lnTo>
                  <a:lnTo>
                    <a:pt x="214" y="348"/>
                  </a:lnTo>
                  <a:lnTo>
                    <a:pt x="214" y="346"/>
                  </a:lnTo>
                  <a:lnTo>
                    <a:pt x="216" y="340"/>
                  </a:lnTo>
                  <a:lnTo>
                    <a:pt x="217" y="334"/>
                  </a:lnTo>
                  <a:lnTo>
                    <a:pt x="219" y="331"/>
                  </a:lnTo>
                  <a:lnTo>
                    <a:pt x="221" y="329"/>
                  </a:lnTo>
                  <a:lnTo>
                    <a:pt x="225" y="325"/>
                  </a:lnTo>
                  <a:lnTo>
                    <a:pt x="227" y="323"/>
                  </a:lnTo>
                  <a:lnTo>
                    <a:pt x="227" y="321"/>
                  </a:lnTo>
                  <a:lnTo>
                    <a:pt x="227" y="316"/>
                  </a:lnTo>
                  <a:lnTo>
                    <a:pt x="227" y="312"/>
                  </a:lnTo>
                  <a:lnTo>
                    <a:pt x="229" y="308"/>
                  </a:lnTo>
                  <a:lnTo>
                    <a:pt x="229" y="306"/>
                  </a:lnTo>
                  <a:lnTo>
                    <a:pt x="231" y="306"/>
                  </a:lnTo>
                  <a:lnTo>
                    <a:pt x="233" y="304"/>
                  </a:lnTo>
                  <a:lnTo>
                    <a:pt x="234" y="302"/>
                  </a:lnTo>
                  <a:lnTo>
                    <a:pt x="236" y="302"/>
                  </a:lnTo>
                  <a:lnTo>
                    <a:pt x="236" y="300"/>
                  </a:lnTo>
                  <a:lnTo>
                    <a:pt x="238" y="299"/>
                  </a:lnTo>
                  <a:lnTo>
                    <a:pt x="240" y="299"/>
                  </a:lnTo>
                  <a:lnTo>
                    <a:pt x="242" y="297"/>
                  </a:lnTo>
                  <a:lnTo>
                    <a:pt x="244" y="297"/>
                  </a:lnTo>
                  <a:lnTo>
                    <a:pt x="246" y="295"/>
                  </a:lnTo>
                  <a:lnTo>
                    <a:pt x="248" y="295"/>
                  </a:lnTo>
                  <a:lnTo>
                    <a:pt x="250" y="293"/>
                  </a:lnTo>
                  <a:lnTo>
                    <a:pt x="251" y="293"/>
                  </a:lnTo>
                  <a:lnTo>
                    <a:pt x="253" y="291"/>
                  </a:lnTo>
                  <a:lnTo>
                    <a:pt x="255" y="291"/>
                  </a:lnTo>
                  <a:lnTo>
                    <a:pt x="257" y="291"/>
                  </a:lnTo>
                  <a:lnTo>
                    <a:pt x="259" y="291"/>
                  </a:lnTo>
                  <a:lnTo>
                    <a:pt x="263" y="289"/>
                  </a:lnTo>
                  <a:lnTo>
                    <a:pt x="265" y="289"/>
                  </a:lnTo>
                  <a:lnTo>
                    <a:pt x="267" y="289"/>
                  </a:lnTo>
                  <a:lnTo>
                    <a:pt x="267" y="291"/>
                  </a:lnTo>
                  <a:lnTo>
                    <a:pt x="270" y="291"/>
                  </a:lnTo>
                  <a:lnTo>
                    <a:pt x="270" y="293"/>
                  </a:lnTo>
                  <a:lnTo>
                    <a:pt x="272" y="293"/>
                  </a:lnTo>
                  <a:lnTo>
                    <a:pt x="274" y="293"/>
                  </a:lnTo>
                  <a:lnTo>
                    <a:pt x="278" y="293"/>
                  </a:lnTo>
                  <a:lnTo>
                    <a:pt x="282" y="293"/>
                  </a:lnTo>
                  <a:lnTo>
                    <a:pt x="284" y="291"/>
                  </a:lnTo>
                  <a:lnTo>
                    <a:pt x="284" y="289"/>
                  </a:lnTo>
                  <a:lnTo>
                    <a:pt x="285" y="287"/>
                  </a:lnTo>
                  <a:lnTo>
                    <a:pt x="287" y="285"/>
                  </a:lnTo>
                  <a:lnTo>
                    <a:pt x="289" y="283"/>
                  </a:lnTo>
                  <a:lnTo>
                    <a:pt x="291" y="282"/>
                  </a:lnTo>
                  <a:lnTo>
                    <a:pt x="293" y="280"/>
                  </a:lnTo>
                  <a:lnTo>
                    <a:pt x="295" y="276"/>
                  </a:lnTo>
                  <a:lnTo>
                    <a:pt x="295" y="274"/>
                  </a:lnTo>
                  <a:lnTo>
                    <a:pt x="295" y="272"/>
                  </a:lnTo>
                  <a:lnTo>
                    <a:pt x="297" y="270"/>
                  </a:lnTo>
                  <a:lnTo>
                    <a:pt x="297" y="268"/>
                  </a:lnTo>
                  <a:lnTo>
                    <a:pt x="297" y="266"/>
                  </a:lnTo>
                  <a:lnTo>
                    <a:pt x="297" y="263"/>
                  </a:lnTo>
                  <a:lnTo>
                    <a:pt x="299" y="261"/>
                  </a:lnTo>
                  <a:lnTo>
                    <a:pt x="299" y="259"/>
                  </a:lnTo>
                  <a:lnTo>
                    <a:pt x="301" y="257"/>
                  </a:lnTo>
                  <a:lnTo>
                    <a:pt x="302" y="257"/>
                  </a:lnTo>
                  <a:lnTo>
                    <a:pt x="302" y="255"/>
                  </a:lnTo>
                  <a:lnTo>
                    <a:pt x="304" y="253"/>
                  </a:lnTo>
                  <a:lnTo>
                    <a:pt x="304" y="251"/>
                  </a:lnTo>
                  <a:lnTo>
                    <a:pt x="306" y="249"/>
                  </a:lnTo>
                  <a:lnTo>
                    <a:pt x="308" y="248"/>
                  </a:lnTo>
                  <a:lnTo>
                    <a:pt x="308" y="246"/>
                  </a:lnTo>
                  <a:lnTo>
                    <a:pt x="306" y="246"/>
                  </a:lnTo>
                  <a:lnTo>
                    <a:pt x="304" y="244"/>
                  </a:lnTo>
                  <a:lnTo>
                    <a:pt x="304" y="242"/>
                  </a:lnTo>
                  <a:lnTo>
                    <a:pt x="302" y="242"/>
                  </a:lnTo>
                  <a:lnTo>
                    <a:pt x="302" y="240"/>
                  </a:lnTo>
                  <a:lnTo>
                    <a:pt x="302" y="238"/>
                  </a:lnTo>
                  <a:lnTo>
                    <a:pt x="302" y="236"/>
                  </a:lnTo>
                  <a:lnTo>
                    <a:pt x="304" y="234"/>
                  </a:lnTo>
                  <a:lnTo>
                    <a:pt x="304" y="232"/>
                  </a:lnTo>
                  <a:lnTo>
                    <a:pt x="304" y="231"/>
                  </a:lnTo>
                  <a:lnTo>
                    <a:pt x="304" y="229"/>
                  </a:lnTo>
                  <a:lnTo>
                    <a:pt x="304" y="227"/>
                  </a:lnTo>
                  <a:lnTo>
                    <a:pt x="304" y="225"/>
                  </a:lnTo>
                  <a:lnTo>
                    <a:pt x="306" y="223"/>
                  </a:lnTo>
                  <a:lnTo>
                    <a:pt x="306" y="221"/>
                  </a:lnTo>
                  <a:lnTo>
                    <a:pt x="306" y="219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5"/>
                  </a:lnTo>
                  <a:lnTo>
                    <a:pt x="302" y="214"/>
                  </a:lnTo>
                  <a:lnTo>
                    <a:pt x="301" y="212"/>
                  </a:lnTo>
                  <a:lnTo>
                    <a:pt x="299" y="212"/>
                  </a:lnTo>
                  <a:lnTo>
                    <a:pt x="297" y="212"/>
                  </a:lnTo>
                  <a:lnTo>
                    <a:pt x="295" y="212"/>
                  </a:lnTo>
                  <a:lnTo>
                    <a:pt x="293" y="210"/>
                  </a:lnTo>
                  <a:lnTo>
                    <a:pt x="291" y="210"/>
                  </a:lnTo>
                  <a:lnTo>
                    <a:pt x="289" y="210"/>
                  </a:lnTo>
                  <a:lnTo>
                    <a:pt x="287" y="208"/>
                  </a:lnTo>
                  <a:lnTo>
                    <a:pt x="285" y="206"/>
                  </a:lnTo>
                  <a:lnTo>
                    <a:pt x="285" y="204"/>
                  </a:lnTo>
                  <a:lnTo>
                    <a:pt x="287" y="202"/>
                  </a:lnTo>
                  <a:lnTo>
                    <a:pt x="287" y="200"/>
                  </a:lnTo>
                  <a:lnTo>
                    <a:pt x="289" y="198"/>
                  </a:lnTo>
                  <a:lnTo>
                    <a:pt x="289" y="197"/>
                  </a:lnTo>
                  <a:lnTo>
                    <a:pt x="291" y="197"/>
                  </a:lnTo>
                  <a:lnTo>
                    <a:pt x="291" y="195"/>
                  </a:lnTo>
                  <a:lnTo>
                    <a:pt x="291" y="191"/>
                  </a:lnTo>
                  <a:lnTo>
                    <a:pt x="291" y="189"/>
                  </a:lnTo>
                  <a:lnTo>
                    <a:pt x="293" y="185"/>
                  </a:lnTo>
                  <a:lnTo>
                    <a:pt x="293" y="183"/>
                  </a:lnTo>
                  <a:lnTo>
                    <a:pt x="293" y="181"/>
                  </a:lnTo>
                  <a:lnTo>
                    <a:pt x="295" y="180"/>
                  </a:lnTo>
                  <a:lnTo>
                    <a:pt x="295" y="178"/>
                  </a:lnTo>
                  <a:lnTo>
                    <a:pt x="295" y="174"/>
                  </a:lnTo>
                  <a:lnTo>
                    <a:pt x="295" y="172"/>
                  </a:lnTo>
                  <a:lnTo>
                    <a:pt x="295" y="170"/>
                  </a:lnTo>
                  <a:lnTo>
                    <a:pt x="295" y="166"/>
                  </a:lnTo>
                  <a:lnTo>
                    <a:pt x="295" y="164"/>
                  </a:lnTo>
                  <a:lnTo>
                    <a:pt x="295" y="161"/>
                  </a:lnTo>
                  <a:lnTo>
                    <a:pt x="295" y="159"/>
                  </a:lnTo>
                  <a:lnTo>
                    <a:pt x="295" y="155"/>
                  </a:lnTo>
                  <a:lnTo>
                    <a:pt x="293" y="153"/>
                  </a:lnTo>
                  <a:lnTo>
                    <a:pt x="293" y="151"/>
                  </a:lnTo>
                  <a:lnTo>
                    <a:pt x="295" y="149"/>
                  </a:lnTo>
                  <a:lnTo>
                    <a:pt x="295" y="147"/>
                  </a:lnTo>
                  <a:lnTo>
                    <a:pt x="295" y="146"/>
                  </a:lnTo>
                  <a:lnTo>
                    <a:pt x="297" y="144"/>
                  </a:lnTo>
                  <a:lnTo>
                    <a:pt x="297" y="140"/>
                  </a:lnTo>
                  <a:lnTo>
                    <a:pt x="299" y="138"/>
                  </a:lnTo>
                  <a:lnTo>
                    <a:pt x="299" y="136"/>
                  </a:lnTo>
                  <a:lnTo>
                    <a:pt x="299" y="134"/>
                  </a:lnTo>
                  <a:lnTo>
                    <a:pt x="297" y="134"/>
                  </a:lnTo>
                  <a:lnTo>
                    <a:pt x="295" y="134"/>
                  </a:lnTo>
                  <a:lnTo>
                    <a:pt x="293" y="132"/>
                  </a:lnTo>
                  <a:lnTo>
                    <a:pt x="293" y="130"/>
                  </a:lnTo>
                  <a:lnTo>
                    <a:pt x="293" y="129"/>
                  </a:lnTo>
                  <a:lnTo>
                    <a:pt x="291" y="127"/>
                  </a:lnTo>
                  <a:lnTo>
                    <a:pt x="289" y="125"/>
                  </a:lnTo>
                  <a:lnTo>
                    <a:pt x="287" y="125"/>
                  </a:lnTo>
                  <a:lnTo>
                    <a:pt x="285" y="123"/>
                  </a:lnTo>
                  <a:lnTo>
                    <a:pt x="284" y="123"/>
                  </a:lnTo>
                  <a:lnTo>
                    <a:pt x="282" y="121"/>
                  </a:lnTo>
                  <a:lnTo>
                    <a:pt x="265" y="108"/>
                  </a:lnTo>
                  <a:lnTo>
                    <a:pt x="265" y="106"/>
                  </a:lnTo>
                  <a:lnTo>
                    <a:pt x="265" y="104"/>
                  </a:lnTo>
                  <a:lnTo>
                    <a:pt x="265" y="100"/>
                  </a:lnTo>
                  <a:lnTo>
                    <a:pt x="267" y="100"/>
                  </a:lnTo>
                  <a:lnTo>
                    <a:pt x="267" y="98"/>
                  </a:lnTo>
                  <a:lnTo>
                    <a:pt x="268" y="98"/>
                  </a:lnTo>
                  <a:lnTo>
                    <a:pt x="268" y="96"/>
                  </a:lnTo>
                  <a:lnTo>
                    <a:pt x="270" y="96"/>
                  </a:lnTo>
                  <a:lnTo>
                    <a:pt x="268" y="95"/>
                  </a:lnTo>
                  <a:lnTo>
                    <a:pt x="267" y="95"/>
                  </a:lnTo>
                  <a:lnTo>
                    <a:pt x="265" y="91"/>
                  </a:lnTo>
                  <a:lnTo>
                    <a:pt x="265" y="89"/>
                  </a:lnTo>
                  <a:lnTo>
                    <a:pt x="267" y="85"/>
                  </a:lnTo>
                  <a:lnTo>
                    <a:pt x="267" y="78"/>
                  </a:lnTo>
                  <a:lnTo>
                    <a:pt x="268" y="76"/>
                  </a:lnTo>
                  <a:lnTo>
                    <a:pt x="270" y="76"/>
                  </a:lnTo>
                  <a:lnTo>
                    <a:pt x="272" y="68"/>
                  </a:lnTo>
                  <a:lnTo>
                    <a:pt x="272" y="66"/>
                  </a:lnTo>
                  <a:lnTo>
                    <a:pt x="270" y="66"/>
                  </a:lnTo>
                  <a:lnTo>
                    <a:pt x="272" y="64"/>
                  </a:lnTo>
                  <a:lnTo>
                    <a:pt x="272" y="62"/>
                  </a:lnTo>
                  <a:lnTo>
                    <a:pt x="274" y="62"/>
                  </a:lnTo>
                  <a:lnTo>
                    <a:pt x="276" y="62"/>
                  </a:lnTo>
                  <a:lnTo>
                    <a:pt x="276" y="61"/>
                  </a:lnTo>
                  <a:lnTo>
                    <a:pt x="278" y="61"/>
                  </a:lnTo>
                  <a:lnTo>
                    <a:pt x="278" y="59"/>
                  </a:lnTo>
                  <a:lnTo>
                    <a:pt x="278" y="57"/>
                  </a:lnTo>
                  <a:lnTo>
                    <a:pt x="278" y="55"/>
                  </a:lnTo>
                  <a:lnTo>
                    <a:pt x="278" y="53"/>
                  </a:lnTo>
                  <a:lnTo>
                    <a:pt x="280" y="51"/>
                  </a:lnTo>
                  <a:lnTo>
                    <a:pt x="280" y="49"/>
                  </a:lnTo>
                  <a:lnTo>
                    <a:pt x="280" y="47"/>
                  </a:lnTo>
                  <a:lnTo>
                    <a:pt x="280" y="45"/>
                  </a:lnTo>
                  <a:lnTo>
                    <a:pt x="280" y="44"/>
                  </a:lnTo>
                  <a:lnTo>
                    <a:pt x="291" y="44"/>
                  </a:lnTo>
                  <a:lnTo>
                    <a:pt x="291" y="42"/>
                  </a:lnTo>
                  <a:lnTo>
                    <a:pt x="291" y="40"/>
                  </a:lnTo>
                  <a:lnTo>
                    <a:pt x="295" y="40"/>
                  </a:lnTo>
                  <a:lnTo>
                    <a:pt x="295" y="36"/>
                  </a:lnTo>
                  <a:lnTo>
                    <a:pt x="297" y="34"/>
                  </a:lnTo>
                  <a:lnTo>
                    <a:pt x="299" y="34"/>
                  </a:lnTo>
                  <a:lnTo>
                    <a:pt x="301" y="32"/>
                  </a:lnTo>
                  <a:lnTo>
                    <a:pt x="302" y="32"/>
                  </a:lnTo>
                  <a:lnTo>
                    <a:pt x="302" y="30"/>
                  </a:lnTo>
                  <a:lnTo>
                    <a:pt x="299" y="28"/>
                  </a:lnTo>
                  <a:lnTo>
                    <a:pt x="299" y="27"/>
                  </a:lnTo>
                  <a:lnTo>
                    <a:pt x="297" y="25"/>
                  </a:lnTo>
                  <a:lnTo>
                    <a:pt x="297" y="23"/>
                  </a:lnTo>
                  <a:lnTo>
                    <a:pt x="297" y="21"/>
                  </a:lnTo>
                  <a:lnTo>
                    <a:pt x="299" y="19"/>
                  </a:lnTo>
                  <a:lnTo>
                    <a:pt x="301" y="19"/>
                  </a:lnTo>
                  <a:lnTo>
                    <a:pt x="302" y="19"/>
                  </a:lnTo>
                  <a:lnTo>
                    <a:pt x="302" y="17"/>
                  </a:lnTo>
                  <a:lnTo>
                    <a:pt x="302" y="15"/>
                  </a:lnTo>
                  <a:lnTo>
                    <a:pt x="302" y="13"/>
                  </a:lnTo>
                  <a:lnTo>
                    <a:pt x="302" y="11"/>
                  </a:lnTo>
                  <a:lnTo>
                    <a:pt x="301" y="10"/>
                  </a:lnTo>
                  <a:lnTo>
                    <a:pt x="299" y="8"/>
                  </a:lnTo>
                  <a:lnTo>
                    <a:pt x="299" y="6"/>
                  </a:lnTo>
                  <a:lnTo>
                    <a:pt x="299" y="4"/>
                  </a:lnTo>
                  <a:lnTo>
                    <a:pt x="299" y="2"/>
                  </a:lnTo>
                  <a:lnTo>
                    <a:pt x="301" y="2"/>
                  </a:lnTo>
                  <a:lnTo>
                    <a:pt x="302" y="2"/>
                  </a:lnTo>
                  <a:lnTo>
                    <a:pt x="302" y="0"/>
                  </a:lnTo>
                  <a:lnTo>
                    <a:pt x="304" y="0"/>
                  </a:lnTo>
                  <a:lnTo>
                    <a:pt x="306" y="2"/>
                  </a:lnTo>
                  <a:lnTo>
                    <a:pt x="308" y="0"/>
                  </a:lnTo>
                  <a:lnTo>
                    <a:pt x="310" y="0"/>
                  </a:lnTo>
                  <a:lnTo>
                    <a:pt x="31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3" y="1094"/>
              <a:ext cx="1225" cy="1274"/>
            </a:xfrm>
            <a:custGeom>
              <a:avLst/>
              <a:gdLst>
                <a:gd name="T0" fmla="*/ 703 w 1225"/>
                <a:gd name="T1" fmla="*/ 44 h 1274"/>
                <a:gd name="T2" fmla="*/ 733 w 1225"/>
                <a:gd name="T3" fmla="*/ 91 h 1274"/>
                <a:gd name="T4" fmla="*/ 769 w 1225"/>
                <a:gd name="T5" fmla="*/ 150 h 1274"/>
                <a:gd name="T6" fmla="*/ 835 w 1225"/>
                <a:gd name="T7" fmla="*/ 148 h 1274"/>
                <a:gd name="T8" fmla="*/ 898 w 1225"/>
                <a:gd name="T9" fmla="*/ 142 h 1274"/>
                <a:gd name="T10" fmla="*/ 954 w 1225"/>
                <a:gd name="T11" fmla="*/ 146 h 1274"/>
                <a:gd name="T12" fmla="*/ 985 w 1225"/>
                <a:gd name="T13" fmla="*/ 187 h 1274"/>
                <a:gd name="T14" fmla="*/ 998 w 1225"/>
                <a:gd name="T15" fmla="*/ 235 h 1274"/>
                <a:gd name="T16" fmla="*/ 1045 w 1225"/>
                <a:gd name="T17" fmla="*/ 210 h 1274"/>
                <a:gd name="T18" fmla="*/ 1106 w 1225"/>
                <a:gd name="T19" fmla="*/ 197 h 1274"/>
                <a:gd name="T20" fmla="*/ 1155 w 1225"/>
                <a:gd name="T21" fmla="*/ 208 h 1274"/>
                <a:gd name="T22" fmla="*/ 1217 w 1225"/>
                <a:gd name="T23" fmla="*/ 223 h 1274"/>
                <a:gd name="T24" fmla="*/ 1191 w 1225"/>
                <a:gd name="T25" fmla="*/ 265 h 1274"/>
                <a:gd name="T26" fmla="*/ 1172 w 1225"/>
                <a:gd name="T27" fmla="*/ 325 h 1274"/>
                <a:gd name="T28" fmla="*/ 1155 w 1225"/>
                <a:gd name="T29" fmla="*/ 408 h 1274"/>
                <a:gd name="T30" fmla="*/ 1210 w 1225"/>
                <a:gd name="T31" fmla="*/ 439 h 1274"/>
                <a:gd name="T32" fmla="*/ 1223 w 1225"/>
                <a:gd name="T33" fmla="*/ 539 h 1274"/>
                <a:gd name="T34" fmla="*/ 1189 w 1225"/>
                <a:gd name="T35" fmla="*/ 605 h 1274"/>
                <a:gd name="T36" fmla="*/ 1109 w 1225"/>
                <a:gd name="T37" fmla="*/ 620 h 1274"/>
                <a:gd name="T38" fmla="*/ 1041 w 1225"/>
                <a:gd name="T39" fmla="*/ 622 h 1274"/>
                <a:gd name="T40" fmla="*/ 1004 w 1225"/>
                <a:gd name="T41" fmla="*/ 671 h 1274"/>
                <a:gd name="T42" fmla="*/ 1013 w 1225"/>
                <a:gd name="T43" fmla="*/ 748 h 1274"/>
                <a:gd name="T44" fmla="*/ 1030 w 1225"/>
                <a:gd name="T45" fmla="*/ 782 h 1274"/>
                <a:gd name="T46" fmla="*/ 983 w 1225"/>
                <a:gd name="T47" fmla="*/ 811 h 1274"/>
                <a:gd name="T48" fmla="*/ 951 w 1225"/>
                <a:gd name="T49" fmla="*/ 854 h 1274"/>
                <a:gd name="T50" fmla="*/ 979 w 1225"/>
                <a:gd name="T51" fmla="*/ 903 h 1274"/>
                <a:gd name="T52" fmla="*/ 1026 w 1225"/>
                <a:gd name="T53" fmla="*/ 947 h 1274"/>
                <a:gd name="T54" fmla="*/ 1068 w 1225"/>
                <a:gd name="T55" fmla="*/ 1013 h 1274"/>
                <a:gd name="T56" fmla="*/ 1034 w 1225"/>
                <a:gd name="T57" fmla="*/ 1022 h 1274"/>
                <a:gd name="T58" fmla="*/ 1005 w 1225"/>
                <a:gd name="T59" fmla="*/ 970 h 1274"/>
                <a:gd name="T60" fmla="*/ 971 w 1225"/>
                <a:gd name="T61" fmla="*/ 926 h 1274"/>
                <a:gd name="T62" fmla="*/ 905 w 1225"/>
                <a:gd name="T63" fmla="*/ 932 h 1274"/>
                <a:gd name="T64" fmla="*/ 851 w 1225"/>
                <a:gd name="T65" fmla="*/ 917 h 1274"/>
                <a:gd name="T66" fmla="*/ 784 w 1225"/>
                <a:gd name="T67" fmla="*/ 913 h 1274"/>
                <a:gd name="T68" fmla="*/ 730 w 1225"/>
                <a:gd name="T69" fmla="*/ 881 h 1274"/>
                <a:gd name="T70" fmla="*/ 662 w 1225"/>
                <a:gd name="T71" fmla="*/ 886 h 1274"/>
                <a:gd name="T72" fmla="*/ 692 w 1225"/>
                <a:gd name="T73" fmla="*/ 934 h 1274"/>
                <a:gd name="T74" fmla="*/ 747 w 1225"/>
                <a:gd name="T75" fmla="*/ 960 h 1274"/>
                <a:gd name="T76" fmla="*/ 783 w 1225"/>
                <a:gd name="T77" fmla="*/ 970 h 1274"/>
                <a:gd name="T78" fmla="*/ 807 w 1225"/>
                <a:gd name="T79" fmla="*/ 954 h 1274"/>
                <a:gd name="T80" fmla="*/ 830 w 1225"/>
                <a:gd name="T81" fmla="*/ 1005 h 1274"/>
                <a:gd name="T82" fmla="*/ 851 w 1225"/>
                <a:gd name="T83" fmla="*/ 1062 h 1274"/>
                <a:gd name="T84" fmla="*/ 837 w 1225"/>
                <a:gd name="T85" fmla="*/ 1119 h 1274"/>
                <a:gd name="T86" fmla="*/ 786 w 1225"/>
                <a:gd name="T87" fmla="*/ 1175 h 1274"/>
                <a:gd name="T88" fmla="*/ 722 w 1225"/>
                <a:gd name="T89" fmla="*/ 1236 h 1274"/>
                <a:gd name="T90" fmla="*/ 635 w 1225"/>
                <a:gd name="T91" fmla="*/ 1240 h 1274"/>
                <a:gd name="T92" fmla="*/ 533 w 1225"/>
                <a:gd name="T93" fmla="*/ 1192 h 1274"/>
                <a:gd name="T94" fmla="*/ 431 w 1225"/>
                <a:gd name="T95" fmla="*/ 1121 h 1274"/>
                <a:gd name="T96" fmla="*/ 327 w 1225"/>
                <a:gd name="T97" fmla="*/ 1081 h 1274"/>
                <a:gd name="T98" fmla="*/ 282 w 1225"/>
                <a:gd name="T99" fmla="*/ 1119 h 1274"/>
                <a:gd name="T100" fmla="*/ 169 w 1225"/>
                <a:gd name="T101" fmla="*/ 1058 h 1274"/>
                <a:gd name="T102" fmla="*/ 63 w 1225"/>
                <a:gd name="T103" fmla="*/ 988 h 1274"/>
                <a:gd name="T104" fmla="*/ 8 w 1225"/>
                <a:gd name="T105" fmla="*/ 898 h 1274"/>
                <a:gd name="T106" fmla="*/ 63 w 1225"/>
                <a:gd name="T107" fmla="*/ 805 h 1274"/>
                <a:gd name="T108" fmla="*/ 136 w 1225"/>
                <a:gd name="T109" fmla="*/ 731 h 1274"/>
                <a:gd name="T110" fmla="*/ 176 w 1225"/>
                <a:gd name="T111" fmla="*/ 645 h 1274"/>
                <a:gd name="T112" fmla="*/ 148 w 1225"/>
                <a:gd name="T113" fmla="*/ 541 h 1274"/>
                <a:gd name="T114" fmla="*/ 225 w 1225"/>
                <a:gd name="T115" fmla="*/ 458 h 1274"/>
                <a:gd name="T116" fmla="*/ 223 w 1225"/>
                <a:gd name="T117" fmla="*/ 342 h 1274"/>
                <a:gd name="T118" fmla="*/ 331 w 1225"/>
                <a:gd name="T119" fmla="*/ 272 h 1274"/>
                <a:gd name="T120" fmla="*/ 414 w 1225"/>
                <a:gd name="T121" fmla="*/ 184 h 1274"/>
                <a:gd name="T122" fmla="*/ 522 w 1225"/>
                <a:gd name="T123" fmla="*/ 95 h 1274"/>
                <a:gd name="T124" fmla="*/ 586 w 1225"/>
                <a:gd name="T125" fmla="*/ 15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25" h="1274">
                  <a:moveTo>
                    <a:pt x="613" y="31"/>
                  </a:moveTo>
                  <a:lnTo>
                    <a:pt x="620" y="32"/>
                  </a:lnTo>
                  <a:lnTo>
                    <a:pt x="626" y="31"/>
                  </a:lnTo>
                  <a:lnTo>
                    <a:pt x="633" y="29"/>
                  </a:lnTo>
                  <a:lnTo>
                    <a:pt x="639" y="29"/>
                  </a:lnTo>
                  <a:lnTo>
                    <a:pt x="643" y="25"/>
                  </a:lnTo>
                  <a:lnTo>
                    <a:pt x="650" y="29"/>
                  </a:lnTo>
                  <a:lnTo>
                    <a:pt x="658" y="29"/>
                  </a:lnTo>
                  <a:lnTo>
                    <a:pt x="662" y="27"/>
                  </a:lnTo>
                  <a:lnTo>
                    <a:pt x="669" y="23"/>
                  </a:lnTo>
                  <a:lnTo>
                    <a:pt x="675" y="21"/>
                  </a:lnTo>
                  <a:lnTo>
                    <a:pt x="677" y="21"/>
                  </a:lnTo>
                  <a:lnTo>
                    <a:pt x="679" y="21"/>
                  </a:lnTo>
                  <a:lnTo>
                    <a:pt x="681" y="21"/>
                  </a:lnTo>
                  <a:lnTo>
                    <a:pt x="682" y="21"/>
                  </a:lnTo>
                  <a:lnTo>
                    <a:pt x="684" y="19"/>
                  </a:lnTo>
                  <a:lnTo>
                    <a:pt x="686" y="21"/>
                  </a:lnTo>
                  <a:lnTo>
                    <a:pt x="688" y="21"/>
                  </a:lnTo>
                  <a:lnTo>
                    <a:pt x="688" y="23"/>
                  </a:lnTo>
                  <a:lnTo>
                    <a:pt x="690" y="23"/>
                  </a:lnTo>
                  <a:lnTo>
                    <a:pt x="690" y="25"/>
                  </a:lnTo>
                  <a:lnTo>
                    <a:pt x="692" y="27"/>
                  </a:lnTo>
                  <a:lnTo>
                    <a:pt x="692" y="29"/>
                  </a:lnTo>
                  <a:lnTo>
                    <a:pt x="692" y="31"/>
                  </a:lnTo>
                  <a:lnTo>
                    <a:pt x="692" y="32"/>
                  </a:lnTo>
                  <a:lnTo>
                    <a:pt x="696" y="32"/>
                  </a:lnTo>
                  <a:lnTo>
                    <a:pt x="698" y="32"/>
                  </a:lnTo>
                  <a:lnTo>
                    <a:pt x="698" y="36"/>
                  </a:lnTo>
                  <a:lnTo>
                    <a:pt x="699" y="36"/>
                  </a:lnTo>
                  <a:lnTo>
                    <a:pt x="699" y="38"/>
                  </a:lnTo>
                  <a:lnTo>
                    <a:pt x="699" y="40"/>
                  </a:lnTo>
                  <a:lnTo>
                    <a:pt x="703" y="40"/>
                  </a:lnTo>
                  <a:lnTo>
                    <a:pt x="703" y="42"/>
                  </a:lnTo>
                  <a:lnTo>
                    <a:pt x="703" y="44"/>
                  </a:lnTo>
                  <a:lnTo>
                    <a:pt x="705" y="46"/>
                  </a:lnTo>
                  <a:lnTo>
                    <a:pt x="705" y="48"/>
                  </a:lnTo>
                  <a:lnTo>
                    <a:pt x="707" y="48"/>
                  </a:lnTo>
                  <a:lnTo>
                    <a:pt x="709" y="48"/>
                  </a:lnTo>
                  <a:lnTo>
                    <a:pt x="711" y="48"/>
                  </a:lnTo>
                  <a:lnTo>
                    <a:pt x="715" y="49"/>
                  </a:lnTo>
                  <a:lnTo>
                    <a:pt x="716" y="51"/>
                  </a:lnTo>
                  <a:lnTo>
                    <a:pt x="716" y="53"/>
                  </a:lnTo>
                  <a:lnTo>
                    <a:pt x="718" y="53"/>
                  </a:lnTo>
                  <a:lnTo>
                    <a:pt x="718" y="55"/>
                  </a:lnTo>
                  <a:lnTo>
                    <a:pt x="718" y="57"/>
                  </a:lnTo>
                  <a:lnTo>
                    <a:pt x="718" y="59"/>
                  </a:lnTo>
                  <a:lnTo>
                    <a:pt x="718" y="63"/>
                  </a:lnTo>
                  <a:lnTo>
                    <a:pt x="718" y="65"/>
                  </a:lnTo>
                  <a:lnTo>
                    <a:pt x="718" y="66"/>
                  </a:lnTo>
                  <a:lnTo>
                    <a:pt x="716" y="68"/>
                  </a:lnTo>
                  <a:lnTo>
                    <a:pt x="716" y="72"/>
                  </a:lnTo>
                  <a:lnTo>
                    <a:pt x="718" y="72"/>
                  </a:lnTo>
                  <a:lnTo>
                    <a:pt x="720" y="74"/>
                  </a:lnTo>
                  <a:lnTo>
                    <a:pt x="720" y="76"/>
                  </a:lnTo>
                  <a:lnTo>
                    <a:pt x="720" y="78"/>
                  </a:lnTo>
                  <a:lnTo>
                    <a:pt x="720" y="80"/>
                  </a:lnTo>
                  <a:lnTo>
                    <a:pt x="720" y="82"/>
                  </a:lnTo>
                  <a:lnTo>
                    <a:pt x="720" y="83"/>
                  </a:lnTo>
                  <a:lnTo>
                    <a:pt x="718" y="85"/>
                  </a:lnTo>
                  <a:lnTo>
                    <a:pt x="718" y="87"/>
                  </a:lnTo>
                  <a:lnTo>
                    <a:pt x="720" y="89"/>
                  </a:lnTo>
                  <a:lnTo>
                    <a:pt x="722" y="89"/>
                  </a:lnTo>
                  <a:lnTo>
                    <a:pt x="724" y="89"/>
                  </a:lnTo>
                  <a:lnTo>
                    <a:pt x="726" y="87"/>
                  </a:lnTo>
                  <a:lnTo>
                    <a:pt x="728" y="87"/>
                  </a:lnTo>
                  <a:lnTo>
                    <a:pt x="730" y="87"/>
                  </a:lnTo>
                  <a:lnTo>
                    <a:pt x="730" y="89"/>
                  </a:lnTo>
                  <a:lnTo>
                    <a:pt x="733" y="91"/>
                  </a:lnTo>
                  <a:lnTo>
                    <a:pt x="733" y="93"/>
                  </a:lnTo>
                  <a:lnTo>
                    <a:pt x="735" y="95"/>
                  </a:lnTo>
                  <a:lnTo>
                    <a:pt x="735" y="97"/>
                  </a:lnTo>
                  <a:lnTo>
                    <a:pt x="737" y="99"/>
                  </a:lnTo>
                  <a:lnTo>
                    <a:pt x="737" y="100"/>
                  </a:lnTo>
                  <a:lnTo>
                    <a:pt x="735" y="100"/>
                  </a:lnTo>
                  <a:lnTo>
                    <a:pt x="735" y="102"/>
                  </a:lnTo>
                  <a:lnTo>
                    <a:pt x="732" y="104"/>
                  </a:lnTo>
                  <a:lnTo>
                    <a:pt x="732" y="106"/>
                  </a:lnTo>
                  <a:lnTo>
                    <a:pt x="730" y="106"/>
                  </a:lnTo>
                  <a:lnTo>
                    <a:pt x="730" y="108"/>
                  </a:lnTo>
                  <a:lnTo>
                    <a:pt x="730" y="112"/>
                  </a:lnTo>
                  <a:lnTo>
                    <a:pt x="730" y="114"/>
                  </a:lnTo>
                  <a:lnTo>
                    <a:pt x="728" y="114"/>
                  </a:lnTo>
                  <a:lnTo>
                    <a:pt x="726" y="117"/>
                  </a:lnTo>
                  <a:lnTo>
                    <a:pt x="726" y="119"/>
                  </a:lnTo>
                  <a:lnTo>
                    <a:pt x="728" y="121"/>
                  </a:lnTo>
                  <a:lnTo>
                    <a:pt x="732" y="125"/>
                  </a:lnTo>
                  <a:lnTo>
                    <a:pt x="735" y="127"/>
                  </a:lnTo>
                  <a:lnTo>
                    <a:pt x="737" y="129"/>
                  </a:lnTo>
                  <a:lnTo>
                    <a:pt x="735" y="129"/>
                  </a:lnTo>
                  <a:lnTo>
                    <a:pt x="739" y="133"/>
                  </a:lnTo>
                  <a:lnTo>
                    <a:pt x="739" y="134"/>
                  </a:lnTo>
                  <a:lnTo>
                    <a:pt x="743" y="134"/>
                  </a:lnTo>
                  <a:lnTo>
                    <a:pt x="745" y="138"/>
                  </a:lnTo>
                  <a:lnTo>
                    <a:pt x="747" y="144"/>
                  </a:lnTo>
                  <a:lnTo>
                    <a:pt x="754" y="146"/>
                  </a:lnTo>
                  <a:lnTo>
                    <a:pt x="760" y="146"/>
                  </a:lnTo>
                  <a:lnTo>
                    <a:pt x="762" y="146"/>
                  </a:lnTo>
                  <a:lnTo>
                    <a:pt x="764" y="146"/>
                  </a:lnTo>
                  <a:lnTo>
                    <a:pt x="764" y="148"/>
                  </a:lnTo>
                  <a:lnTo>
                    <a:pt x="764" y="150"/>
                  </a:lnTo>
                  <a:lnTo>
                    <a:pt x="766" y="150"/>
                  </a:lnTo>
                  <a:lnTo>
                    <a:pt x="769" y="150"/>
                  </a:lnTo>
                  <a:lnTo>
                    <a:pt x="777" y="150"/>
                  </a:lnTo>
                  <a:lnTo>
                    <a:pt x="779" y="150"/>
                  </a:lnTo>
                  <a:lnTo>
                    <a:pt x="779" y="148"/>
                  </a:lnTo>
                  <a:lnTo>
                    <a:pt x="781" y="148"/>
                  </a:lnTo>
                  <a:lnTo>
                    <a:pt x="783" y="148"/>
                  </a:lnTo>
                  <a:lnTo>
                    <a:pt x="784" y="146"/>
                  </a:lnTo>
                  <a:lnTo>
                    <a:pt x="786" y="148"/>
                  </a:lnTo>
                  <a:lnTo>
                    <a:pt x="788" y="150"/>
                  </a:lnTo>
                  <a:lnTo>
                    <a:pt x="790" y="150"/>
                  </a:lnTo>
                  <a:lnTo>
                    <a:pt x="794" y="146"/>
                  </a:lnTo>
                  <a:lnTo>
                    <a:pt x="796" y="142"/>
                  </a:lnTo>
                  <a:lnTo>
                    <a:pt x="798" y="142"/>
                  </a:lnTo>
                  <a:lnTo>
                    <a:pt x="800" y="142"/>
                  </a:lnTo>
                  <a:lnTo>
                    <a:pt x="801" y="140"/>
                  </a:lnTo>
                  <a:lnTo>
                    <a:pt x="803" y="142"/>
                  </a:lnTo>
                  <a:lnTo>
                    <a:pt x="805" y="142"/>
                  </a:lnTo>
                  <a:lnTo>
                    <a:pt x="805" y="144"/>
                  </a:lnTo>
                  <a:lnTo>
                    <a:pt x="807" y="144"/>
                  </a:lnTo>
                  <a:lnTo>
                    <a:pt x="807" y="146"/>
                  </a:lnTo>
                  <a:lnTo>
                    <a:pt x="807" y="148"/>
                  </a:lnTo>
                  <a:lnTo>
                    <a:pt x="809" y="148"/>
                  </a:lnTo>
                  <a:lnTo>
                    <a:pt x="811" y="148"/>
                  </a:lnTo>
                  <a:lnTo>
                    <a:pt x="811" y="150"/>
                  </a:lnTo>
                  <a:lnTo>
                    <a:pt x="813" y="151"/>
                  </a:lnTo>
                  <a:lnTo>
                    <a:pt x="817" y="151"/>
                  </a:lnTo>
                  <a:lnTo>
                    <a:pt x="818" y="151"/>
                  </a:lnTo>
                  <a:lnTo>
                    <a:pt x="820" y="151"/>
                  </a:lnTo>
                  <a:lnTo>
                    <a:pt x="822" y="151"/>
                  </a:lnTo>
                  <a:lnTo>
                    <a:pt x="824" y="150"/>
                  </a:lnTo>
                  <a:lnTo>
                    <a:pt x="826" y="150"/>
                  </a:lnTo>
                  <a:lnTo>
                    <a:pt x="828" y="150"/>
                  </a:lnTo>
                  <a:lnTo>
                    <a:pt x="830" y="150"/>
                  </a:lnTo>
                  <a:lnTo>
                    <a:pt x="832" y="150"/>
                  </a:lnTo>
                  <a:lnTo>
                    <a:pt x="835" y="148"/>
                  </a:lnTo>
                  <a:lnTo>
                    <a:pt x="837" y="146"/>
                  </a:lnTo>
                  <a:lnTo>
                    <a:pt x="837" y="142"/>
                  </a:lnTo>
                  <a:lnTo>
                    <a:pt x="835" y="140"/>
                  </a:lnTo>
                  <a:lnTo>
                    <a:pt x="832" y="138"/>
                  </a:lnTo>
                  <a:lnTo>
                    <a:pt x="828" y="136"/>
                  </a:lnTo>
                  <a:lnTo>
                    <a:pt x="826" y="136"/>
                  </a:lnTo>
                  <a:lnTo>
                    <a:pt x="826" y="134"/>
                  </a:lnTo>
                  <a:lnTo>
                    <a:pt x="830" y="133"/>
                  </a:lnTo>
                  <a:lnTo>
                    <a:pt x="835" y="131"/>
                  </a:lnTo>
                  <a:lnTo>
                    <a:pt x="839" y="131"/>
                  </a:lnTo>
                  <a:lnTo>
                    <a:pt x="841" y="131"/>
                  </a:lnTo>
                  <a:lnTo>
                    <a:pt x="843" y="129"/>
                  </a:lnTo>
                  <a:lnTo>
                    <a:pt x="845" y="129"/>
                  </a:lnTo>
                  <a:lnTo>
                    <a:pt x="845" y="127"/>
                  </a:lnTo>
                  <a:lnTo>
                    <a:pt x="849" y="127"/>
                  </a:lnTo>
                  <a:lnTo>
                    <a:pt x="851" y="127"/>
                  </a:lnTo>
                  <a:lnTo>
                    <a:pt x="871" y="134"/>
                  </a:lnTo>
                  <a:lnTo>
                    <a:pt x="873" y="134"/>
                  </a:lnTo>
                  <a:lnTo>
                    <a:pt x="873" y="136"/>
                  </a:lnTo>
                  <a:lnTo>
                    <a:pt x="875" y="136"/>
                  </a:lnTo>
                  <a:lnTo>
                    <a:pt x="877" y="136"/>
                  </a:lnTo>
                  <a:lnTo>
                    <a:pt x="877" y="134"/>
                  </a:lnTo>
                  <a:lnTo>
                    <a:pt x="879" y="134"/>
                  </a:lnTo>
                  <a:lnTo>
                    <a:pt x="881" y="134"/>
                  </a:lnTo>
                  <a:lnTo>
                    <a:pt x="883" y="136"/>
                  </a:lnTo>
                  <a:lnTo>
                    <a:pt x="885" y="138"/>
                  </a:lnTo>
                  <a:lnTo>
                    <a:pt x="886" y="138"/>
                  </a:lnTo>
                  <a:lnTo>
                    <a:pt x="888" y="138"/>
                  </a:lnTo>
                  <a:lnTo>
                    <a:pt x="890" y="138"/>
                  </a:lnTo>
                  <a:lnTo>
                    <a:pt x="892" y="138"/>
                  </a:lnTo>
                  <a:lnTo>
                    <a:pt x="892" y="140"/>
                  </a:lnTo>
                  <a:lnTo>
                    <a:pt x="894" y="140"/>
                  </a:lnTo>
                  <a:lnTo>
                    <a:pt x="896" y="140"/>
                  </a:lnTo>
                  <a:lnTo>
                    <a:pt x="898" y="142"/>
                  </a:lnTo>
                  <a:lnTo>
                    <a:pt x="900" y="142"/>
                  </a:lnTo>
                  <a:lnTo>
                    <a:pt x="902" y="142"/>
                  </a:lnTo>
                  <a:lnTo>
                    <a:pt x="902" y="144"/>
                  </a:lnTo>
                  <a:lnTo>
                    <a:pt x="903" y="144"/>
                  </a:lnTo>
                  <a:lnTo>
                    <a:pt x="905" y="144"/>
                  </a:lnTo>
                  <a:lnTo>
                    <a:pt x="907" y="146"/>
                  </a:lnTo>
                  <a:lnTo>
                    <a:pt x="907" y="148"/>
                  </a:lnTo>
                  <a:lnTo>
                    <a:pt x="909" y="148"/>
                  </a:lnTo>
                  <a:lnTo>
                    <a:pt x="909" y="150"/>
                  </a:lnTo>
                  <a:lnTo>
                    <a:pt x="911" y="151"/>
                  </a:lnTo>
                  <a:lnTo>
                    <a:pt x="913" y="151"/>
                  </a:lnTo>
                  <a:lnTo>
                    <a:pt x="915" y="151"/>
                  </a:lnTo>
                  <a:lnTo>
                    <a:pt x="917" y="150"/>
                  </a:lnTo>
                  <a:lnTo>
                    <a:pt x="919" y="150"/>
                  </a:lnTo>
                  <a:lnTo>
                    <a:pt x="920" y="150"/>
                  </a:lnTo>
                  <a:lnTo>
                    <a:pt x="922" y="150"/>
                  </a:lnTo>
                  <a:lnTo>
                    <a:pt x="924" y="151"/>
                  </a:lnTo>
                  <a:lnTo>
                    <a:pt x="926" y="151"/>
                  </a:lnTo>
                  <a:lnTo>
                    <a:pt x="928" y="151"/>
                  </a:lnTo>
                  <a:lnTo>
                    <a:pt x="930" y="150"/>
                  </a:lnTo>
                  <a:lnTo>
                    <a:pt x="932" y="148"/>
                  </a:lnTo>
                  <a:lnTo>
                    <a:pt x="934" y="146"/>
                  </a:lnTo>
                  <a:lnTo>
                    <a:pt x="936" y="144"/>
                  </a:lnTo>
                  <a:lnTo>
                    <a:pt x="937" y="144"/>
                  </a:lnTo>
                  <a:lnTo>
                    <a:pt x="939" y="144"/>
                  </a:lnTo>
                  <a:lnTo>
                    <a:pt x="939" y="142"/>
                  </a:lnTo>
                  <a:lnTo>
                    <a:pt x="941" y="142"/>
                  </a:lnTo>
                  <a:lnTo>
                    <a:pt x="943" y="142"/>
                  </a:lnTo>
                  <a:lnTo>
                    <a:pt x="945" y="142"/>
                  </a:lnTo>
                  <a:lnTo>
                    <a:pt x="947" y="142"/>
                  </a:lnTo>
                  <a:lnTo>
                    <a:pt x="949" y="144"/>
                  </a:lnTo>
                  <a:lnTo>
                    <a:pt x="951" y="144"/>
                  </a:lnTo>
                  <a:lnTo>
                    <a:pt x="953" y="146"/>
                  </a:lnTo>
                  <a:lnTo>
                    <a:pt x="954" y="146"/>
                  </a:lnTo>
                  <a:lnTo>
                    <a:pt x="956" y="148"/>
                  </a:lnTo>
                  <a:lnTo>
                    <a:pt x="958" y="148"/>
                  </a:lnTo>
                  <a:lnTo>
                    <a:pt x="960" y="150"/>
                  </a:lnTo>
                  <a:lnTo>
                    <a:pt x="962" y="150"/>
                  </a:lnTo>
                  <a:lnTo>
                    <a:pt x="964" y="150"/>
                  </a:lnTo>
                  <a:lnTo>
                    <a:pt x="964" y="151"/>
                  </a:lnTo>
                  <a:lnTo>
                    <a:pt x="966" y="151"/>
                  </a:lnTo>
                  <a:lnTo>
                    <a:pt x="968" y="150"/>
                  </a:lnTo>
                  <a:lnTo>
                    <a:pt x="970" y="150"/>
                  </a:lnTo>
                  <a:lnTo>
                    <a:pt x="971" y="151"/>
                  </a:lnTo>
                  <a:lnTo>
                    <a:pt x="973" y="153"/>
                  </a:lnTo>
                  <a:lnTo>
                    <a:pt x="975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5"/>
                  </a:lnTo>
                  <a:lnTo>
                    <a:pt x="983" y="155"/>
                  </a:lnTo>
                  <a:lnTo>
                    <a:pt x="983" y="157"/>
                  </a:lnTo>
                  <a:lnTo>
                    <a:pt x="985" y="159"/>
                  </a:lnTo>
                  <a:lnTo>
                    <a:pt x="985" y="161"/>
                  </a:lnTo>
                  <a:lnTo>
                    <a:pt x="987" y="161"/>
                  </a:lnTo>
                  <a:lnTo>
                    <a:pt x="985" y="163"/>
                  </a:lnTo>
                  <a:lnTo>
                    <a:pt x="985" y="165"/>
                  </a:lnTo>
                  <a:lnTo>
                    <a:pt x="985" y="167"/>
                  </a:lnTo>
                  <a:lnTo>
                    <a:pt x="987" y="168"/>
                  </a:lnTo>
                  <a:lnTo>
                    <a:pt x="987" y="170"/>
                  </a:lnTo>
                  <a:lnTo>
                    <a:pt x="988" y="172"/>
                  </a:lnTo>
                  <a:lnTo>
                    <a:pt x="990" y="174"/>
                  </a:lnTo>
                  <a:lnTo>
                    <a:pt x="990" y="176"/>
                  </a:lnTo>
                  <a:lnTo>
                    <a:pt x="990" y="178"/>
                  </a:lnTo>
                  <a:lnTo>
                    <a:pt x="990" y="180"/>
                  </a:lnTo>
                  <a:lnTo>
                    <a:pt x="988" y="182"/>
                  </a:lnTo>
                  <a:lnTo>
                    <a:pt x="988" y="185"/>
                  </a:lnTo>
                  <a:lnTo>
                    <a:pt x="987" y="185"/>
                  </a:lnTo>
                  <a:lnTo>
                    <a:pt x="985" y="187"/>
                  </a:lnTo>
                  <a:lnTo>
                    <a:pt x="983" y="189"/>
                  </a:lnTo>
                  <a:lnTo>
                    <a:pt x="981" y="189"/>
                  </a:lnTo>
                  <a:lnTo>
                    <a:pt x="979" y="189"/>
                  </a:lnTo>
                  <a:lnTo>
                    <a:pt x="979" y="191"/>
                  </a:lnTo>
                  <a:lnTo>
                    <a:pt x="979" y="195"/>
                  </a:lnTo>
                  <a:lnTo>
                    <a:pt x="981" y="197"/>
                  </a:lnTo>
                  <a:lnTo>
                    <a:pt x="981" y="199"/>
                  </a:lnTo>
                  <a:lnTo>
                    <a:pt x="981" y="201"/>
                  </a:lnTo>
                  <a:lnTo>
                    <a:pt x="981" y="202"/>
                  </a:lnTo>
                  <a:lnTo>
                    <a:pt x="981" y="204"/>
                  </a:lnTo>
                  <a:lnTo>
                    <a:pt x="983" y="204"/>
                  </a:lnTo>
                  <a:lnTo>
                    <a:pt x="983" y="206"/>
                  </a:lnTo>
                  <a:lnTo>
                    <a:pt x="983" y="208"/>
                  </a:lnTo>
                  <a:lnTo>
                    <a:pt x="985" y="208"/>
                  </a:lnTo>
                  <a:lnTo>
                    <a:pt x="985" y="210"/>
                  </a:lnTo>
                  <a:lnTo>
                    <a:pt x="985" y="212"/>
                  </a:lnTo>
                  <a:lnTo>
                    <a:pt x="985" y="214"/>
                  </a:lnTo>
                  <a:lnTo>
                    <a:pt x="983" y="216"/>
                  </a:lnTo>
                  <a:lnTo>
                    <a:pt x="983" y="218"/>
                  </a:lnTo>
                  <a:lnTo>
                    <a:pt x="983" y="219"/>
                  </a:lnTo>
                  <a:lnTo>
                    <a:pt x="983" y="221"/>
                  </a:lnTo>
                  <a:lnTo>
                    <a:pt x="981" y="223"/>
                  </a:lnTo>
                  <a:lnTo>
                    <a:pt x="981" y="225"/>
                  </a:lnTo>
                  <a:lnTo>
                    <a:pt x="979" y="225"/>
                  </a:lnTo>
                  <a:lnTo>
                    <a:pt x="979" y="227"/>
                  </a:lnTo>
                  <a:lnTo>
                    <a:pt x="981" y="229"/>
                  </a:lnTo>
                  <a:lnTo>
                    <a:pt x="983" y="231"/>
                  </a:lnTo>
                  <a:lnTo>
                    <a:pt x="985" y="233"/>
                  </a:lnTo>
                  <a:lnTo>
                    <a:pt x="987" y="233"/>
                  </a:lnTo>
                  <a:lnTo>
                    <a:pt x="988" y="233"/>
                  </a:lnTo>
                  <a:lnTo>
                    <a:pt x="992" y="235"/>
                  </a:lnTo>
                  <a:lnTo>
                    <a:pt x="994" y="235"/>
                  </a:lnTo>
                  <a:lnTo>
                    <a:pt x="996" y="235"/>
                  </a:lnTo>
                  <a:lnTo>
                    <a:pt x="998" y="235"/>
                  </a:lnTo>
                  <a:lnTo>
                    <a:pt x="1000" y="235"/>
                  </a:lnTo>
                  <a:lnTo>
                    <a:pt x="1002" y="235"/>
                  </a:lnTo>
                  <a:lnTo>
                    <a:pt x="1004" y="235"/>
                  </a:lnTo>
                  <a:lnTo>
                    <a:pt x="1005" y="235"/>
                  </a:lnTo>
                  <a:lnTo>
                    <a:pt x="1007" y="235"/>
                  </a:lnTo>
                  <a:lnTo>
                    <a:pt x="1009" y="235"/>
                  </a:lnTo>
                  <a:lnTo>
                    <a:pt x="1011" y="233"/>
                  </a:lnTo>
                  <a:lnTo>
                    <a:pt x="1015" y="229"/>
                  </a:lnTo>
                  <a:lnTo>
                    <a:pt x="1017" y="229"/>
                  </a:lnTo>
                  <a:lnTo>
                    <a:pt x="1019" y="227"/>
                  </a:lnTo>
                  <a:lnTo>
                    <a:pt x="1021" y="227"/>
                  </a:lnTo>
                  <a:lnTo>
                    <a:pt x="1021" y="225"/>
                  </a:lnTo>
                  <a:lnTo>
                    <a:pt x="1023" y="225"/>
                  </a:lnTo>
                  <a:lnTo>
                    <a:pt x="1023" y="223"/>
                  </a:lnTo>
                  <a:lnTo>
                    <a:pt x="1021" y="223"/>
                  </a:lnTo>
                  <a:lnTo>
                    <a:pt x="1021" y="221"/>
                  </a:lnTo>
                  <a:lnTo>
                    <a:pt x="1021" y="219"/>
                  </a:lnTo>
                  <a:lnTo>
                    <a:pt x="1019" y="219"/>
                  </a:lnTo>
                  <a:lnTo>
                    <a:pt x="1019" y="218"/>
                  </a:lnTo>
                  <a:lnTo>
                    <a:pt x="1019" y="216"/>
                  </a:lnTo>
                  <a:lnTo>
                    <a:pt x="1021" y="214"/>
                  </a:lnTo>
                  <a:lnTo>
                    <a:pt x="1021" y="212"/>
                  </a:lnTo>
                  <a:lnTo>
                    <a:pt x="1023" y="210"/>
                  </a:lnTo>
                  <a:lnTo>
                    <a:pt x="1024" y="210"/>
                  </a:lnTo>
                  <a:lnTo>
                    <a:pt x="1026" y="210"/>
                  </a:lnTo>
                  <a:lnTo>
                    <a:pt x="1028" y="210"/>
                  </a:lnTo>
                  <a:lnTo>
                    <a:pt x="1030" y="210"/>
                  </a:lnTo>
                  <a:lnTo>
                    <a:pt x="1032" y="208"/>
                  </a:lnTo>
                  <a:lnTo>
                    <a:pt x="1034" y="208"/>
                  </a:lnTo>
                  <a:lnTo>
                    <a:pt x="1038" y="208"/>
                  </a:lnTo>
                  <a:lnTo>
                    <a:pt x="1040" y="208"/>
                  </a:lnTo>
                  <a:lnTo>
                    <a:pt x="1041" y="208"/>
                  </a:lnTo>
                  <a:lnTo>
                    <a:pt x="1043" y="210"/>
                  </a:lnTo>
                  <a:lnTo>
                    <a:pt x="1045" y="210"/>
                  </a:lnTo>
                  <a:lnTo>
                    <a:pt x="1047" y="210"/>
                  </a:lnTo>
                  <a:lnTo>
                    <a:pt x="1049" y="210"/>
                  </a:lnTo>
                  <a:lnTo>
                    <a:pt x="1051" y="208"/>
                  </a:lnTo>
                  <a:lnTo>
                    <a:pt x="1053" y="208"/>
                  </a:lnTo>
                  <a:lnTo>
                    <a:pt x="1055" y="206"/>
                  </a:lnTo>
                  <a:lnTo>
                    <a:pt x="1057" y="204"/>
                  </a:lnTo>
                  <a:lnTo>
                    <a:pt x="1058" y="204"/>
                  </a:lnTo>
                  <a:lnTo>
                    <a:pt x="1058" y="202"/>
                  </a:lnTo>
                  <a:lnTo>
                    <a:pt x="1060" y="202"/>
                  </a:lnTo>
                  <a:lnTo>
                    <a:pt x="1062" y="202"/>
                  </a:lnTo>
                  <a:lnTo>
                    <a:pt x="1064" y="201"/>
                  </a:lnTo>
                  <a:lnTo>
                    <a:pt x="1066" y="201"/>
                  </a:lnTo>
                  <a:lnTo>
                    <a:pt x="1068" y="201"/>
                  </a:lnTo>
                  <a:lnTo>
                    <a:pt x="1070" y="201"/>
                  </a:lnTo>
                  <a:lnTo>
                    <a:pt x="1072" y="202"/>
                  </a:lnTo>
                  <a:lnTo>
                    <a:pt x="1074" y="204"/>
                  </a:lnTo>
                  <a:lnTo>
                    <a:pt x="1075" y="204"/>
                  </a:lnTo>
                  <a:lnTo>
                    <a:pt x="1077" y="204"/>
                  </a:lnTo>
                  <a:lnTo>
                    <a:pt x="1079" y="204"/>
                  </a:lnTo>
                  <a:lnTo>
                    <a:pt x="1081" y="202"/>
                  </a:lnTo>
                  <a:lnTo>
                    <a:pt x="1083" y="202"/>
                  </a:lnTo>
                  <a:lnTo>
                    <a:pt x="1083" y="201"/>
                  </a:lnTo>
                  <a:lnTo>
                    <a:pt x="1085" y="201"/>
                  </a:lnTo>
                  <a:lnTo>
                    <a:pt x="1087" y="199"/>
                  </a:lnTo>
                  <a:lnTo>
                    <a:pt x="1089" y="199"/>
                  </a:lnTo>
                  <a:lnTo>
                    <a:pt x="1091" y="199"/>
                  </a:lnTo>
                  <a:lnTo>
                    <a:pt x="1092" y="199"/>
                  </a:lnTo>
                  <a:lnTo>
                    <a:pt x="1096" y="199"/>
                  </a:lnTo>
                  <a:lnTo>
                    <a:pt x="1098" y="199"/>
                  </a:lnTo>
                  <a:lnTo>
                    <a:pt x="1100" y="199"/>
                  </a:lnTo>
                  <a:lnTo>
                    <a:pt x="1102" y="199"/>
                  </a:lnTo>
                  <a:lnTo>
                    <a:pt x="1104" y="199"/>
                  </a:lnTo>
                  <a:lnTo>
                    <a:pt x="1104" y="197"/>
                  </a:lnTo>
                  <a:lnTo>
                    <a:pt x="1106" y="197"/>
                  </a:lnTo>
                  <a:lnTo>
                    <a:pt x="1106" y="195"/>
                  </a:lnTo>
                  <a:lnTo>
                    <a:pt x="1108" y="195"/>
                  </a:lnTo>
                  <a:lnTo>
                    <a:pt x="1109" y="195"/>
                  </a:lnTo>
                  <a:lnTo>
                    <a:pt x="1109" y="193"/>
                  </a:lnTo>
                  <a:lnTo>
                    <a:pt x="1111" y="193"/>
                  </a:lnTo>
                  <a:lnTo>
                    <a:pt x="1113" y="195"/>
                  </a:lnTo>
                  <a:lnTo>
                    <a:pt x="1115" y="195"/>
                  </a:lnTo>
                  <a:lnTo>
                    <a:pt x="1115" y="197"/>
                  </a:lnTo>
                  <a:lnTo>
                    <a:pt x="1117" y="197"/>
                  </a:lnTo>
                  <a:lnTo>
                    <a:pt x="1119" y="197"/>
                  </a:lnTo>
                  <a:lnTo>
                    <a:pt x="1121" y="197"/>
                  </a:lnTo>
                  <a:lnTo>
                    <a:pt x="1123" y="197"/>
                  </a:lnTo>
                  <a:lnTo>
                    <a:pt x="1125" y="197"/>
                  </a:lnTo>
                  <a:lnTo>
                    <a:pt x="1125" y="199"/>
                  </a:lnTo>
                  <a:lnTo>
                    <a:pt x="1126" y="199"/>
                  </a:lnTo>
                  <a:lnTo>
                    <a:pt x="1128" y="199"/>
                  </a:lnTo>
                  <a:lnTo>
                    <a:pt x="1130" y="199"/>
                  </a:lnTo>
                  <a:lnTo>
                    <a:pt x="1132" y="199"/>
                  </a:lnTo>
                  <a:lnTo>
                    <a:pt x="1132" y="197"/>
                  </a:lnTo>
                  <a:lnTo>
                    <a:pt x="1134" y="195"/>
                  </a:lnTo>
                  <a:lnTo>
                    <a:pt x="1136" y="195"/>
                  </a:lnTo>
                  <a:lnTo>
                    <a:pt x="1138" y="195"/>
                  </a:lnTo>
                  <a:lnTo>
                    <a:pt x="1140" y="193"/>
                  </a:lnTo>
                  <a:lnTo>
                    <a:pt x="1142" y="193"/>
                  </a:lnTo>
                  <a:lnTo>
                    <a:pt x="1143" y="193"/>
                  </a:lnTo>
                  <a:lnTo>
                    <a:pt x="1145" y="195"/>
                  </a:lnTo>
                  <a:lnTo>
                    <a:pt x="1147" y="197"/>
                  </a:lnTo>
                  <a:lnTo>
                    <a:pt x="1147" y="199"/>
                  </a:lnTo>
                  <a:lnTo>
                    <a:pt x="1147" y="201"/>
                  </a:lnTo>
                  <a:lnTo>
                    <a:pt x="1147" y="202"/>
                  </a:lnTo>
                  <a:lnTo>
                    <a:pt x="1149" y="204"/>
                  </a:lnTo>
                  <a:lnTo>
                    <a:pt x="1151" y="206"/>
                  </a:lnTo>
                  <a:lnTo>
                    <a:pt x="1153" y="206"/>
                  </a:lnTo>
                  <a:lnTo>
                    <a:pt x="1155" y="208"/>
                  </a:lnTo>
                  <a:lnTo>
                    <a:pt x="1157" y="208"/>
                  </a:lnTo>
                  <a:lnTo>
                    <a:pt x="1157" y="210"/>
                  </a:lnTo>
                  <a:lnTo>
                    <a:pt x="1157" y="212"/>
                  </a:lnTo>
                  <a:lnTo>
                    <a:pt x="1159" y="214"/>
                  </a:lnTo>
                  <a:lnTo>
                    <a:pt x="1159" y="216"/>
                  </a:lnTo>
                  <a:lnTo>
                    <a:pt x="1160" y="218"/>
                  </a:lnTo>
                  <a:lnTo>
                    <a:pt x="1162" y="218"/>
                  </a:lnTo>
                  <a:lnTo>
                    <a:pt x="1164" y="218"/>
                  </a:lnTo>
                  <a:lnTo>
                    <a:pt x="1166" y="218"/>
                  </a:lnTo>
                  <a:lnTo>
                    <a:pt x="1168" y="218"/>
                  </a:lnTo>
                  <a:lnTo>
                    <a:pt x="1170" y="218"/>
                  </a:lnTo>
                  <a:lnTo>
                    <a:pt x="1174" y="218"/>
                  </a:lnTo>
                  <a:lnTo>
                    <a:pt x="1174" y="219"/>
                  </a:lnTo>
                  <a:lnTo>
                    <a:pt x="1176" y="219"/>
                  </a:lnTo>
                  <a:lnTo>
                    <a:pt x="1177" y="219"/>
                  </a:lnTo>
                  <a:lnTo>
                    <a:pt x="1179" y="221"/>
                  </a:lnTo>
                  <a:lnTo>
                    <a:pt x="1181" y="221"/>
                  </a:lnTo>
                  <a:lnTo>
                    <a:pt x="1183" y="221"/>
                  </a:lnTo>
                  <a:lnTo>
                    <a:pt x="1185" y="221"/>
                  </a:lnTo>
                  <a:lnTo>
                    <a:pt x="1187" y="221"/>
                  </a:lnTo>
                  <a:lnTo>
                    <a:pt x="1189" y="221"/>
                  </a:lnTo>
                  <a:lnTo>
                    <a:pt x="1191" y="219"/>
                  </a:lnTo>
                  <a:lnTo>
                    <a:pt x="1193" y="219"/>
                  </a:lnTo>
                  <a:lnTo>
                    <a:pt x="1196" y="219"/>
                  </a:lnTo>
                  <a:lnTo>
                    <a:pt x="1198" y="219"/>
                  </a:lnTo>
                  <a:lnTo>
                    <a:pt x="1200" y="219"/>
                  </a:lnTo>
                  <a:lnTo>
                    <a:pt x="1204" y="219"/>
                  </a:lnTo>
                  <a:lnTo>
                    <a:pt x="1206" y="218"/>
                  </a:lnTo>
                  <a:lnTo>
                    <a:pt x="1208" y="219"/>
                  </a:lnTo>
                  <a:lnTo>
                    <a:pt x="1210" y="219"/>
                  </a:lnTo>
                  <a:lnTo>
                    <a:pt x="1211" y="219"/>
                  </a:lnTo>
                  <a:lnTo>
                    <a:pt x="1213" y="219"/>
                  </a:lnTo>
                  <a:lnTo>
                    <a:pt x="1215" y="221"/>
                  </a:lnTo>
                  <a:lnTo>
                    <a:pt x="1217" y="223"/>
                  </a:lnTo>
                  <a:lnTo>
                    <a:pt x="1219" y="225"/>
                  </a:lnTo>
                  <a:lnTo>
                    <a:pt x="1219" y="227"/>
                  </a:lnTo>
                  <a:lnTo>
                    <a:pt x="1217" y="229"/>
                  </a:lnTo>
                  <a:lnTo>
                    <a:pt x="1215" y="229"/>
                  </a:lnTo>
                  <a:lnTo>
                    <a:pt x="1215" y="231"/>
                  </a:lnTo>
                  <a:lnTo>
                    <a:pt x="1217" y="231"/>
                  </a:lnTo>
                  <a:lnTo>
                    <a:pt x="1217" y="233"/>
                  </a:lnTo>
                  <a:lnTo>
                    <a:pt x="1217" y="236"/>
                  </a:lnTo>
                  <a:lnTo>
                    <a:pt x="1217" y="240"/>
                  </a:lnTo>
                  <a:lnTo>
                    <a:pt x="1217" y="242"/>
                  </a:lnTo>
                  <a:lnTo>
                    <a:pt x="1217" y="244"/>
                  </a:lnTo>
                  <a:lnTo>
                    <a:pt x="1217" y="248"/>
                  </a:lnTo>
                  <a:lnTo>
                    <a:pt x="1217" y="250"/>
                  </a:lnTo>
                  <a:lnTo>
                    <a:pt x="1215" y="253"/>
                  </a:lnTo>
                  <a:lnTo>
                    <a:pt x="1215" y="255"/>
                  </a:lnTo>
                  <a:lnTo>
                    <a:pt x="1215" y="257"/>
                  </a:lnTo>
                  <a:lnTo>
                    <a:pt x="1215" y="259"/>
                  </a:lnTo>
                  <a:lnTo>
                    <a:pt x="1215" y="261"/>
                  </a:lnTo>
                  <a:lnTo>
                    <a:pt x="1215" y="263"/>
                  </a:lnTo>
                  <a:lnTo>
                    <a:pt x="1213" y="265"/>
                  </a:lnTo>
                  <a:lnTo>
                    <a:pt x="1211" y="267"/>
                  </a:lnTo>
                  <a:lnTo>
                    <a:pt x="1210" y="267"/>
                  </a:lnTo>
                  <a:lnTo>
                    <a:pt x="1208" y="269"/>
                  </a:lnTo>
                  <a:lnTo>
                    <a:pt x="1206" y="269"/>
                  </a:lnTo>
                  <a:lnTo>
                    <a:pt x="1204" y="269"/>
                  </a:lnTo>
                  <a:lnTo>
                    <a:pt x="1202" y="269"/>
                  </a:lnTo>
                  <a:lnTo>
                    <a:pt x="1200" y="269"/>
                  </a:lnTo>
                  <a:lnTo>
                    <a:pt x="1198" y="269"/>
                  </a:lnTo>
                  <a:lnTo>
                    <a:pt x="1196" y="269"/>
                  </a:lnTo>
                  <a:lnTo>
                    <a:pt x="1194" y="269"/>
                  </a:lnTo>
                  <a:lnTo>
                    <a:pt x="1194" y="267"/>
                  </a:lnTo>
                  <a:lnTo>
                    <a:pt x="1193" y="267"/>
                  </a:lnTo>
                  <a:lnTo>
                    <a:pt x="1191" y="267"/>
                  </a:lnTo>
                  <a:lnTo>
                    <a:pt x="1191" y="265"/>
                  </a:lnTo>
                  <a:lnTo>
                    <a:pt x="1189" y="265"/>
                  </a:lnTo>
                  <a:lnTo>
                    <a:pt x="1187" y="267"/>
                  </a:lnTo>
                  <a:lnTo>
                    <a:pt x="1187" y="269"/>
                  </a:lnTo>
                  <a:lnTo>
                    <a:pt x="1187" y="270"/>
                  </a:lnTo>
                  <a:lnTo>
                    <a:pt x="1187" y="272"/>
                  </a:lnTo>
                  <a:lnTo>
                    <a:pt x="1187" y="274"/>
                  </a:lnTo>
                  <a:lnTo>
                    <a:pt x="1189" y="276"/>
                  </a:lnTo>
                  <a:lnTo>
                    <a:pt x="1189" y="278"/>
                  </a:lnTo>
                  <a:lnTo>
                    <a:pt x="1189" y="280"/>
                  </a:lnTo>
                  <a:lnTo>
                    <a:pt x="1187" y="282"/>
                  </a:lnTo>
                  <a:lnTo>
                    <a:pt x="1187" y="284"/>
                  </a:lnTo>
                  <a:lnTo>
                    <a:pt x="1185" y="284"/>
                  </a:lnTo>
                  <a:lnTo>
                    <a:pt x="1185" y="286"/>
                  </a:lnTo>
                  <a:lnTo>
                    <a:pt x="1183" y="286"/>
                  </a:lnTo>
                  <a:lnTo>
                    <a:pt x="1181" y="286"/>
                  </a:lnTo>
                  <a:lnTo>
                    <a:pt x="1181" y="287"/>
                  </a:lnTo>
                  <a:lnTo>
                    <a:pt x="1179" y="289"/>
                  </a:lnTo>
                  <a:lnTo>
                    <a:pt x="1179" y="291"/>
                  </a:lnTo>
                  <a:lnTo>
                    <a:pt x="1177" y="293"/>
                  </a:lnTo>
                  <a:lnTo>
                    <a:pt x="1176" y="295"/>
                  </a:lnTo>
                  <a:lnTo>
                    <a:pt x="1176" y="297"/>
                  </a:lnTo>
                  <a:lnTo>
                    <a:pt x="1176" y="299"/>
                  </a:lnTo>
                  <a:lnTo>
                    <a:pt x="1177" y="299"/>
                  </a:lnTo>
                  <a:lnTo>
                    <a:pt x="1177" y="303"/>
                  </a:lnTo>
                  <a:lnTo>
                    <a:pt x="1179" y="304"/>
                  </a:lnTo>
                  <a:lnTo>
                    <a:pt x="1179" y="306"/>
                  </a:lnTo>
                  <a:lnTo>
                    <a:pt x="1177" y="308"/>
                  </a:lnTo>
                  <a:lnTo>
                    <a:pt x="1176" y="312"/>
                  </a:lnTo>
                  <a:lnTo>
                    <a:pt x="1174" y="316"/>
                  </a:lnTo>
                  <a:lnTo>
                    <a:pt x="1172" y="318"/>
                  </a:lnTo>
                  <a:lnTo>
                    <a:pt x="1172" y="320"/>
                  </a:lnTo>
                  <a:lnTo>
                    <a:pt x="1172" y="321"/>
                  </a:lnTo>
                  <a:lnTo>
                    <a:pt x="1172" y="323"/>
                  </a:lnTo>
                  <a:lnTo>
                    <a:pt x="1172" y="325"/>
                  </a:lnTo>
                  <a:lnTo>
                    <a:pt x="1170" y="327"/>
                  </a:lnTo>
                  <a:lnTo>
                    <a:pt x="1170" y="329"/>
                  </a:lnTo>
                  <a:lnTo>
                    <a:pt x="1170" y="331"/>
                  </a:lnTo>
                  <a:lnTo>
                    <a:pt x="1170" y="333"/>
                  </a:lnTo>
                  <a:lnTo>
                    <a:pt x="1170" y="337"/>
                  </a:lnTo>
                  <a:lnTo>
                    <a:pt x="1170" y="338"/>
                  </a:lnTo>
                  <a:lnTo>
                    <a:pt x="1170" y="342"/>
                  </a:lnTo>
                  <a:lnTo>
                    <a:pt x="1170" y="344"/>
                  </a:lnTo>
                  <a:lnTo>
                    <a:pt x="1168" y="346"/>
                  </a:lnTo>
                  <a:lnTo>
                    <a:pt x="1166" y="348"/>
                  </a:lnTo>
                  <a:lnTo>
                    <a:pt x="1162" y="350"/>
                  </a:lnTo>
                  <a:lnTo>
                    <a:pt x="1160" y="352"/>
                  </a:lnTo>
                  <a:lnTo>
                    <a:pt x="1160" y="354"/>
                  </a:lnTo>
                  <a:lnTo>
                    <a:pt x="1159" y="355"/>
                  </a:lnTo>
                  <a:lnTo>
                    <a:pt x="1159" y="359"/>
                  </a:lnTo>
                  <a:lnTo>
                    <a:pt x="1157" y="361"/>
                  </a:lnTo>
                  <a:lnTo>
                    <a:pt x="1157" y="363"/>
                  </a:lnTo>
                  <a:lnTo>
                    <a:pt x="1157" y="369"/>
                  </a:lnTo>
                  <a:lnTo>
                    <a:pt x="1155" y="371"/>
                  </a:lnTo>
                  <a:lnTo>
                    <a:pt x="1155" y="372"/>
                  </a:lnTo>
                  <a:lnTo>
                    <a:pt x="1151" y="376"/>
                  </a:lnTo>
                  <a:lnTo>
                    <a:pt x="1151" y="380"/>
                  </a:lnTo>
                  <a:lnTo>
                    <a:pt x="1149" y="384"/>
                  </a:lnTo>
                  <a:lnTo>
                    <a:pt x="1149" y="386"/>
                  </a:lnTo>
                  <a:lnTo>
                    <a:pt x="1151" y="388"/>
                  </a:lnTo>
                  <a:lnTo>
                    <a:pt x="1151" y="391"/>
                  </a:lnTo>
                  <a:lnTo>
                    <a:pt x="1151" y="395"/>
                  </a:lnTo>
                  <a:lnTo>
                    <a:pt x="1153" y="399"/>
                  </a:lnTo>
                  <a:lnTo>
                    <a:pt x="1153" y="403"/>
                  </a:lnTo>
                  <a:lnTo>
                    <a:pt x="1151" y="405"/>
                  </a:lnTo>
                  <a:lnTo>
                    <a:pt x="1153" y="405"/>
                  </a:lnTo>
                  <a:lnTo>
                    <a:pt x="1153" y="407"/>
                  </a:lnTo>
                  <a:lnTo>
                    <a:pt x="1153" y="408"/>
                  </a:lnTo>
                  <a:lnTo>
                    <a:pt x="1155" y="408"/>
                  </a:lnTo>
                  <a:lnTo>
                    <a:pt x="1155" y="410"/>
                  </a:lnTo>
                  <a:lnTo>
                    <a:pt x="1157" y="410"/>
                  </a:lnTo>
                  <a:lnTo>
                    <a:pt x="1157" y="412"/>
                  </a:lnTo>
                  <a:lnTo>
                    <a:pt x="1157" y="414"/>
                  </a:lnTo>
                  <a:lnTo>
                    <a:pt x="1159" y="414"/>
                  </a:lnTo>
                  <a:lnTo>
                    <a:pt x="1159" y="416"/>
                  </a:lnTo>
                  <a:lnTo>
                    <a:pt x="1160" y="418"/>
                  </a:lnTo>
                  <a:lnTo>
                    <a:pt x="1162" y="420"/>
                  </a:lnTo>
                  <a:lnTo>
                    <a:pt x="1164" y="422"/>
                  </a:lnTo>
                  <a:lnTo>
                    <a:pt x="1166" y="422"/>
                  </a:lnTo>
                  <a:lnTo>
                    <a:pt x="1166" y="424"/>
                  </a:lnTo>
                  <a:lnTo>
                    <a:pt x="1168" y="424"/>
                  </a:lnTo>
                  <a:lnTo>
                    <a:pt x="1170" y="425"/>
                  </a:lnTo>
                  <a:lnTo>
                    <a:pt x="1174" y="427"/>
                  </a:lnTo>
                  <a:lnTo>
                    <a:pt x="1176" y="429"/>
                  </a:lnTo>
                  <a:lnTo>
                    <a:pt x="1177" y="431"/>
                  </a:lnTo>
                  <a:lnTo>
                    <a:pt x="1179" y="431"/>
                  </a:lnTo>
                  <a:lnTo>
                    <a:pt x="1181" y="431"/>
                  </a:lnTo>
                  <a:lnTo>
                    <a:pt x="1183" y="433"/>
                  </a:lnTo>
                  <a:lnTo>
                    <a:pt x="1185" y="433"/>
                  </a:lnTo>
                  <a:lnTo>
                    <a:pt x="1187" y="433"/>
                  </a:lnTo>
                  <a:lnTo>
                    <a:pt x="1189" y="433"/>
                  </a:lnTo>
                  <a:lnTo>
                    <a:pt x="1191" y="433"/>
                  </a:lnTo>
                  <a:lnTo>
                    <a:pt x="1193" y="433"/>
                  </a:lnTo>
                  <a:lnTo>
                    <a:pt x="1194" y="433"/>
                  </a:lnTo>
                  <a:lnTo>
                    <a:pt x="1196" y="433"/>
                  </a:lnTo>
                  <a:lnTo>
                    <a:pt x="1198" y="433"/>
                  </a:lnTo>
                  <a:lnTo>
                    <a:pt x="1200" y="433"/>
                  </a:lnTo>
                  <a:lnTo>
                    <a:pt x="1202" y="433"/>
                  </a:lnTo>
                  <a:lnTo>
                    <a:pt x="1202" y="435"/>
                  </a:lnTo>
                  <a:lnTo>
                    <a:pt x="1204" y="435"/>
                  </a:lnTo>
                  <a:lnTo>
                    <a:pt x="1204" y="437"/>
                  </a:lnTo>
                  <a:lnTo>
                    <a:pt x="1208" y="439"/>
                  </a:lnTo>
                  <a:lnTo>
                    <a:pt x="1210" y="439"/>
                  </a:lnTo>
                  <a:lnTo>
                    <a:pt x="1211" y="441"/>
                  </a:lnTo>
                  <a:lnTo>
                    <a:pt x="1215" y="444"/>
                  </a:lnTo>
                  <a:lnTo>
                    <a:pt x="1217" y="448"/>
                  </a:lnTo>
                  <a:lnTo>
                    <a:pt x="1217" y="452"/>
                  </a:lnTo>
                  <a:lnTo>
                    <a:pt x="1219" y="459"/>
                  </a:lnTo>
                  <a:lnTo>
                    <a:pt x="1219" y="469"/>
                  </a:lnTo>
                  <a:lnTo>
                    <a:pt x="1217" y="471"/>
                  </a:lnTo>
                  <a:lnTo>
                    <a:pt x="1213" y="478"/>
                  </a:lnTo>
                  <a:lnTo>
                    <a:pt x="1213" y="480"/>
                  </a:lnTo>
                  <a:lnTo>
                    <a:pt x="1213" y="484"/>
                  </a:lnTo>
                  <a:lnTo>
                    <a:pt x="1213" y="486"/>
                  </a:lnTo>
                  <a:lnTo>
                    <a:pt x="1211" y="488"/>
                  </a:lnTo>
                  <a:lnTo>
                    <a:pt x="1210" y="488"/>
                  </a:lnTo>
                  <a:lnTo>
                    <a:pt x="1208" y="490"/>
                  </a:lnTo>
                  <a:lnTo>
                    <a:pt x="1208" y="492"/>
                  </a:lnTo>
                  <a:lnTo>
                    <a:pt x="1208" y="493"/>
                  </a:lnTo>
                  <a:lnTo>
                    <a:pt x="1206" y="495"/>
                  </a:lnTo>
                  <a:lnTo>
                    <a:pt x="1206" y="501"/>
                  </a:lnTo>
                  <a:lnTo>
                    <a:pt x="1208" y="501"/>
                  </a:lnTo>
                  <a:lnTo>
                    <a:pt x="1208" y="503"/>
                  </a:lnTo>
                  <a:lnTo>
                    <a:pt x="1210" y="507"/>
                  </a:lnTo>
                  <a:lnTo>
                    <a:pt x="1211" y="509"/>
                  </a:lnTo>
                  <a:lnTo>
                    <a:pt x="1211" y="510"/>
                  </a:lnTo>
                  <a:lnTo>
                    <a:pt x="1215" y="512"/>
                  </a:lnTo>
                  <a:lnTo>
                    <a:pt x="1215" y="516"/>
                  </a:lnTo>
                  <a:lnTo>
                    <a:pt x="1219" y="520"/>
                  </a:lnTo>
                  <a:lnTo>
                    <a:pt x="1219" y="522"/>
                  </a:lnTo>
                  <a:lnTo>
                    <a:pt x="1221" y="526"/>
                  </a:lnTo>
                  <a:lnTo>
                    <a:pt x="1223" y="529"/>
                  </a:lnTo>
                  <a:lnTo>
                    <a:pt x="1223" y="531"/>
                  </a:lnTo>
                  <a:lnTo>
                    <a:pt x="1223" y="533"/>
                  </a:lnTo>
                  <a:lnTo>
                    <a:pt x="1223" y="535"/>
                  </a:lnTo>
                  <a:lnTo>
                    <a:pt x="1223" y="537"/>
                  </a:lnTo>
                  <a:lnTo>
                    <a:pt x="1223" y="539"/>
                  </a:lnTo>
                  <a:lnTo>
                    <a:pt x="1223" y="541"/>
                  </a:lnTo>
                  <a:lnTo>
                    <a:pt x="1223" y="543"/>
                  </a:lnTo>
                  <a:lnTo>
                    <a:pt x="1223" y="544"/>
                  </a:lnTo>
                  <a:lnTo>
                    <a:pt x="1225" y="548"/>
                  </a:lnTo>
                  <a:lnTo>
                    <a:pt x="1225" y="550"/>
                  </a:lnTo>
                  <a:lnTo>
                    <a:pt x="1225" y="552"/>
                  </a:lnTo>
                  <a:lnTo>
                    <a:pt x="1223" y="556"/>
                  </a:lnTo>
                  <a:lnTo>
                    <a:pt x="1223" y="558"/>
                  </a:lnTo>
                  <a:lnTo>
                    <a:pt x="1221" y="558"/>
                  </a:lnTo>
                  <a:lnTo>
                    <a:pt x="1219" y="560"/>
                  </a:lnTo>
                  <a:lnTo>
                    <a:pt x="1219" y="563"/>
                  </a:lnTo>
                  <a:lnTo>
                    <a:pt x="1217" y="565"/>
                  </a:lnTo>
                  <a:lnTo>
                    <a:pt x="1215" y="567"/>
                  </a:lnTo>
                  <a:lnTo>
                    <a:pt x="1215" y="571"/>
                  </a:lnTo>
                  <a:lnTo>
                    <a:pt x="1213" y="571"/>
                  </a:lnTo>
                  <a:lnTo>
                    <a:pt x="1211" y="575"/>
                  </a:lnTo>
                  <a:lnTo>
                    <a:pt x="1210" y="578"/>
                  </a:lnTo>
                  <a:lnTo>
                    <a:pt x="1208" y="580"/>
                  </a:lnTo>
                  <a:lnTo>
                    <a:pt x="1206" y="582"/>
                  </a:lnTo>
                  <a:lnTo>
                    <a:pt x="1204" y="582"/>
                  </a:lnTo>
                  <a:lnTo>
                    <a:pt x="1204" y="584"/>
                  </a:lnTo>
                  <a:lnTo>
                    <a:pt x="1202" y="588"/>
                  </a:lnTo>
                  <a:lnTo>
                    <a:pt x="1200" y="588"/>
                  </a:lnTo>
                  <a:lnTo>
                    <a:pt x="1200" y="590"/>
                  </a:lnTo>
                  <a:lnTo>
                    <a:pt x="1200" y="592"/>
                  </a:lnTo>
                  <a:lnTo>
                    <a:pt x="1200" y="594"/>
                  </a:lnTo>
                  <a:lnTo>
                    <a:pt x="1198" y="594"/>
                  </a:lnTo>
                  <a:lnTo>
                    <a:pt x="1196" y="595"/>
                  </a:lnTo>
                  <a:lnTo>
                    <a:pt x="1196" y="597"/>
                  </a:lnTo>
                  <a:lnTo>
                    <a:pt x="1194" y="597"/>
                  </a:lnTo>
                  <a:lnTo>
                    <a:pt x="1194" y="599"/>
                  </a:lnTo>
                  <a:lnTo>
                    <a:pt x="1193" y="601"/>
                  </a:lnTo>
                  <a:lnTo>
                    <a:pt x="1191" y="603"/>
                  </a:lnTo>
                  <a:lnTo>
                    <a:pt x="1189" y="605"/>
                  </a:lnTo>
                  <a:lnTo>
                    <a:pt x="1189" y="607"/>
                  </a:lnTo>
                  <a:lnTo>
                    <a:pt x="1187" y="609"/>
                  </a:lnTo>
                  <a:lnTo>
                    <a:pt x="1185" y="611"/>
                  </a:lnTo>
                  <a:lnTo>
                    <a:pt x="1183" y="612"/>
                  </a:lnTo>
                  <a:lnTo>
                    <a:pt x="1181" y="612"/>
                  </a:lnTo>
                  <a:lnTo>
                    <a:pt x="1179" y="616"/>
                  </a:lnTo>
                  <a:lnTo>
                    <a:pt x="1181" y="618"/>
                  </a:lnTo>
                  <a:lnTo>
                    <a:pt x="1181" y="620"/>
                  </a:lnTo>
                  <a:lnTo>
                    <a:pt x="1179" y="622"/>
                  </a:lnTo>
                  <a:lnTo>
                    <a:pt x="1176" y="624"/>
                  </a:lnTo>
                  <a:lnTo>
                    <a:pt x="1174" y="622"/>
                  </a:lnTo>
                  <a:lnTo>
                    <a:pt x="1170" y="622"/>
                  </a:lnTo>
                  <a:lnTo>
                    <a:pt x="1168" y="622"/>
                  </a:lnTo>
                  <a:lnTo>
                    <a:pt x="1164" y="622"/>
                  </a:lnTo>
                  <a:lnTo>
                    <a:pt x="1162" y="624"/>
                  </a:lnTo>
                  <a:lnTo>
                    <a:pt x="1159" y="624"/>
                  </a:lnTo>
                  <a:lnTo>
                    <a:pt x="1157" y="626"/>
                  </a:lnTo>
                  <a:lnTo>
                    <a:pt x="1153" y="626"/>
                  </a:lnTo>
                  <a:lnTo>
                    <a:pt x="1151" y="626"/>
                  </a:lnTo>
                  <a:lnTo>
                    <a:pt x="1147" y="626"/>
                  </a:lnTo>
                  <a:lnTo>
                    <a:pt x="1145" y="628"/>
                  </a:lnTo>
                  <a:lnTo>
                    <a:pt x="1143" y="629"/>
                  </a:lnTo>
                  <a:lnTo>
                    <a:pt x="1140" y="631"/>
                  </a:lnTo>
                  <a:lnTo>
                    <a:pt x="1138" y="631"/>
                  </a:lnTo>
                  <a:lnTo>
                    <a:pt x="1136" y="631"/>
                  </a:lnTo>
                  <a:lnTo>
                    <a:pt x="1123" y="633"/>
                  </a:lnTo>
                  <a:lnTo>
                    <a:pt x="1121" y="633"/>
                  </a:lnTo>
                  <a:lnTo>
                    <a:pt x="1121" y="631"/>
                  </a:lnTo>
                  <a:lnTo>
                    <a:pt x="1117" y="631"/>
                  </a:lnTo>
                  <a:lnTo>
                    <a:pt x="1115" y="629"/>
                  </a:lnTo>
                  <a:lnTo>
                    <a:pt x="1113" y="628"/>
                  </a:lnTo>
                  <a:lnTo>
                    <a:pt x="1111" y="626"/>
                  </a:lnTo>
                  <a:lnTo>
                    <a:pt x="1109" y="624"/>
                  </a:lnTo>
                  <a:lnTo>
                    <a:pt x="1109" y="620"/>
                  </a:lnTo>
                  <a:lnTo>
                    <a:pt x="1109" y="618"/>
                  </a:lnTo>
                  <a:lnTo>
                    <a:pt x="1111" y="614"/>
                  </a:lnTo>
                  <a:lnTo>
                    <a:pt x="1111" y="611"/>
                  </a:lnTo>
                  <a:lnTo>
                    <a:pt x="1109" y="607"/>
                  </a:lnTo>
                  <a:lnTo>
                    <a:pt x="1109" y="605"/>
                  </a:lnTo>
                  <a:lnTo>
                    <a:pt x="1108" y="603"/>
                  </a:lnTo>
                  <a:lnTo>
                    <a:pt x="1106" y="601"/>
                  </a:lnTo>
                  <a:lnTo>
                    <a:pt x="1102" y="599"/>
                  </a:lnTo>
                  <a:lnTo>
                    <a:pt x="1100" y="597"/>
                  </a:lnTo>
                  <a:lnTo>
                    <a:pt x="1096" y="597"/>
                  </a:lnTo>
                  <a:lnTo>
                    <a:pt x="1092" y="597"/>
                  </a:lnTo>
                  <a:lnTo>
                    <a:pt x="1091" y="597"/>
                  </a:lnTo>
                  <a:lnTo>
                    <a:pt x="1087" y="597"/>
                  </a:lnTo>
                  <a:lnTo>
                    <a:pt x="1083" y="597"/>
                  </a:lnTo>
                  <a:lnTo>
                    <a:pt x="1081" y="599"/>
                  </a:lnTo>
                  <a:lnTo>
                    <a:pt x="1077" y="599"/>
                  </a:lnTo>
                  <a:lnTo>
                    <a:pt x="1075" y="601"/>
                  </a:lnTo>
                  <a:lnTo>
                    <a:pt x="1074" y="601"/>
                  </a:lnTo>
                  <a:lnTo>
                    <a:pt x="1070" y="601"/>
                  </a:lnTo>
                  <a:lnTo>
                    <a:pt x="1068" y="601"/>
                  </a:lnTo>
                  <a:lnTo>
                    <a:pt x="1066" y="601"/>
                  </a:lnTo>
                  <a:lnTo>
                    <a:pt x="1062" y="603"/>
                  </a:lnTo>
                  <a:lnTo>
                    <a:pt x="1060" y="607"/>
                  </a:lnTo>
                  <a:lnTo>
                    <a:pt x="1058" y="611"/>
                  </a:lnTo>
                  <a:lnTo>
                    <a:pt x="1057" y="612"/>
                  </a:lnTo>
                  <a:lnTo>
                    <a:pt x="1053" y="609"/>
                  </a:lnTo>
                  <a:lnTo>
                    <a:pt x="1053" y="607"/>
                  </a:lnTo>
                  <a:lnTo>
                    <a:pt x="1049" y="607"/>
                  </a:lnTo>
                  <a:lnTo>
                    <a:pt x="1047" y="609"/>
                  </a:lnTo>
                  <a:lnTo>
                    <a:pt x="1047" y="611"/>
                  </a:lnTo>
                  <a:lnTo>
                    <a:pt x="1045" y="612"/>
                  </a:lnTo>
                  <a:lnTo>
                    <a:pt x="1043" y="616"/>
                  </a:lnTo>
                  <a:lnTo>
                    <a:pt x="1041" y="620"/>
                  </a:lnTo>
                  <a:lnTo>
                    <a:pt x="1041" y="622"/>
                  </a:lnTo>
                  <a:lnTo>
                    <a:pt x="1040" y="622"/>
                  </a:lnTo>
                  <a:lnTo>
                    <a:pt x="1038" y="624"/>
                  </a:lnTo>
                  <a:lnTo>
                    <a:pt x="1036" y="626"/>
                  </a:lnTo>
                  <a:lnTo>
                    <a:pt x="1032" y="628"/>
                  </a:lnTo>
                  <a:lnTo>
                    <a:pt x="1030" y="629"/>
                  </a:lnTo>
                  <a:lnTo>
                    <a:pt x="1028" y="631"/>
                  </a:lnTo>
                  <a:lnTo>
                    <a:pt x="1026" y="633"/>
                  </a:lnTo>
                  <a:lnTo>
                    <a:pt x="1024" y="635"/>
                  </a:lnTo>
                  <a:lnTo>
                    <a:pt x="1021" y="637"/>
                  </a:lnTo>
                  <a:lnTo>
                    <a:pt x="1017" y="637"/>
                  </a:lnTo>
                  <a:lnTo>
                    <a:pt x="1015" y="639"/>
                  </a:lnTo>
                  <a:lnTo>
                    <a:pt x="1015" y="641"/>
                  </a:lnTo>
                  <a:lnTo>
                    <a:pt x="1013" y="643"/>
                  </a:lnTo>
                  <a:lnTo>
                    <a:pt x="1013" y="646"/>
                  </a:lnTo>
                  <a:lnTo>
                    <a:pt x="1011" y="648"/>
                  </a:lnTo>
                  <a:lnTo>
                    <a:pt x="1009" y="650"/>
                  </a:lnTo>
                  <a:lnTo>
                    <a:pt x="1007" y="652"/>
                  </a:lnTo>
                  <a:lnTo>
                    <a:pt x="1005" y="654"/>
                  </a:lnTo>
                  <a:lnTo>
                    <a:pt x="1004" y="656"/>
                  </a:lnTo>
                  <a:lnTo>
                    <a:pt x="1002" y="658"/>
                  </a:lnTo>
                  <a:lnTo>
                    <a:pt x="1000" y="660"/>
                  </a:lnTo>
                  <a:lnTo>
                    <a:pt x="996" y="662"/>
                  </a:lnTo>
                  <a:lnTo>
                    <a:pt x="994" y="663"/>
                  </a:lnTo>
                  <a:lnTo>
                    <a:pt x="992" y="665"/>
                  </a:lnTo>
                  <a:lnTo>
                    <a:pt x="990" y="665"/>
                  </a:lnTo>
                  <a:lnTo>
                    <a:pt x="988" y="665"/>
                  </a:lnTo>
                  <a:lnTo>
                    <a:pt x="988" y="667"/>
                  </a:lnTo>
                  <a:lnTo>
                    <a:pt x="988" y="669"/>
                  </a:lnTo>
                  <a:lnTo>
                    <a:pt x="990" y="669"/>
                  </a:lnTo>
                  <a:lnTo>
                    <a:pt x="994" y="671"/>
                  </a:lnTo>
                  <a:lnTo>
                    <a:pt x="996" y="671"/>
                  </a:lnTo>
                  <a:lnTo>
                    <a:pt x="1000" y="671"/>
                  </a:lnTo>
                  <a:lnTo>
                    <a:pt x="1002" y="671"/>
                  </a:lnTo>
                  <a:lnTo>
                    <a:pt x="1004" y="671"/>
                  </a:lnTo>
                  <a:lnTo>
                    <a:pt x="1005" y="673"/>
                  </a:lnTo>
                  <a:lnTo>
                    <a:pt x="1005" y="675"/>
                  </a:lnTo>
                  <a:lnTo>
                    <a:pt x="1005" y="677"/>
                  </a:lnTo>
                  <a:lnTo>
                    <a:pt x="1005" y="679"/>
                  </a:lnTo>
                  <a:lnTo>
                    <a:pt x="1005" y="682"/>
                  </a:lnTo>
                  <a:lnTo>
                    <a:pt x="1007" y="684"/>
                  </a:lnTo>
                  <a:lnTo>
                    <a:pt x="1009" y="686"/>
                  </a:lnTo>
                  <a:lnTo>
                    <a:pt x="1009" y="690"/>
                  </a:lnTo>
                  <a:lnTo>
                    <a:pt x="1007" y="692"/>
                  </a:lnTo>
                  <a:lnTo>
                    <a:pt x="1005" y="694"/>
                  </a:lnTo>
                  <a:lnTo>
                    <a:pt x="1004" y="696"/>
                  </a:lnTo>
                  <a:lnTo>
                    <a:pt x="1002" y="697"/>
                  </a:lnTo>
                  <a:lnTo>
                    <a:pt x="1000" y="701"/>
                  </a:lnTo>
                  <a:lnTo>
                    <a:pt x="1000" y="703"/>
                  </a:lnTo>
                  <a:lnTo>
                    <a:pt x="1000" y="705"/>
                  </a:lnTo>
                  <a:lnTo>
                    <a:pt x="1000" y="709"/>
                  </a:lnTo>
                  <a:lnTo>
                    <a:pt x="998" y="711"/>
                  </a:lnTo>
                  <a:lnTo>
                    <a:pt x="998" y="713"/>
                  </a:lnTo>
                  <a:lnTo>
                    <a:pt x="998" y="714"/>
                  </a:lnTo>
                  <a:lnTo>
                    <a:pt x="998" y="718"/>
                  </a:lnTo>
                  <a:lnTo>
                    <a:pt x="1000" y="720"/>
                  </a:lnTo>
                  <a:lnTo>
                    <a:pt x="1002" y="722"/>
                  </a:lnTo>
                  <a:lnTo>
                    <a:pt x="1004" y="726"/>
                  </a:lnTo>
                  <a:lnTo>
                    <a:pt x="1002" y="728"/>
                  </a:lnTo>
                  <a:lnTo>
                    <a:pt x="1002" y="730"/>
                  </a:lnTo>
                  <a:lnTo>
                    <a:pt x="1002" y="733"/>
                  </a:lnTo>
                  <a:lnTo>
                    <a:pt x="1002" y="735"/>
                  </a:lnTo>
                  <a:lnTo>
                    <a:pt x="1005" y="737"/>
                  </a:lnTo>
                  <a:lnTo>
                    <a:pt x="1007" y="739"/>
                  </a:lnTo>
                  <a:lnTo>
                    <a:pt x="1007" y="743"/>
                  </a:lnTo>
                  <a:lnTo>
                    <a:pt x="1007" y="745"/>
                  </a:lnTo>
                  <a:lnTo>
                    <a:pt x="1009" y="747"/>
                  </a:lnTo>
                  <a:lnTo>
                    <a:pt x="1011" y="748"/>
                  </a:lnTo>
                  <a:lnTo>
                    <a:pt x="1013" y="748"/>
                  </a:lnTo>
                  <a:lnTo>
                    <a:pt x="1015" y="748"/>
                  </a:lnTo>
                  <a:lnTo>
                    <a:pt x="1021" y="748"/>
                  </a:lnTo>
                  <a:lnTo>
                    <a:pt x="1023" y="748"/>
                  </a:lnTo>
                  <a:lnTo>
                    <a:pt x="1024" y="748"/>
                  </a:lnTo>
                  <a:lnTo>
                    <a:pt x="1026" y="748"/>
                  </a:lnTo>
                  <a:lnTo>
                    <a:pt x="1030" y="750"/>
                  </a:lnTo>
                  <a:lnTo>
                    <a:pt x="1032" y="750"/>
                  </a:lnTo>
                  <a:lnTo>
                    <a:pt x="1032" y="752"/>
                  </a:lnTo>
                  <a:lnTo>
                    <a:pt x="1034" y="754"/>
                  </a:lnTo>
                  <a:lnTo>
                    <a:pt x="1034" y="758"/>
                  </a:lnTo>
                  <a:lnTo>
                    <a:pt x="1036" y="760"/>
                  </a:lnTo>
                  <a:lnTo>
                    <a:pt x="1038" y="762"/>
                  </a:lnTo>
                  <a:lnTo>
                    <a:pt x="1041" y="764"/>
                  </a:lnTo>
                  <a:lnTo>
                    <a:pt x="1043" y="764"/>
                  </a:lnTo>
                  <a:lnTo>
                    <a:pt x="1045" y="764"/>
                  </a:lnTo>
                  <a:lnTo>
                    <a:pt x="1047" y="765"/>
                  </a:lnTo>
                  <a:lnTo>
                    <a:pt x="1051" y="765"/>
                  </a:lnTo>
                  <a:lnTo>
                    <a:pt x="1053" y="765"/>
                  </a:lnTo>
                  <a:lnTo>
                    <a:pt x="1055" y="765"/>
                  </a:lnTo>
                  <a:lnTo>
                    <a:pt x="1057" y="765"/>
                  </a:lnTo>
                  <a:lnTo>
                    <a:pt x="1055" y="767"/>
                  </a:lnTo>
                  <a:lnTo>
                    <a:pt x="1051" y="769"/>
                  </a:lnTo>
                  <a:lnTo>
                    <a:pt x="1049" y="769"/>
                  </a:lnTo>
                  <a:lnTo>
                    <a:pt x="1047" y="771"/>
                  </a:lnTo>
                  <a:lnTo>
                    <a:pt x="1045" y="771"/>
                  </a:lnTo>
                  <a:lnTo>
                    <a:pt x="1043" y="773"/>
                  </a:lnTo>
                  <a:lnTo>
                    <a:pt x="1043" y="775"/>
                  </a:lnTo>
                  <a:lnTo>
                    <a:pt x="1041" y="777"/>
                  </a:lnTo>
                  <a:lnTo>
                    <a:pt x="1040" y="779"/>
                  </a:lnTo>
                  <a:lnTo>
                    <a:pt x="1038" y="779"/>
                  </a:lnTo>
                  <a:lnTo>
                    <a:pt x="1036" y="781"/>
                  </a:lnTo>
                  <a:lnTo>
                    <a:pt x="1034" y="782"/>
                  </a:lnTo>
                  <a:lnTo>
                    <a:pt x="1032" y="782"/>
                  </a:lnTo>
                  <a:lnTo>
                    <a:pt x="1030" y="782"/>
                  </a:lnTo>
                  <a:lnTo>
                    <a:pt x="1028" y="782"/>
                  </a:lnTo>
                  <a:lnTo>
                    <a:pt x="1028" y="784"/>
                  </a:lnTo>
                  <a:lnTo>
                    <a:pt x="1024" y="784"/>
                  </a:lnTo>
                  <a:lnTo>
                    <a:pt x="1024" y="786"/>
                  </a:lnTo>
                  <a:lnTo>
                    <a:pt x="1023" y="788"/>
                  </a:lnTo>
                  <a:lnTo>
                    <a:pt x="1021" y="788"/>
                  </a:lnTo>
                  <a:lnTo>
                    <a:pt x="1021" y="790"/>
                  </a:lnTo>
                  <a:lnTo>
                    <a:pt x="1019" y="790"/>
                  </a:lnTo>
                  <a:lnTo>
                    <a:pt x="1019" y="792"/>
                  </a:lnTo>
                  <a:lnTo>
                    <a:pt x="1017" y="792"/>
                  </a:lnTo>
                  <a:lnTo>
                    <a:pt x="1015" y="792"/>
                  </a:lnTo>
                  <a:lnTo>
                    <a:pt x="1013" y="792"/>
                  </a:lnTo>
                  <a:lnTo>
                    <a:pt x="1011" y="792"/>
                  </a:lnTo>
                  <a:lnTo>
                    <a:pt x="1009" y="792"/>
                  </a:lnTo>
                  <a:lnTo>
                    <a:pt x="1007" y="792"/>
                  </a:lnTo>
                  <a:lnTo>
                    <a:pt x="1007" y="794"/>
                  </a:lnTo>
                  <a:lnTo>
                    <a:pt x="1005" y="794"/>
                  </a:lnTo>
                  <a:lnTo>
                    <a:pt x="1004" y="796"/>
                  </a:lnTo>
                  <a:lnTo>
                    <a:pt x="1002" y="796"/>
                  </a:lnTo>
                  <a:lnTo>
                    <a:pt x="1000" y="798"/>
                  </a:lnTo>
                  <a:lnTo>
                    <a:pt x="998" y="798"/>
                  </a:lnTo>
                  <a:lnTo>
                    <a:pt x="996" y="798"/>
                  </a:lnTo>
                  <a:lnTo>
                    <a:pt x="994" y="798"/>
                  </a:lnTo>
                  <a:lnTo>
                    <a:pt x="994" y="799"/>
                  </a:lnTo>
                  <a:lnTo>
                    <a:pt x="992" y="799"/>
                  </a:lnTo>
                  <a:lnTo>
                    <a:pt x="990" y="799"/>
                  </a:lnTo>
                  <a:lnTo>
                    <a:pt x="990" y="801"/>
                  </a:lnTo>
                  <a:lnTo>
                    <a:pt x="988" y="801"/>
                  </a:lnTo>
                  <a:lnTo>
                    <a:pt x="988" y="803"/>
                  </a:lnTo>
                  <a:lnTo>
                    <a:pt x="988" y="805"/>
                  </a:lnTo>
                  <a:lnTo>
                    <a:pt x="987" y="805"/>
                  </a:lnTo>
                  <a:lnTo>
                    <a:pt x="987" y="807"/>
                  </a:lnTo>
                  <a:lnTo>
                    <a:pt x="985" y="809"/>
                  </a:lnTo>
                  <a:lnTo>
                    <a:pt x="983" y="811"/>
                  </a:lnTo>
                  <a:lnTo>
                    <a:pt x="981" y="811"/>
                  </a:lnTo>
                  <a:lnTo>
                    <a:pt x="979" y="813"/>
                  </a:lnTo>
                  <a:lnTo>
                    <a:pt x="977" y="813"/>
                  </a:lnTo>
                  <a:lnTo>
                    <a:pt x="977" y="815"/>
                  </a:lnTo>
                  <a:lnTo>
                    <a:pt x="975" y="815"/>
                  </a:lnTo>
                  <a:lnTo>
                    <a:pt x="973" y="816"/>
                  </a:lnTo>
                  <a:lnTo>
                    <a:pt x="973" y="818"/>
                  </a:lnTo>
                  <a:lnTo>
                    <a:pt x="971" y="818"/>
                  </a:lnTo>
                  <a:lnTo>
                    <a:pt x="971" y="820"/>
                  </a:lnTo>
                  <a:lnTo>
                    <a:pt x="970" y="822"/>
                  </a:lnTo>
                  <a:lnTo>
                    <a:pt x="968" y="824"/>
                  </a:lnTo>
                  <a:lnTo>
                    <a:pt x="968" y="826"/>
                  </a:lnTo>
                  <a:lnTo>
                    <a:pt x="966" y="826"/>
                  </a:lnTo>
                  <a:lnTo>
                    <a:pt x="966" y="828"/>
                  </a:lnTo>
                  <a:lnTo>
                    <a:pt x="966" y="830"/>
                  </a:lnTo>
                  <a:lnTo>
                    <a:pt x="964" y="830"/>
                  </a:lnTo>
                  <a:lnTo>
                    <a:pt x="962" y="832"/>
                  </a:lnTo>
                  <a:lnTo>
                    <a:pt x="962" y="833"/>
                  </a:lnTo>
                  <a:lnTo>
                    <a:pt x="960" y="835"/>
                  </a:lnTo>
                  <a:lnTo>
                    <a:pt x="960" y="837"/>
                  </a:lnTo>
                  <a:lnTo>
                    <a:pt x="958" y="837"/>
                  </a:lnTo>
                  <a:lnTo>
                    <a:pt x="958" y="839"/>
                  </a:lnTo>
                  <a:lnTo>
                    <a:pt x="956" y="839"/>
                  </a:lnTo>
                  <a:lnTo>
                    <a:pt x="954" y="839"/>
                  </a:lnTo>
                  <a:lnTo>
                    <a:pt x="953" y="841"/>
                  </a:lnTo>
                  <a:lnTo>
                    <a:pt x="951" y="841"/>
                  </a:lnTo>
                  <a:lnTo>
                    <a:pt x="951" y="843"/>
                  </a:lnTo>
                  <a:lnTo>
                    <a:pt x="951" y="845"/>
                  </a:lnTo>
                  <a:lnTo>
                    <a:pt x="951" y="847"/>
                  </a:lnTo>
                  <a:lnTo>
                    <a:pt x="951" y="849"/>
                  </a:lnTo>
                  <a:lnTo>
                    <a:pt x="953" y="850"/>
                  </a:lnTo>
                  <a:lnTo>
                    <a:pt x="953" y="852"/>
                  </a:lnTo>
                  <a:lnTo>
                    <a:pt x="953" y="854"/>
                  </a:lnTo>
                  <a:lnTo>
                    <a:pt x="951" y="854"/>
                  </a:lnTo>
                  <a:lnTo>
                    <a:pt x="951" y="856"/>
                  </a:lnTo>
                  <a:lnTo>
                    <a:pt x="949" y="856"/>
                  </a:lnTo>
                  <a:lnTo>
                    <a:pt x="949" y="858"/>
                  </a:lnTo>
                  <a:lnTo>
                    <a:pt x="951" y="860"/>
                  </a:lnTo>
                  <a:lnTo>
                    <a:pt x="953" y="862"/>
                  </a:lnTo>
                  <a:lnTo>
                    <a:pt x="953" y="864"/>
                  </a:lnTo>
                  <a:lnTo>
                    <a:pt x="954" y="864"/>
                  </a:lnTo>
                  <a:lnTo>
                    <a:pt x="956" y="866"/>
                  </a:lnTo>
                  <a:lnTo>
                    <a:pt x="956" y="867"/>
                  </a:lnTo>
                  <a:lnTo>
                    <a:pt x="956" y="869"/>
                  </a:lnTo>
                  <a:lnTo>
                    <a:pt x="956" y="871"/>
                  </a:lnTo>
                  <a:lnTo>
                    <a:pt x="956" y="873"/>
                  </a:lnTo>
                  <a:lnTo>
                    <a:pt x="956" y="875"/>
                  </a:lnTo>
                  <a:lnTo>
                    <a:pt x="956" y="877"/>
                  </a:lnTo>
                  <a:lnTo>
                    <a:pt x="958" y="879"/>
                  </a:lnTo>
                  <a:lnTo>
                    <a:pt x="960" y="881"/>
                  </a:lnTo>
                  <a:lnTo>
                    <a:pt x="962" y="883"/>
                  </a:lnTo>
                  <a:lnTo>
                    <a:pt x="962" y="884"/>
                  </a:lnTo>
                  <a:lnTo>
                    <a:pt x="964" y="884"/>
                  </a:lnTo>
                  <a:lnTo>
                    <a:pt x="966" y="884"/>
                  </a:lnTo>
                  <a:lnTo>
                    <a:pt x="968" y="884"/>
                  </a:lnTo>
                  <a:lnTo>
                    <a:pt x="970" y="884"/>
                  </a:lnTo>
                  <a:lnTo>
                    <a:pt x="970" y="886"/>
                  </a:lnTo>
                  <a:lnTo>
                    <a:pt x="971" y="886"/>
                  </a:lnTo>
                  <a:lnTo>
                    <a:pt x="971" y="888"/>
                  </a:lnTo>
                  <a:lnTo>
                    <a:pt x="971" y="890"/>
                  </a:lnTo>
                  <a:lnTo>
                    <a:pt x="971" y="892"/>
                  </a:lnTo>
                  <a:lnTo>
                    <a:pt x="971" y="894"/>
                  </a:lnTo>
                  <a:lnTo>
                    <a:pt x="971" y="896"/>
                  </a:lnTo>
                  <a:lnTo>
                    <a:pt x="973" y="898"/>
                  </a:lnTo>
                  <a:lnTo>
                    <a:pt x="975" y="898"/>
                  </a:lnTo>
                  <a:lnTo>
                    <a:pt x="977" y="900"/>
                  </a:lnTo>
                  <a:lnTo>
                    <a:pt x="979" y="901"/>
                  </a:lnTo>
                  <a:lnTo>
                    <a:pt x="979" y="903"/>
                  </a:lnTo>
                  <a:lnTo>
                    <a:pt x="981" y="903"/>
                  </a:lnTo>
                  <a:lnTo>
                    <a:pt x="983" y="903"/>
                  </a:lnTo>
                  <a:lnTo>
                    <a:pt x="985" y="905"/>
                  </a:lnTo>
                  <a:lnTo>
                    <a:pt x="987" y="905"/>
                  </a:lnTo>
                  <a:lnTo>
                    <a:pt x="987" y="907"/>
                  </a:lnTo>
                  <a:lnTo>
                    <a:pt x="988" y="907"/>
                  </a:lnTo>
                  <a:lnTo>
                    <a:pt x="988" y="909"/>
                  </a:lnTo>
                  <a:lnTo>
                    <a:pt x="990" y="911"/>
                  </a:lnTo>
                  <a:lnTo>
                    <a:pt x="992" y="913"/>
                  </a:lnTo>
                  <a:lnTo>
                    <a:pt x="992" y="915"/>
                  </a:lnTo>
                  <a:lnTo>
                    <a:pt x="994" y="915"/>
                  </a:lnTo>
                  <a:lnTo>
                    <a:pt x="994" y="917"/>
                  </a:lnTo>
                  <a:lnTo>
                    <a:pt x="994" y="918"/>
                  </a:lnTo>
                  <a:lnTo>
                    <a:pt x="996" y="918"/>
                  </a:lnTo>
                  <a:lnTo>
                    <a:pt x="996" y="920"/>
                  </a:lnTo>
                  <a:lnTo>
                    <a:pt x="996" y="922"/>
                  </a:lnTo>
                  <a:lnTo>
                    <a:pt x="998" y="924"/>
                  </a:lnTo>
                  <a:lnTo>
                    <a:pt x="1000" y="926"/>
                  </a:lnTo>
                  <a:lnTo>
                    <a:pt x="1002" y="928"/>
                  </a:lnTo>
                  <a:lnTo>
                    <a:pt x="1004" y="930"/>
                  </a:lnTo>
                  <a:lnTo>
                    <a:pt x="1005" y="930"/>
                  </a:lnTo>
                  <a:lnTo>
                    <a:pt x="1007" y="932"/>
                  </a:lnTo>
                  <a:lnTo>
                    <a:pt x="1009" y="932"/>
                  </a:lnTo>
                  <a:lnTo>
                    <a:pt x="1011" y="932"/>
                  </a:lnTo>
                  <a:lnTo>
                    <a:pt x="1013" y="934"/>
                  </a:lnTo>
                  <a:lnTo>
                    <a:pt x="1015" y="934"/>
                  </a:lnTo>
                  <a:lnTo>
                    <a:pt x="1017" y="934"/>
                  </a:lnTo>
                  <a:lnTo>
                    <a:pt x="1017" y="936"/>
                  </a:lnTo>
                  <a:lnTo>
                    <a:pt x="1019" y="937"/>
                  </a:lnTo>
                  <a:lnTo>
                    <a:pt x="1019" y="939"/>
                  </a:lnTo>
                  <a:lnTo>
                    <a:pt x="1021" y="941"/>
                  </a:lnTo>
                  <a:lnTo>
                    <a:pt x="1023" y="943"/>
                  </a:lnTo>
                  <a:lnTo>
                    <a:pt x="1024" y="945"/>
                  </a:lnTo>
                  <a:lnTo>
                    <a:pt x="1026" y="947"/>
                  </a:lnTo>
                  <a:lnTo>
                    <a:pt x="1028" y="949"/>
                  </a:lnTo>
                  <a:lnTo>
                    <a:pt x="1032" y="953"/>
                  </a:lnTo>
                  <a:lnTo>
                    <a:pt x="1032" y="954"/>
                  </a:lnTo>
                  <a:lnTo>
                    <a:pt x="1034" y="956"/>
                  </a:lnTo>
                  <a:lnTo>
                    <a:pt x="1034" y="958"/>
                  </a:lnTo>
                  <a:lnTo>
                    <a:pt x="1036" y="960"/>
                  </a:lnTo>
                  <a:lnTo>
                    <a:pt x="1036" y="962"/>
                  </a:lnTo>
                  <a:lnTo>
                    <a:pt x="1036" y="964"/>
                  </a:lnTo>
                  <a:lnTo>
                    <a:pt x="1036" y="966"/>
                  </a:lnTo>
                  <a:lnTo>
                    <a:pt x="1038" y="968"/>
                  </a:lnTo>
                  <a:lnTo>
                    <a:pt x="1038" y="970"/>
                  </a:lnTo>
                  <a:lnTo>
                    <a:pt x="1040" y="971"/>
                  </a:lnTo>
                  <a:lnTo>
                    <a:pt x="1040" y="973"/>
                  </a:lnTo>
                  <a:lnTo>
                    <a:pt x="1041" y="975"/>
                  </a:lnTo>
                  <a:lnTo>
                    <a:pt x="1043" y="981"/>
                  </a:lnTo>
                  <a:lnTo>
                    <a:pt x="1045" y="981"/>
                  </a:lnTo>
                  <a:lnTo>
                    <a:pt x="1045" y="983"/>
                  </a:lnTo>
                  <a:lnTo>
                    <a:pt x="1045" y="985"/>
                  </a:lnTo>
                  <a:lnTo>
                    <a:pt x="1047" y="987"/>
                  </a:lnTo>
                  <a:lnTo>
                    <a:pt x="1047" y="988"/>
                  </a:lnTo>
                  <a:lnTo>
                    <a:pt x="1047" y="990"/>
                  </a:lnTo>
                  <a:lnTo>
                    <a:pt x="1049" y="992"/>
                  </a:lnTo>
                  <a:lnTo>
                    <a:pt x="1049" y="994"/>
                  </a:lnTo>
                  <a:lnTo>
                    <a:pt x="1051" y="996"/>
                  </a:lnTo>
                  <a:lnTo>
                    <a:pt x="1055" y="1000"/>
                  </a:lnTo>
                  <a:lnTo>
                    <a:pt x="1057" y="1002"/>
                  </a:lnTo>
                  <a:lnTo>
                    <a:pt x="1058" y="1004"/>
                  </a:lnTo>
                  <a:lnTo>
                    <a:pt x="1060" y="1004"/>
                  </a:lnTo>
                  <a:lnTo>
                    <a:pt x="1062" y="1005"/>
                  </a:lnTo>
                  <a:lnTo>
                    <a:pt x="1064" y="1007"/>
                  </a:lnTo>
                  <a:lnTo>
                    <a:pt x="1066" y="1009"/>
                  </a:lnTo>
                  <a:lnTo>
                    <a:pt x="1066" y="1011"/>
                  </a:lnTo>
                  <a:lnTo>
                    <a:pt x="1068" y="1011"/>
                  </a:lnTo>
                  <a:lnTo>
                    <a:pt x="1068" y="1013"/>
                  </a:lnTo>
                  <a:lnTo>
                    <a:pt x="1068" y="1015"/>
                  </a:lnTo>
                  <a:lnTo>
                    <a:pt x="1068" y="1017"/>
                  </a:lnTo>
                  <a:lnTo>
                    <a:pt x="1068" y="1019"/>
                  </a:lnTo>
                  <a:lnTo>
                    <a:pt x="1068" y="1021"/>
                  </a:lnTo>
                  <a:lnTo>
                    <a:pt x="1068" y="1022"/>
                  </a:lnTo>
                  <a:lnTo>
                    <a:pt x="1066" y="1022"/>
                  </a:lnTo>
                  <a:lnTo>
                    <a:pt x="1066" y="1024"/>
                  </a:lnTo>
                  <a:lnTo>
                    <a:pt x="1064" y="1026"/>
                  </a:lnTo>
                  <a:lnTo>
                    <a:pt x="1062" y="1026"/>
                  </a:lnTo>
                  <a:lnTo>
                    <a:pt x="1060" y="1026"/>
                  </a:lnTo>
                  <a:lnTo>
                    <a:pt x="1058" y="1026"/>
                  </a:lnTo>
                  <a:lnTo>
                    <a:pt x="1057" y="1026"/>
                  </a:lnTo>
                  <a:lnTo>
                    <a:pt x="1055" y="1026"/>
                  </a:lnTo>
                  <a:lnTo>
                    <a:pt x="1053" y="1028"/>
                  </a:lnTo>
                  <a:lnTo>
                    <a:pt x="1051" y="1028"/>
                  </a:lnTo>
                  <a:lnTo>
                    <a:pt x="1049" y="1028"/>
                  </a:lnTo>
                  <a:lnTo>
                    <a:pt x="1047" y="1028"/>
                  </a:lnTo>
                  <a:lnTo>
                    <a:pt x="1045" y="1030"/>
                  </a:lnTo>
                  <a:lnTo>
                    <a:pt x="1043" y="1030"/>
                  </a:lnTo>
                  <a:lnTo>
                    <a:pt x="1040" y="1030"/>
                  </a:lnTo>
                  <a:lnTo>
                    <a:pt x="1036" y="1032"/>
                  </a:lnTo>
                  <a:lnTo>
                    <a:pt x="1034" y="1032"/>
                  </a:lnTo>
                  <a:lnTo>
                    <a:pt x="1032" y="1032"/>
                  </a:lnTo>
                  <a:lnTo>
                    <a:pt x="1030" y="1032"/>
                  </a:lnTo>
                  <a:lnTo>
                    <a:pt x="1028" y="1030"/>
                  </a:lnTo>
                  <a:lnTo>
                    <a:pt x="1026" y="1030"/>
                  </a:lnTo>
                  <a:lnTo>
                    <a:pt x="1024" y="1030"/>
                  </a:lnTo>
                  <a:lnTo>
                    <a:pt x="1024" y="1028"/>
                  </a:lnTo>
                  <a:lnTo>
                    <a:pt x="1026" y="1028"/>
                  </a:lnTo>
                  <a:lnTo>
                    <a:pt x="1028" y="1026"/>
                  </a:lnTo>
                  <a:lnTo>
                    <a:pt x="1030" y="1026"/>
                  </a:lnTo>
                  <a:lnTo>
                    <a:pt x="1030" y="1024"/>
                  </a:lnTo>
                  <a:lnTo>
                    <a:pt x="1032" y="1024"/>
                  </a:lnTo>
                  <a:lnTo>
                    <a:pt x="1034" y="1022"/>
                  </a:lnTo>
                  <a:lnTo>
                    <a:pt x="1034" y="1021"/>
                  </a:lnTo>
                  <a:lnTo>
                    <a:pt x="1032" y="1021"/>
                  </a:lnTo>
                  <a:lnTo>
                    <a:pt x="1032" y="1019"/>
                  </a:lnTo>
                  <a:lnTo>
                    <a:pt x="1032" y="1017"/>
                  </a:lnTo>
                  <a:lnTo>
                    <a:pt x="1030" y="1015"/>
                  </a:lnTo>
                  <a:lnTo>
                    <a:pt x="1030" y="1013"/>
                  </a:lnTo>
                  <a:lnTo>
                    <a:pt x="1028" y="1013"/>
                  </a:lnTo>
                  <a:lnTo>
                    <a:pt x="1026" y="1011"/>
                  </a:lnTo>
                  <a:lnTo>
                    <a:pt x="1024" y="1011"/>
                  </a:lnTo>
                  <a:lnTo>
                    <a:pt x="1023" y="1009"/>
                  </a:lnTo>
                  <a:lnTo>
                    <a:pt x="1021" y="1007"/>
                  </a:lnTo>
                  <a:lnTo>
                    <a:pt x="1021" y="1005"/>
                  </a:lnTo>
                  <a:lnTo>
                    <a:pt x="1021" y="1004"/>
                  </a:lnTo>
                  <a:lnTo>
                    <a:pt x="1023" y="1000"/>
                  </a:lnTo>
                  <a:lnTo>
                    <a:pt x="1023" y="998"/>
                  </a:lnTo>
                  <a:lnTo>
                    <a:pt x="1024" y="996"/>
                  </a:lnTo>
                  <a:lnTo>
                    <a:pt x="1024" y="994"/>
                  </a:lnTo>
                  <a:lnTo>
                    <a:pt x="1026" y="994"/>
                  </a:lnTo>
                  <a:lnTo>
                    <a:pt x="1026" y="992"/>
                  </a:lnTo>
                  <a:lnTo>
                    <a:pt x="1024" y="990"/>
                  </a:lnTo>
                  <a:lnTo>
                    <a:pt x="1023" y="990"/>
                  </a:lnTo>
                  <a:lnTo>
                    <a:pt x="1021" y="988"/>
                  </a:lnTo>
                  <a:lnTo>
                    <a:pt x="1019" y="988"/>
                  </a:lnTo>
                  <a:lnTo>
                    <a:pt x="1017" y="988"/>
                  </a:lnTo>
                  <a:lnTo>
                    <a:pt x="1017" y="987"/>
                  </a:lnTo>
                  <a:lnTo>
                    <a:pt x="1013" y="985"/>
                  </a:lnTo>
                  <a:lnTo>
                    <a:pt x="1013" y="983"/>
                  </a:lnTo>
                  <a:lnTo>
                    <a:pt x="1011" y="981"/>
                  </a:lnTo>
                  <a:lnTo>
                    <a:pt x="1009" y="979"/>
                  </a:lnTo>
                  <a:lnTo>
                    <a:pt x="1007" y="977"/>
                  </a:lnTo>
                  <a:lnTo>
                    <a:pt x="1007" y="975"/>
                  </a:lnTo>
                  <a:lnTo>
                    <a:pt x="1007" y="973"/>
                  </a:lnTo>
                  <a:lnTo>
                    <a:pt x="1005" y="973"/>
                  </a:lnTo>
                  <a:lnTo>
                    <a:pt x="1005" y="970"/>
                  </a:lnTo>
                  <a:lnTo>
                    <a:pt x="1004" y="968"/>
                  </a:lnTo>
                  <a:lnTo>
                    <a:pt x="1002" y="966"/>
                  </a:lnTo>
                  <a:lnTo>
                    <a:pt x="1000" y="964"/>
                  </a:lnTo>
                  <a:lnTo>
                    <a:pt x="998" y="964"/>
                  </a:lnTo>
                  <a:lnTo>
                    <a:pt x="996" y="964"/>
                  </a:lnTo>
                  <a:lnTo>
                    <a:pt x="994" y="962"/>
                  </a:lnTo>
                  <a:lnTo>
                    <a:pt x="992" y="962"/>
                  </a:lnTo>
                  <a:lnTo>
                    <a:pt x="990" y="960"/>
                  </a:lnTo>
                  <a:lnTo>
                    <a:pt x="988" y="960"/>
                  </a:lnTo>
                  <a:lnTo>
                    <a:pt x="987" y="958"/>
                  </a:lnTo>
                  <a:lnTo>
                    <a:pt x="985" y="958"/>
                  </a:lnTo>
                  <a:lnTo>
                    <a:pt x="985" y="956"/>
                  </a:lnTo>
                  <a:lnTo>
                    <a:pt x="985" y="954"/>
                  </a:lnTo>
                  <a:lnTo>
                    <a:pt x="985" y="953"/>
                  </a:lnTo>
                  <a:lnTo>
                    <a:pt x="987" y="953"/>
                  </a:lnTo>
                  <a:lnTo>
                    <a:pt x="987" y="951"/>
                  </a:lnTo>
                  <a:lnTo>
                    <a:pt x="985" y="949"/>
                  </a:lnTo>
                  <a:lnTo>
                    <a:pt x="985" y="947"/>
                  </a:lnTo>
                  <a:lnTo>
                    <a:pt x="985" y="945"/>
                  </a:lnTo>
                  <a:lnTo>
                    <a:pt x="983" y="943"/>
                  </a:lnTo>
                  <a:lnTo>
                    <a:pt x="983" y="941"/>
                  </a:lnTo>
                  <a:lnTo>
                    <a:pt x="983" y="939"/>
                  </a:lnTo>
                  <a:lnTo>
                    <a:pt x="985" y="937"/>
                  </a:lnTo>
                  <a:lnTo>
                    <a:pt x="985" y="936"/>
                  </a:lnTo>
                  <a:lnTo>
                    <a:pt x="987" y="936"/>
                  </a:lnTo>
                  <a:lnTo>
                    <a:pt x="987" y="934"/>
                  </a:lnTo>
                  <a:lnTo>
                    <a:pt x="987" y="932"/>
                  </a:lnTo>
                  <a:lnTo>
                    <a:pt x="985" y="930"/>
                  </a:lnTo>
                  <a:lnTo>
                    <a:pt x="983" y="928"/>
                  </a:lnTo>
                  <a:lnTo>
                    <a:pt x="979" y="928"/>
                  </a:lnTo>
                  <a:lnTo>
                    <a:pt x="977" y="928"/>
                  </a:lnTo>
                  <a:lnTo>
                    <a:pt x="975" y="928"/>
                  </a:lnTo>
                  <a:lnTo>
                    <a:pt x="973" y="926"/>
                  </a:lnTo>
                  <a:lnTo>
                    <a:pt x="971" y="926"/>
                  </a:lnTo>
                  <a:lnTo>
                    <a:pt x="970" y="926"/>
                  </a:lnTo>
                  <a:lnTo>
                    <a:pt x="968" y="924"/>
                  </a:lnTo>
                  <a:lnTo>
                    <a:pt x="966" y="922"/>
                  </a:lnTo>
                  <a:lnTo>
                    <a:pt x="964" y="920"/>
                  </a:lnTo>
                  <a:lnTo>
                    <a:pt x="962" y="918"/>
                  </a:lnTo>
                  <a:lnTo>
                    <a:pt x="960" y="918"/>
                  </a:lnTo>
                  <a:lnTo>
                    <a:pt x="958" y="918"/>
                  </a:lnTo>
                  <a:lnTo>
                    <a:pt x="956" y="918"/>
                  </a:lnTo>
                  <a:lnTo>
                    <a:pt x="954" y="917"/>
                  </a:lnTo>
                  <a:lnTo>
                    <a:pt x="953" y="917"/>
                  </a:lnTo>
                  <a:lnTo>
                    <a:pt x="951" y="917"/>
                  </a:lnTo>
                  <a:lnTo>
                    <a:pt x="949" y="917"/>
                  </a:lnTo>
                  <a:lnTo>
                    <a:pt x="947" y="917"/>
                  </a:lnTo>
                  <a:lnTo>
                    <a:pt x="945" y="917"/>
                  </a:lnTo>
                  <a:lnTo>
                    <a:pt x="941" y="918"/>
                  </a:lnTo>
                  <a:lnTo>
                    <a:pt x="939" y="918"/>
                  </a:lnTo>
                  <a:lnTo>
                    <a:pt x="937" y="920"/>
                  </a:lnTo>
                  <a:lnTo>
                    <a:pt x="936" y="920"/>
                  </a:lnTo>
                  <a:lnTo>
                    <a:pt x="934" y="920"/>
                  </a:lnTo>
                  <a:lnTo>
                    <a:pt x="934" y="922"/>
                  </a:lnTo>
                  <a:lnTo>
                    <a:pt x="932" y="922"/>
                  </a:lnTo>
                  <a:lnTo>
                    <a:pt x="930" y="924"/>
                  </a:lnTo>
                  <a:lnTo>
                    <a:pt x="930" y="926"/>
                  </a:lnTo>
                  <a:lnTo>
                    <a:pt x="928" y="926"/>
                  </a:lnTo>
                  <a:lnTo>
                    <a:pt x="926" y="928"/>
                  </a:lnTo>
                  <a:lnTo>
                    <a:pt x="924" y="928"/>
                  </a:lnTo>
                  <a:lnTo>
                    <a:pt x="922" y="930"/>
                  </a:lnTo>
                  <a:lnTo>
                    <a:pt x="920" y="930"/>
                  </a:lnTo>
                  <a:lnTo>
                    <a:pt x="919" y="932"/>
                  </a:lnTo>
                  <a:lnTo>
                    <a:pt x="917" y="932"/>
                  </a:lnTo>
                  <a:lnTo>
                    <a:pt x="913" y="932"/>
                  </a:lnTo>
                  <a:lnTo>
                    <a:pt x="909" y="932"/>
                  </a:lnTo>
                  <a:lnTo>
                    <a:pt x="907" y="932"/>
                  </a:lnTo>
                  <a:lnTo>
                    <a:pt x="905" y="932"/>
                  </a:lnTo>
                  <a:lnTo>
                    <a:pt x="902" y="930"/>
                  </a:lnTo>
                  <a:lnTo>
                    <a:pt x="900" y="930"/>
                  </a:lnTo>
                  <a:lnTo>
                    <a:pt x="898" y="928"/>
                  </a:lnTo>
                  <a:lnTo>
                    <a:pt x="896" y="924"/>
                  </a:lnTo>
                  <a:lnTo>
                    <a:pt x="896" y="922"/>
                  </a:lnTo>
                  <a:lnTo>
                    <a:pt x="894" y="922"/>
                  </a:lnTo>
                  <a:lnTo>
                    <a:pt x="894" y="920"/>
                  </a:lnTo>
                  <a:lnTo>
                    <a:pt x="892" y="920"/>
                  </a:lnTo>
                  <a:lnTo>
                    <a:pt x="890" y="920"/>
                  </a:lnTo>
                  <a:lnTo>
                    <a:pt x="888" y="918"/>
                  </a:lnTo>
                  <a:lnTo>
                    <a:pt x="886" y="917"/>
                  </a:lnTo>
                  <a:lnTo>
                    <a:pt x="885" y="915"/>
                  </a:lnTo>
                  <a:lnTo>
                    <a:pt x="885" y="913"/>
                  </a:lnTo>
                  <a:lnTo>
                    <a:pt x="883" y="911"/>
                  </a:lnTo>
                  <a:lnTo>
                    <a:pt x="881" y="911"/>
                  </a:lnTo>
                  <a:lnTo>
                    <a:pt x="879" y="911"/>
                  </a:lnTo>
                  <a:lnTo>
                    <a:pt x="877" y="909"/>
                  </a:lnTo>
                  <a:lnTo>
                    <a:pt x="875" y="909"/>
                  </a:lnTo>
                  <a:lnTo>
                    <a:pt x="875" y="907"/>
                  </a:lnTo>
                  <a:lnTo>
                    <a:pt x="873" y="907"/>
                  </a:lnTo>
                  <a:lnTo>
                    <a:pt x="871" y="907"/>
                  </a:lnTo>
                  <a:lnTo>
                    <a:pt x="869" y="907"/>
                  </a:lnTo>
                  <a:lnTo>
                    <a:pt x="868" y="907"/>
                  </a:lnTo>
                  <a:lnTo>
                    <a:pt x="866" y="907"/>
                  </a:lnTo>
                  <a:lnTo>
                    <a:pt x="864" y="909"/>
                  </a:lnTo>
                  <a:lnTo>
                    <a:pt x="862" y="909"/>
                  </a:lnTo>
                  <a:lnTo>
                    <a:pt x="860" y="909"/>
                  </a:lnTo>
                  <a:lnTo>
                    <a:pt x="858" y="909"/>
                  </a:lnTo>
                  <a:lnTo>
                    <a:pt x="858" y="911"/>
                  </a:lnTo>
                  <a:lnTo>
                    <a:pt x="856" y="911"/>
                  </a:lnTo>
                  <a:lnTo>
                    <a:pt x="854" y="913"/>
                  </a:lnTo>
                  <a:lnTo>
                    <a:pt x="852" y="915"/>
                  </a:lnTo>
                  <a:lnTo>
                    <a:pt x="852" y="917"/>
                  </a:lnTo>
                  <a:lnTo>
                    <a:pt x="851" y="917"/>
                  </a:lnTo>
                  <a:lnTo>
                    <a:pt x="851" y="918"/>
                  </a:lnTo>
                  <a:lnTo>
                    <a:pt x="849" y="920"/>
                  </a:lnTo>
                  <a:lnTo>
                    <a:pt x="847" y="922"/>
                  </a:lnTo>
                  <a:lnTo>
                    <a:pt x="845" y="922"/>
                  </a:lnTo>
                  <a:lnTo>
                    <a:pt x="843" y="922"/>
                  </a:lnTo>
                  <a:lnTo>
                    <a:pt x="841" y="920"/>
                  </a:lnTo>
                  <a:lnTo>
                    <a:pt x="839" y="920"/>
                  </a:lnTo>
                  <a:lnTo>
                    <a:pt x="837" y="918"/>
                  </a:lnTo>
                  <a:lnTo>
                    <a:pt x="837" y="917"/>
                  </a:lnTo>
                  <a:lnTo>
                    <a:pt x="835" y="917"/>
                  </a:lnTo>
                  <a:lnTo>
                    <a:pt x="835" y="915"/>
                  </a:lnTo>
                  <a:lnTo>
                    <a:pt x="834" y="915"/>
                  </a:lnTo>
                  <a:lnTo>
                    <a:pt x="832" y="917"/>
                  </a:lnTo>
                  <a:lnTo>
                    <a:pt x="830" y="918"/>
                  </a:lnTo>
                  <a:lnTo>
                    <a:pt x="828" y="920"/>
                  </a:lnTo>
                  <a:lnTo>
                    <a:pt x="826" y="920"/>
                  </a:lnTo>
                  <a:lnTo>
                    <a:pt x="824" y="920"/>
                  </a:lnTo>
                  <a:lnTo>
                    <a:pt x="820" y="920"/>
                  </a:lnTo>
                  <a:lnTo>
                    <a:pt x="818" y="920"/>
                  </a:lnTo>
                  <a:lnTo>
                    <a:pt x="815" y="920"/>
                  </a:lnTo>
                  <a:lnTo>
                    <a:pt x="813" y="920"/>
                  </a:lnTo>
                  <a:lnTo>
                    <a:pt x="809" y="920"/>
                  </a:lnTo>
                  <a:lnTo>
                    <a:pt x="807" y="920"/>
                  </a:lnTo>
                  <a:lnTo>
                    <a:pt x="805" y="920"/>
                  </a:lnTo>
                  <a:lnTo>
                    <a:pt x="805" y="918"/>
                  </a:lnTo>
                  <a:lnTo>
                    <a:pt x="803" y="918"/>
                  </a:lnTo>
                  <a:lnTo>
                    <a:pt x="801" y="918"/>
                  </a:lnTo>
                  <a:lnTo>
                    <a:pt x="801" y="917"/>
                  </a:lnTo>
                  <a:lnTo>
                    <a:pt x="800" y="917"/>
                  </a:lnTo>
                  <a:lnTo>
                    <a:pt x="798" y="915"/>
                  </a:lnTo>
                  <a:lnTo>
                    <a:pt x="796" y="915"/>
                  </a:lnTo>
                  <a:lnTo>
                    <a:pt x="794" y="915"/>
                  </a:lnTo>
                  <a:lnTo>
                    <a:pt x="788" y="915"/>
                  </a:lnTo>
                  <a:lnTo>
                    <a:pt x="784" y="913"/>
                  </a:lnTo>
                  <a:lnTo>
                    <a:pt x="783" y="911"/>
                  </a:lnTo>
                  <a:lnTo>
                    <a:pt x="781" y="911"/>
                  </a:lnTo>
                  <a:lnTo>
                    <a:pt x="779" y="909"/>
                  </a:lnTo>
                  <a:lnTo>
                    <a:pt x="777" y="909"/>
                  </a:lnTo>
                  <a:lnTo>
                    <a:pt x="775" y="907"/>
                  </a:lnTo>
                  <a:lnTo>
                    <a:pt x="773" y="905"/>
                  </a:lnTo>
                  <a:lnTo>
                    <a:pt x="771" y="903"/>
                  </a:lnTo>
                  <a:lnTo>
                    <a:pt x="769" y="903"/>
                  </a:lnTo>
                  <a:lnTo>
                    <a:pt x="767" y="901"/>
                  </a:lnTo>
                  <a:lnTo>
                    <a:pt x="767" y="900"/>
                  </a:lnTo>
                  <a:lnTo>
                    <a:pt x="766" y="900"/>
                  </a:lnTo>
                  <a:lnTo>
                    <a:pt x="764" y="898"/>
                  </a:lnTo>
                  <a:lnTo>
                    <a:pt x="764" y="896"/>
                  </a:lnTo>
                  <a:lnTo>
                    <a:pt x="762" y="896"/>
                  </a:lnTo>
                  <a:lnTo>
                    <a:pt x="762" y="894"/>
                  </a:lnTo>
                  <a:lnTo>
                    <a:pt x="760" y="892"/>
                  </a:lnTo>
                  <a:lnTo>
                    <a:pt x="758" y="892"/>
                  </a:lnTo>
                  <a:lnTo>
                    <a:pt x="756" y="892"/>
                  </a:lnTo>
                  <a:lnTo>
                    <a:pt x="756" y="890"/>
                  </a:lnTo>
                  <a:lnTo>
                    <a:pt x="754" y="888"/>
                  </a:lnTo>
                  <a:lnTo>
                    <a:pt x="752" y="888"/>
                  </a:lnTo>
                  <a:lnTo>
                    <a:pt x="752" y="886"/>
                  </a:lnTo>
                  <a:lnTo>
                    <a:pt x="750" y="884"/>
                  </a:lnTo>
                  <a:lnTo>
                    <a:pt x="749" y="884"/>
                  </a:lnTo>
                  <a:lnTo>
                    <a:pt x="747" y="883"/>
                  </a:lnTo>
                  <a:lnTo>
                    <a:pt x="745" y="881"/>
                  </a:lnTo>
                  <a:lnTo>
                    <a:pt x="743" y="881"/>
                  </a:lnTo>
                  <a:lnTo>
                    <a:pt x="741" y="879"/>
                  </a:lnTo>
                  <a:lnTo>
                    <a:pt x="739" y="879"/>
                  </a:lnTo>
                  <a:lnTo>
                    <a:pt x="737" y="879"/>
                  </a:lnTo>
                  <a:lnTo>
                    <a:pt x="735" y="879"/>
                  </a:lnTo>
                  <a:lnTo>
                    <a:pt x="733" y="879"/>
                  </a:lnTo>
                  <a:lnTo>
                    <a:pt x="733" y="881"/>
                  </a:lnTo>
                  <a:lnTo>
                    <a:pt x="730" y="881"/>
                  </a:lnTo>
                  <a:lnTo>
                    <a:pt x="726" y="881"/>
                  </a:lnTo>
                  <a:lnTo>
                    <a:pt x="724" y="879"/>
                  </a:lnTo>
                  <a:lnTo>
                    <a:pt x="722" y="879"/>
                  </a:lnTo>
                  <a:lnTo>
                    <a:pt x="716" y="879"/>
                  </a:lnTo>
                  <a:lnTo>
                    <a:pt x="715" y="879"/>
                  </a:lnTo>
                  <a:lnTo>
                    <a:pt x="711" y="877"/>
                  </a:lnTo>
                  <a:lnTo>
                    <a:pt x="709" y="877"/>
                  </a:lnTo>
                  <a:lnTo>
                    <a:pt x="707" y="877"/>
                  </a:lnTo>
                  <a:lnTo>
                    <a:pt x="705" y="875"/>
                  </a:lnTo>
                  <a:lnTo>
                    <a:pt x="703" y="875"/>
                  </a:lnTo>
                  <a:lnTo>
                    <a:pt x="701" y="875"/>
                  </a:lnTo>
                  <a:lnTo>
                    <a:pt x="699" y="873"/>
                  </a:lnTo>
                  <a:lnTo>
                    <a:pt x="698" y="873"/>
                  </a:lnTo>
                  <a:lnTo>
                    <a:pt x="698" y="871"/>
                  </a:lnTo>
                  <a:lnTo>
                    <a:pt x="696" y="871"/>
                  </a:lnTo>
                  <a:lnTo>
                    <a:pt x="694" y="873"/>
                  </a:lnTo>
                  <a:lnTo>
                    <a:pt x="692" y="875"/>
                  </a:lnTo>
                  <a:lnTo>
                    <a:pt x="690" y="877"/>
                  </a:lnTo>
                  <a:lnTo>
                    <a:pt x="688" y="879"/>
                  </a:lnTo>
                  <a:lnTo>
                    <a:pt x="686" y="879"/>
                  </a:lnTo>
                  <a:lnTo>
                    <a:pt x="684" y="879"/>
                  </a:lnTo>
                  <a:lnTo>
                    <a:pt x="684" y="881"/>
                  </a:lnTo>
                  <a:lnTo>
                    <a:pt x="682" y="881"/>
                  </a:lnTo>
                  <a:lnTo>
                    <a:pt x="681" y="883"/>
                  </a:lnTo>
                  <a:lnTo>
                    <a:pt x="679" y="884"/>
                  </a:lnTo>
                  <a:lnTo>
                    <a:pt x="679" y="886"/>
                  </a:lnTo>
                  <a:lnTo>
                    <a:pt x="677" y="888"/>
                  </a:lnTo>
                  <a:lnTo>
                    <a:pt x="675" y="886"/>
                  </a:lnTo>
                  <a:lnTo>
                    <a:pt x="673" y="886"/>
                  </a:lnTo>
                  <a:lnTo>
                    <a:pt x="669" y="886"/>
                  </a:lnTo>
                  <a:lnTo>
                    <a:pt x="667" y="886"/>
                  </a:lnTo>
                  <a:lnTo>
                    <a:pt x="665" y="886"/>
                  </a:lnTo>
                  <a:lnTo>
                    <a:pt x="664" y="886"/>
                  </a:lnTo>
                  <a:lnTo>
                    <a:pt x="662" y="886"/>
                  </a:lnTo>
                  <a:lnTo>
                    <a:pt x="660" y="888"/>
                  </a:lnTo>
                  <a:lnTo>
                    <a:pt x="658" y="888"/>
                  </a:lnTo>
                  <a:lnTo>
                    <a:pt x="656" y="890"/>
                  </a:lnTo>
                  <a:lnTo>
                    <a:pt x="654" y="892"/>
                  </a:lnTo>
                  <a:lnTo>
                    <a:pt x="652" y="892"/>
                  </a:lnTo>
                  <a:lnTo>
                    <a:pt x="652" y="894"/>
                  </a:lnTo>
                  <a:lnTo>
                    <a:pt x="650" y="894"/>
                  </a:lnTo>
                  <a:lnTo>
                    <a:pt x="650" y="896"/>
                  </a:lnTo>
                  <a:lnTo>
                    <a:pt x="650" y="898"/>
                  </a:lnTo>
                  <a:lnTo>
                    <a:pt x="652" y="900"/>
                  </a:lnTo>
                  <a:lnTo>
                    <a:pt x="654" y="901"/>
                  </a:lnTo>
                  <a:lnTo>
                    <a:pt x="658" y="903"/>
                  </a:lnTo>
                  <a:lnTo>
                    <a:pt x="660" y="903"/>
                  </a:lnTo>
                  <a:lnTo>
                    <a:pt x="662" y="903"/>
                  </a:lnTo>
                  <a:lnTo>
                    <a:pt x="664" y="905"/>
                  </a:lnTo>
                  <a:lnTo>
                    <a:pt x="665" y="905"/>
                  </a:lnTo>
                  <a:lnTo>
                    <a:pt x="667" y="907"/>
                  </a:lnTo>
                  <a:lnTo>
                    <a:pt x="669" y="907"/>
                  </a:lnTo>
                  <a:lnTo>
                    <a:pt x="671" y="909"/>
                  </a:lnTo>
                  <a:lnTo>
                    <a:pt x="673" y="909"/>
                  </a:lnTo>
                  <a:lnTo>
                    <a:pt x="675" y="911"/>
                  </a:lnTo>
                  <a:lnTo>
                    <a:pt x="677" y="913"/>
                  </a:lnTo>
                  <a:lnTo>
                    <a:pt x="679" y="915"/>
                  </a:lnTo>
                  <a:lnTo>
                    <a:pt x="681" y="917"/>
                  </a:lnTo>
                  <a:lnTo>
                    <a:pt x="681" y="918"/>
                  </a:lnTo>
                  <a:lnTo>
                    <a:pt x="682" y="918"/>
                  </a:lnTo>
                  <a:lnTo>
                    <a:pt x="682" y="920"/>
                  </a:lnTo>
                  <a:lnTo>
                    <a:pt x="682" y="922"/>
                  </a:lnTo>
                  <a:lnTo>
                    <a:pt x="684" y="922"/>
                  </a:lnTo>
                  <a:lnTo>
                    <a:pt x="684" y="924"/>
                  </a:lnTo>
                  <a:lnTo>
                    <a:pt x="688" y="928"/>
                  </a:lnTo>
                  <a:lnTo>
                    <a:pt x="688" y="930"/>
                  </a:lnTo>
                  <a:lnTo>
                    <a:pt x="690" y="932"/>
                  </a:lnTo>
                  <a:lnTo>
                    <a:pt x="692" y="934"/>
                  </a:lnTo>
                  <a:lnTo>
                    <a:pt x="692" y="936"/>
                  </a:lnTo>
                  <a:lnTo>
                    <a:pt x="694" y="936"/>
                  </a:lnTo>
                  <a:lnTo>
                    <a:pt x="696" y="937"/>
                  </a:lnTo>
                  <a:lnTo>
                    <a:pt x="698" y="941"/>
                  </a:lnTo>
                  <a:lnTo>
                    <a:pt x="699" y="941"/>
                  </a:lnTo>
                  <a:lnTo>
                    <a:pt x="699" y="943"/>
                  </a:lnTo>
                  <a:lnTo>
                    <a:pt x="701" y="943"/>
                  </a:lnTo>
                  <a:lnTo>
                    <a:pt x="703" y="943"/>
                  </a:lnTo>
                  <a:lnTo>
                    <a:pt x="705" y="943"/>
                  </a:lnTo>
                  <a:lnTo>
                    <a:pt x="707" y="941"/>
                  </a:lnTo>
                  <a:lnTo>
                    <a:pt x="711" y="941"/>
                  </a:lnTo>
                  <a:lnTo>
                    <a:pt x="713" y="941"/>
                  </a:lnTo>
                  <a:lnTo>
                    <a:pt x="713" y="943"/>
                  </a:lnTo>
                  <a:lnTo>
                    <a:pt x="713" y="945"/>
                  </a:lnTo>
                  <a:lnTo>
                    <a:pt x="713" y="947"/>
                  </a:lnTo>
                  <a:lnTo>
                    <a:pt x="715" y="949"/>
                  </a:lnTo>
                  <a:lnTo>
                    <a:pt x="716" y="951"/>
                  </a:lnTo>
                  <a:lnTo>
                    <a:pt x="720" y="951"/>
                  </a:lnTo>
                  <a:lnTo>
                    <a:pt x="720" y="953"/>
                  </a:lnTo>
                  <a:lnTo>
                    <a:pt x="722" y="953"/>
                  </a:lnTo>
                  <a:lnTo>
                    <a:pt x="724" y="953"/>
                  </a:lnTo>
                  <a:lnTo>
                    <a:pt x="726" y="954"/>
                  </a:lnTo>
                  <a:lnTo>
                    <a:pt x="728" y="956"/>
                  </a:lnTo>
                  <a:lnTo>
                    <a:pt x="730" y="960"/>
                  </a:lnTo>
                  <a:lnTo>
                    <a:pt x="732" y="960"/>
                  </a:lnTo>
                  <a:lnTo>
                    <a:pt x="732" y="962"/>
                  </a:lnTo>
                  <a:lnTo>
                    <a:pt x="733" y="962"/>
                  </a:lnTo>
                  <a:lnTo>
                    <a:pt x="735" y="962"/>
                  </a:lnTo>
                  <a:lnTo>
                    <a:pt x="737" y="962"/>
                  </a:lnTo>
                  <a:lnTo>
                    <a:pt x="739" y="962"/>
                  </a:lnTo>
                  <a:lnTo>
                    <a:pt x="741" y="960"/>
                  </a:lnTo>
                  <a:lnTo>
                    <a:pt x="743" y="960"/>
                  </a:lnTo>
                  <a:lnTo>
                    <a:pt x="745" y="960"/>
                  </a:lnTo>
                  <a:lnTo>
                    <a:pt x="747" y="960"/>
                  </a:lnTo>
                  <a:lnTo>
                    <a:pt x="749" y="960"/>
                  </a:lnTo>
                  <a:lnTo>
                    <a:pt x="749" y="958"/>
                  </a:lnTo>
                  <a:lnTo>
                    <a:pt x="750" y="958"/>
                  </a:lnTo>
                  <a:lnTo>
                    <a:pt x="750" y="956"/>
                  </a:lnTo>
                  <a:lnTo>
                    <a:pt x="750" y="954"/>
                  </a:lnTo>
                  <a:lnTo>
                    <a:pt x="750" y="953"/>
                  </a:lnTo>
                  <a:lnTo>
                    <a:pt x="752" y="951"/>
                  </a:lnTo>
                  <a:lnTo>
                    <a:pt x="752" y="949"/>
                  </a:lnTo>
                  <a:lnTo>
                    <a:pt x="754" y="949"/>
                  </a:lnTo>
                  <a:lnTo>
                    <a:pt x="756" y="947"/>
                  </a:lnTo>
                  <a:lnTo>
                    <a:pt x="756" y="945"/>
                  </a:lnTo>
                  <a:lnTo>
                    <a:pt x="758" y="945"/>
                  </a:lnTo>
                  <a:lnTo>
                    <a:pt x="760" y="945"/>
                  </a:lnTo>
                  <a:lnTo>
                    <a:pt x="762" y="945"/>
                  </a:lnTo>
                  <a:lnTo>
                    <a:pt x="762" y="947"/>
                  </a:lnTo>
                  <a:lnTo>
                    <a:pt x="764" y="949"/>
                  </a:lnTo>
                  <a:lnTo>
                    <a:pt x="764" y="951"/>
                  </a:lnTo>
                  <a:lnTo>
                    <a:pt x="766" y="954"/>
                  </a:lnTo>
                  <a:lnTo>
                    <a:pt x="766" y="956"/>
                  </a:lnTo>
                  <a:lnTo>
                    <a:pt x="767" y="958"/>
                  </a:lnTo>
                  <a:lnTo>
                    <a:pt x="767" y="960"/>
                  </a:lnTo>
                  <a:lnTo>
                    <a:pt x="769" y="962"/>
                  </a:lnTo>
                  <a:lnTo>
                    <a:pt x="769" y="964"/>
                  </a:lnTo>
                  <a:lnTo>
                    <a:pt x="769" y="966"/>
                  </a:lnTo>
                  <a:lnTo>
                    <a:pt x="769" y="968"/>
                  </a:lnTo>
                  <a:lnTo>
                    <a:pt x="769" y="970"/>
                  </a:lnTo>
                  <a:lnTo>
                    <a:pt x="769" y="971"/>
                  </a:lnTo>
                  <a:lnTo>
                    <a:pt x="771" y="973"/>
                  </a:lnTo>
                  <a:lnTo>
                    <a:pt x="773" y="973"/>
                  </a:lnTo>
                  <a:lnTo>
                    <a:pt x="775" y="971"/>
                  </a:lnTo>
                  <a:lnTo>
                    <a:pt x="777" y="971"/>
                  </a:lnTo>
                  <a:lnTo>
                    <a:pt x="779" y="970"/>
                  </a:lnTo>
                  <a:lnTo>
                    <a:pt x="781" y="970"/>
                  </a:lnTo>
                  <a:lnTo>
                    <a:pt x="783" y="970"/>
                  </a:lnTo>
                  <a:lnTo>
                    <a:pt x="784" y="970"/>
                  </a:lnTo>
                  <a:lnTo>
                    <a:pt x="784" y="971"/>
                  </a:lnTo>
                  <a:lnTo>
                    <a:pt x="786" y="973"/>
                  </a:lnTo>
                  <a:lnTo>
                    <a:pt x="788" y="975"/>
                  </a:lnTo>
                  <a:lnTo>
                    <a:pt x="788" y="977"/>
                  </a:lnTo>
                  <a:lnTo>
                    <a:pt x="790" y="977"/>
                  </a:lnTo>
                  <a:lnTo>
                    <a:pt x="792" y="977"/>
                  </a:lnTo>
                  <a:lnTo>
                    <a:pt x="794" y="977"/>
                  </a:lnTo>
                  <a:lnTo>
                    <a:pt x="796" y="979"/>
                  </a:lnTo>
                  <a:lnTo>
                    <a:pt x="798" y="979"/>
                  </a:lnTo>
                  <a:lnTo>
                    <a:pt x="800" y="981"/>
                  </a:lnTo>
                  <a:lnTo>
                    <a:pt x="801" y="981"/>
                  </a:lnTo>
                  <a:lnTo>
                    <a:pt x="803" y="983"/>
                  </a:lnTo>
                  <a:lnTo>
                    <a:pt x="803" y="981"/>
                  </a:lnTo>
                  <a:lnTo>
                    <a:pt x="805" y="981"/>
                  </a:lnTo>
                  <a:lnTo>
                    <a:pt x="807" y="979"/>
                  </a:lnTo>
                  <a:lnTo>
                    <a:pt x="805" y="977"/>
                  </a:lnTo>
                  <a:lnTo>
                    <a:pt x="803" y="975"/>
                  </a:lnTo>
                  <a:lnTo>
                    <a:pt x="801" y="973"/>
                  </a:lnTo>
                  <a:lnTo>
                    <a:pt x="800" y="973"/>
                  </a:lnTo>
                  <a:lnTo>
                    <a:pt x="800" y="971"/>
                  </a:lnTo>
                  <a:lnTo>
                    <a:pt x="800" y="970"/>
                  </a:lnTo>
                  <a:lnTo>
                    <a:pt x="800" y="968"/>
                  </a:lnTo>
                  <a:lnTo>
                    <a:pt x="800" y="966"/>
                  </a:lnTo>
                  <a:lnTo>
                    <a:pt x="800" y="964"/>
                  </a:lnTo>
                  <a:lnTo>
                    <a:pt x="800" y="962"/>
                  </a:lnTo>
                  <a:lnTo>
                    <a:pt x="800" y="960"/>
                  </a:lnTo>
                  <a:lnTo>
                    <a:pt x="800" y="958"/>
                  </a:lnTo>
                  <a:lnTo>
                    <a:pt x="800" y="956"/>
                  </a:lnTo>
                  <a:lnTo>
                    <a:pt x="801" y="954"/>
                  </a:lnTo>
                  <a:lnTo>
                    <a:pt x="801" y="953"/>
                  </a:lnTo>
                  <a:lnTo>
                    <a:pt x="803" y="951"/>
                  </a:lnTo>
                  <a:lnTo>
                    <a:pt x="805" y="953"/>
                  </a:lnTo>
                  <a:lnTo>
                    <a:pt x="807" y="954"/>
                  </a:lnTo>
                  <a:lnTo>
                    <a:pt x="807" y="956"/>
                  </a:lnTo>
                  <a:lnTo>
                    <a:pt x="807" y="958"/>
                  </a:lnTo>
                  <a:lnTo>
                    <a:pt x="807" y="960"/>
                  </a:lnTo>
                  <a:lnTo>
                    <a:pt x="809" y="962"/>
                  </a:lnTo>
                  <a:lnTo>
                    <a:pt x="809" y="964"/>
                  </a:lnTo>
                  <a:lnTo>
                    <a:pt x="811" y="964"/>
                  </a:lnTo>
                  <a:lnTo>
                    <a:pt x="813" y="966"/>
                  </a:lnTo>
                  <a:lnTo>
                    <a:pt x="815" y="966"/>
                  </a:lnTo>
                  <a:lnTo>
                    <a:pt x="817" y="968"/>
                  </a:lnTo>
                  <a:lnTo>
                    <a:pt x="818" y="968"/>
                  </a:lnTo>
                  <a:lnTo>
                    <a:pt x="820" y="970"/>
                  </a:lnTo>
                  <a:lnTo>
                    <a:pt x="822" y="971"/>
                  </a:lnTo>
                  <a:lnTo>
                    <a:pt x="822" y="973"/>
                  </a:lnTo>
                  <a:lnTo>
                    <a:pt x="824" y="973"/>
                  </a:lnTo>
                  <a:lnTo>
                    <a:pt x="824" y="975"/>
                  </a:lnTo>
                  <a:lnTo>
                    <a:pt x="824" y="981"/>
                  </a:lnTo>
                  <a:lnTo>
                    <a:pt x="824" y="983"/>
                  </a:lnTo>
                  <a:lnTo>
                    <a:pt x="826" y="985"/>
                  </a:lnTo>
                  <a:lnTo>
                    <a:pt x="828" y="985"/>
                  </a:lnTo>
                  <a:lnTo>
                    <a:pt x="828" y="987"/>
                  </a:lnTo>
                  <a:lnTo>
                    <a:pt x="830" y="987"/>
                  </a:lnTo>
                  <a:lnTo>
                    <a:pt x="830" y="988"/>
                  </a:lnTo>
                  <a:lnTo>
                    <a:pt x="830" y="990"/>
                  </a:lnTo>
                  <a:lnTo>
                    <a:pt x="830" y="992"/>
                  </a:lnTo>
                  <a:lnTo>
                    <a:pt x="828" y="992"/>
                  </a:lnTo>
                  <a:lnTo>
                    <a:pt x="826" y="992"/>
                  </a:lnTo>
                  <a:lnTo>
                    <a:pt x="824" y="994"/>
                  </a:lnTo>
                  <a:lnTo>
                    <a:pt x="822" y="996"/>
                  </a:lnTo>
                  <a:lnTo>
                    <a:pt x="822" y="998"/>
                  </a:lnTo>
                  <a:lnTo>
                    <a:pt x="822" y="1002"/>
                  </a:lnTo>
                  <a:lnTo>
                    <a:pt x="824" y="1002"/>
                  </a:lnTo>
                  <a:lnTo>
                    <a:pt x="826" y="1004"/>
                  </a:lnTo>
                  <a:lnTo>
                    <a:pt x="828" y="1004"/>
                  </a:lnTo>
                  <a:lnTo>
                    <a:pt x="830" y="1005"/>
                  </a:lnTo>
                  <a:lnTo>
                    <a:pt x="832" y="1005"/>
                  </a:lnTo>
                  <a:lnTo>
                    <a:pt x="834" y="1009"/>
                  </a:lnTo>
                  <a:lnTo>
                    <a:pt x="834" y="1011"/>
                  </a:lnTo>
                  <a:lnTo>
                    <a:pt x="835" y="1013"/>
                  </a:lnTo>
                  <a:lnTo>
                    <a:pt x="835" y="1015"/>
                  </a:lnTo>
                  <a:lnTo>
                    <a:pt x="835" y="1017"/>
                  </a:lnTo>
                  <a:lnTo>
                    <a:pt x="835" y="1019"/>
                  </a:lnTo>
                  <a:lnTo>
                    <a:pt x="835" y="1021"/>
                  </a:lnTo>
                  <a:lnTo>
                    <a:pt x="835" y="1022"/>
                  </a:lnTo>
                  <a:lnTo>
                    <a:pt x="837" y="1024"/>
                  </a:lnTo>
                  <a:lnTo>
                    <a:pt x="837" y="1026"/>
                  </a:lnTo>
                  <a:lnTo>
                    <a:pt x="839" y="1026"/>
                  </a:lnTo>
                  <a:lnTo>
                    <a:pt x="841" y="1028"/>
                  </a:lnTo>
                  <a:lnTo>
                    <a:pt x="841" y="1030"/>
                  </a:lnTo>
                  <a:lnTo>
                    <a:pt x="843" y="1032"/>
                  </a:lnTo>
                  <a:lnTo>
                    <a:pt x="843" y="1034"/>
                  </a:lnTo>
                  <a:lnTo>
                    <a:pt x="843" y="1036"/>
                  </a:lnTo>
                  <a:lnTo>
                    <a:pt x="841" y="1036"/>
                  </a:lnTo>
                  <a:lnTo>
                    <a:pt x="841" y="1038"/>
                  </a:lnTo>
                  <a:lnTo>
                    <a:pt x="841" y="1039"/>
                  </a:lnTo>
                  <a:lnTo>
                    <a:pt x="839" y="1041"/>
                  </a:lnTo>
                  <a:lnTo>
                    <a:pt x="841" y="1041"/>
                  </a:lnTo>
                  <a:lnTo>
                    <a:pt x="841" y="1043"/>
                  </a:lnTo>
                  <a:lnTo>
                    <a:pt x="847" y="1045"/>
                  </a:lnTo>
                  <a:lnTo>
                    <a:pt x="849" y="1045"/>
                  </a:lnTo>
                  <a:lnTo>
                    <a:pt x="851" y="1047"/>
                  </a:lnTo>
                  <a:lnTo>
                    <a:pt x="851" y="1049"/>
                  </a:lnTo>
                  <a:lnTo>
                    <a:pt x="851" y="1051"/>
                  </a:lnTo>
                  <a:lnTo>
                    <a:pt x="851" y="1055"/>
                  </a:lnTo>
                  <a:lnTo>
                    <a:pt x="849" y="1056"/>
                  </a:lnTo>
                  <a:lnTo>
                    <a:pt x="847" y="1058"/>
                  </a:lnTo>
                  <a:lnTo>
                    <a:pt x="849" y="1060"/>
                  </a:lnTo>
                  <a:lnTo>
                    <a:pt x="849" y="1062"/>
                  </a:lnTo>
                  <a:lnTo>
                    <a:pt x="851" y="1062"/>
                  </a:lnTo>
                  <a:lnTo>
                    <a:pt x="852" y="1064"/>
                  </a:lnTo>
                  <a:lnTo>
                    <a:pt x="854" y="1066"/>
                  </a:lnTo>
                  <a:lnTo>
                    <a:pt x="856" y="1068"/>
                  </a:lnTo>
                  <a:lnTo>
                    <a:pt x="856" y="1070"/>
                  </a:lnTo>
                  <a:lnTo>
                    <a:pt x="858" y="1072"/>
                  </a:lnTo>
                  <a:lnTo>
                    <a:pt x="858" y="1073"/>
                  </a:lnTo>
                  <a:lnTo>
                    <a:pt x="858" y="1075"/>
                  </a:lnTo>
                  <a:lnTo>
                    <a:pt x="860" y="1077"/>
                  </a:lnTo>
                  <a:lnTo>
                    <a:pt x="860" y="1079"/>
                  </a:lnTo>
                  <a:lnTo>
                    <a:pt x="862" y="1083"/>
                  </a:lnTo>
                  <a:lnTo>
                    <a:pt x="862" y="1085"/>
                  </a:lnTo>
                  <a:lnTo>
                    <a:pt x="862" y="1087"/>
                  </a:lnTo>
                  <a:lnTo>
                    <a:pt x="864" y="1087"/>
                  </a:lnTo>
                  <a:lnTo>
                    <a:pt x="864" y="1089"/>
                  </a:lnTo>
                  <a:lnTo>
                    <a:pt x="864" y="1092"/>
                  </a:lnTo>
                  <a:lnTo>
                    <a:pt x="864" y="1094"/>
                  </a:lnTo>
                  <a:lnTo>
                    <a:pt x="864" y="1096"/>
                  </a:lnTo>
                  <a:lnTo>
                    <a:pt x="864" y="1098"/>
                  </a:lnTo>
                  <a:lnTo>
                    <a:pt x="862" y="1100"/>
                  </a:lnTo>
                  <a:lnTo>
                    <a:pt x="860" y="1102"/>
                  </a:lnTo>
                  <a:lnTo>
                    <a:pt x="860" y="1104"/>
                  </a:lnTo>
                  <a:lnTo>
                    <a:pt x="858" y="1104"/>
                  </a:lnTo>
                  <a:lnTo>
                    <a:pt x="856" y="1106"/>
                  </a:lnTo>
                  <a:lnTo>
                    <a:pt x="854" y="1106"/>
                  </a:lnTo>
                  <a:lnTo>
                    <a:pt x="854" y="1107"/>
                  </a:lnTo>
                  <a:lnTo>
                    <a:pt x="852" y="1109"/>
                  </a:lnTo>
                  <a:lnTo>
                    <a:pt x="851" y="1111"/>
                  </a:lnTo>
                  <a:lnTo>
                    <a:pt x="849" y="1113"/>
                  </a:lnTo>
                  <a:lnTo>
                    <a:pt x="847" y="1113"/>
                  </a:lnTo>
                  <a:lnTo>
                    <a:pt x="845" y="1113"/>
                  </a:lnTo>
                  <a:lnTo>
                    <a:pt x="843" y="1115"/>
                  </a:lnTo>
                  <a:lnTo>
                    <a:pt x="841" y="1115"/>
                  </a:lnTo>
                  <a:lnTo>
                    <a:pt x="839" y="1117"/>
                  </a:lnTo>
                  <a:lnTo>
                    <a:pt x="837" y="1119"/>
                  </a:lnTo>
                  <a:lnTo>
                    <a:pt x="837" y="1121"/>
                  </a:lnTo>
                  <a:lnTo>
                    <a:pt x="835" y="1121"/>
                  </a:lnTo>
                  <a:lnTo>
                    <a:pt x="834" y="1123"/>
                  </a:lnTo>
                  <a:lnTo>
                    <a:pt x="832" y="1124"/>
                  </a:lnTo>
                  <a:lnTo>
                    <a:pt x="830" y="1124"/>
                  </a:lnTo>
                  <a:lnTo>
                    <a:pt x="826" y="1124"/>
                  </a:lnTo>
                  <a:lnTo>
                    <a:pt x="824" y="1126"/>
                  </a:lnTo>
                  <a:lnTo>
                    <a:pt x="822" y="1126"/>
                  </a:lnTo>
                  <a:lnTo>
                    <a:pt x="820" y="1128"/>
                  </a:lnTo>
                  <a:lnTo>
                    <a:pt x="818" y="1128"/>
                  </a:lnTo>
                  <a:lnTo>
                    <a:pt x="817" y="1130"/>
                  </a:lnTo>
                  <a:lnTo>
                    <a:pt x="817" y="1132"/>
                  </a:lnTo>
                  <a:lnTo>
                    <a:pt x="815" y="1134"/>
                  </a:lnTo>
                  <a:lnTo>
                    <a:pt x="815" y="1136"/>
                  </a:lnTo>
                  <a:lnTo>
                    <a:pt x="813" y="1138"/>
                  </a:lnTo>
                  <a:lnTo>
                    <a:pt x="813" y="1140"/>
                  </a:lnTo>
                  <a:lnTo>
                    <a:pt x="811" y="1141"/>
                  </a:lnTo>
                  <a:lnTo>
                    <a:pt x="811" y="1143"/>
                  </a:lnTo>
                  <a:lnTo>
                    <a:pt x="809" y="1145"/>
                  </a:lnTo>
                  <a:lnTo>
                    <a:pt x="809" y="1147"/>
                  </a:lnTo>
                  <a:lnTo>
                    <a:pt x="807" y="1149"/>
                  </a:lnTo>
                  <a:lnTo>
                    <a:pt x="807" y="1151"/>
                  </a:lnTo>
                  <a:lnTo>
                    <a:pt x="805" y="1153"/>
                  </a:lnTo>
                  <a:lnTo>
                    <a:pt x="801" y="1157"/>
                  </a:lnTo>
                  <a:lnTo>
                    <a:pt x="801" y="1160"/>
                  </a:lnTo>
                  <a:lnTo>
                    <a:pt x="800" y="1160"/>
                  </a:lnTo>
                  <a:lnTo>
                    <a:pt x="798" y="1162"/>
                  </a:lnTo>
                  <a:lnTo>
                    <a:pt x="794" y="1164"/>
                  </a:lnTo>
                  <a:lnTo>
                    <a:pt x="794" y="1166"/>
                  </a:lnTo>
                  <a:lnTo>
                    <a:pt x="792" y="1168"/>
                  </a:lnTo>
                  <a:lnTo>
                    <a:pt x="790" y="1170"/>
                  </a:lnTo>
                  <a:lnTo>
                    <a:pt x="788" y="1172"/>
                  </a:lnTo>
                  <a:lnTo>
                    <a:pt x="786" y="1174"/>
                  </a:lnTo>
                  <a:lnTo>
                    <a:pt x="786" y="1175"/>
                  </a:lnTo>
                  <a:lnTo>
                    <a:pt x="784" y="1177"/>
                  </a:lnTo>
                  <a:lnTo>
                    <a:pt x="783" y="1179"/>
                  </a:lnTo>
                  <a:lnTo>
                    <a:pt x="783" y="1181"/>
                  </a:lnTo>
                  <a:lnTo>
                    <a:pt x="781" y="1185"/>
                  </a:lnTo>
                  <a:lnTo>
                    <a:pt x="779" y="1187"/>
                  </a:lnTo>
                  <a:lnTo>
                    <a:pt x="777" y="1187"/>
                  </a:lnTo>
                  <a:lnTo>
                    <a:pt x="777" y="1189"/>
                  </a:lnTo>
                  <a:lnTo>
                    <a:pt x="775" y="1191"/>
                  </a:lnTo>
                  <a:lnTo>
                    <a:pt x="773" y="1191"/>
                  </a:lnTo>
                  <a:lnTo>
                    <a:pt x="771" y="1192"/>
                  </a:lnTo>
                  <a:lnTo>
                    <a:pt x="769" y="1194"/>
                  </a:lnTo>
                  <a:lnTo>
                    <a:pt x="767" y="1194"/>
                  </a:lnTo>
                  <a:lnTo>
                    <a:pt x="766" y="1196"/>
                  </a:lnTo>
                  <a:lnTo>
                    <a:pt x="764" y="1198"/>
                  </a:lnTo>
                  <a:lnTo>
                    <a:pt x="764" y="1200"/>
                  </a:lnTo>
                  <a:lnTo>
                    <a:pt x="762" y="1204"/>
                  </a:lnTo>
                  <a:lnTo>
                    <a:pt x="760" y="1208"/>
                  </a:lnTo>
                  <a:lnTo>
                    <a:pt x="758" y="1208"/>
                  </a:lnTo>
                  <a:lnTo>
                    <a:pt x="756" y="1209"/>
                  </a:lnTo>
                  <a:lnTo>
                    <a:pt x="752" y="1213"/>
                  </a:lnTo>
                  <a:lnTo>
                    <a:pt x="750" y="1215"/>
                  </a:lnTo>
                  <a:lnTo>
                    <a:pt x="749" y="1217"/>
                  </a:lnTo>
                  <a:lnTo>
                    <a:pt x="747" y="1217"/>
                  </a:lnTo>
                  <a:lnTo>
                    <a:pt x="745" y="1219"/>
                  </a:lnTo>
                  <a:lnTo>
                    <a:pt x="743" y="1221"/>
                  </a:lnTo>
                  <a:lnTo>
                    <a:pt x="741" y="1223"/>
                  </a:lnTo>
                  <a:lnTo>
                    <a:pt x="737" y="1225"/>
                  </a:lnTo>
                  <a:lnTo>
                    <a:pt x="733" y="1226"/>
                  </a:lnTo>
                  <a:lnTo>
                    <a:pt x="732" y="1228"/>
                  </a:lnTo>
                  <a:lnTo>
                    <a:pt x="732" y="1230"/>
                  </a:lnTo>
                  <a:lnTo>
                    <a:pt x="728" y="1232"/>
                  </a:lnTo>
                  <a:lnTo>
                    <a:pt x="726" y="1234"/>
                  </a:lnTo>
                  <a:lnTo>
                    <a:pt x="724" y="1234"/>
                  </a:lnTo>
                  <a:lnTo>
                    <a:pt x="722" y="1236"/>
                  </a:lnTo>
                  <a:lnTo>
                    <a:pt x="720" y="1236"/>
                  </a:lnTo>
                  <a:lnTo>
                    <a:pt x="718" y="1238"/>
                  </a:lnTo>
                  <a:lnTo>
                    <a:pt x="718" y="1240"/>
                  </a:lnTo>
                  <a:lnTo>
                    <a:pt x="718" y="1242"/>
                  </a:lnTo>
                  <a:lnTo>
                    <a:pt x="716" y="1245"/>
                  </a:lnTo>
                  <a:lnTo>
                    <a:pt x="716" y="1247"/>
                  </a:lnTo>
                  <a:lnTo>
                    <a:pt x="715" y="1251"/>
                  </a:lnTo>
                  <a:lnTo>
                    <a:pt x="715" y="1253"/>
                  </a:lnTo>
                  <a:lnTo>
                    <a:pt x="707" y="1274"/>
                  </a:lnTo>
                  <a:lnTo>
                    <a:pt x="703" y="1272"/>
                  </a:lnTo>
                  <a:lnTo>
                    <a:pt x="699" y="1270"/>
                  </a:lnTo>
                  <a:lnTo>
                    <a:pt x="696" y="1268"/>
                  </a:lnTo>
                  <a:lnTo>
                    <a:pt x="694" y="1268"/>
                  </a:lnTo>
                  <a:lnTo>
                    <a:pt x="692" y="1268"/>
                  </a:lnTo>
                  <a:lnTo>
                    <a:pt x="686" y="1268"/>
                  </a:lnTo>
                  <a:lnTo>
                    <a:pt x="682" y="1270"/>
                  </a:lnTo>
                  <a:lnTo>
                    <a:pt x="679" y="1270"/>
                  </a:lnTo>
                  <a:lnTo>
                    <a:pt x="675" y="1268"/>
                  </a:lnTo>
                  <a:lnTo>
                    <a:pt x="671" y="1268"/>
                  </a:lnTo>
                  <a:lnTo>
                    <a:pt x="671" y="1262"/>
                  </a:lnTo>
                  <a:lnTo>
                    <a:pt x="671" y="1259"/>
                  </a:lnTo>
                  <a:lnTo>
                    <a:pt x="671" y="1255"/>
                  </a:lnTo>
                  <a:lnTo>
                    <a:pt x="671" y="1251"/>
                  </a:lnTo>
                  <a:lnTo>
                    <a:pt x="671" y="1247"/>
                  </a:lnTo>
                  <a:lnTo>
                    <a:pt x="669" y="1243"/>
                  </a:lnTo>
                  <a:lnTo>
                    <a:pt x="665" y="1242"/>
                  </a:lnTo>
                  <a:lnTo>
                    <a:pt x="662" y="1242"/>
                  </a:lnTo>
                  <a:lnTo>
                    <a:pt x="656" y="1243"/>
                  </a:lnTo>
                  <a:lnTo>
                    <a:pt x="652" y="1245"/>
                  </a:lnTo>
                  <a:lnTo>
                    <a:pt x="648" y="1247"/>
                  </a:lnTo>
                  <a:lnTo>
                    <a:pt x="645" y="1247"/>
                  </a:lnTo>
                  <a:lnTo>
                    <a:pt x="641" y="1245"/>
                  </a:lnTo>
                  <a:lnTo>
                    <a:pt x="639" y="1242"/>
                  </a:lnTo>
                  <a:lnTo>
                    <a:pt x="635" y="1240"/>
                  </a:lnTo>
                  <a:lnTo>
                    <a:pt x="631" y="1242"/>
                  </a:lnTo>
                  <a:lnTo>
                    <a:pt x="626" y="1243"/>
                  </a:lnTo>
                  <a:lnTo>
                    <a:pt x="622" y="1245"/>
                  </a:lnTo>
                  <a:lnTo>
                    <a:pt x="618" y="1243"/>
                  </a:lnTo>
                  <a:lnTo>
                    <a:pt x="614" y="1242"/>
                  </a:lnTo>
                  <a:lnTo>
                    <a:pt x="611" y="1240"/>
                  </a:lnTo>
                  <a:lnTo>
                    <a:pt x="609" y="1238"/>
                  </a:lnTo>
                  <a:lnTo>
                    <a:pt x="605" y="1236"/>
                  </a:lnTo>
                  <a:lnTo>
                    <a:pt x="601" y="1234"/>
                  </a:lnTo>
                  <a:lnTo>
                    <a:pt x="599" y="1232"/>
                  </a:lnTo>
                  <a:lnTo>
                    <a:pt x="596" y="1230"/>
                  </a:lnTo>
                  <a:lnTo>
                    <a:pt x="592" y="1228"/>
                  </a:lnTo>
                  <a:lnTo>
                    <a:pt x="590" y="1225"/>
                  </a:lnTo>
                  <a:lnTo>
                    <a:pt x="592" y="1221"/>
                  </a:lnTo>
                  <a:lnTo>
                    <a:pt x="592" y="1217"/>
                  </a:lnTo>
                  <a:lnTo>
                    <a:pt x="592" y="1213"/>
                  </a:lnTo>
                  <a:lnTo>
                    <a:pt x="592" y="1209"/>
                  </a:lnTo>
                  <a:lnTo>
                    <a:pt x="590" y="1204"/>
                  </a:lnTo>
                  <a:lnTo>
                    <a:pt x="590" y="1202"/>
                  </a:lnTo>
                  <a:lnTo>
                    <a:pt x="588" y="1200"/>
                  </a:lnTo>
                  <a:lnTo>
                    <a:pt x="586" y="1198"/>
                  </a:lnTo>
                  <a:lnTo>
                    <a:pt x="582" y="1196"/>
                  </a:lnTo>
                  <a:lnTo>
                    <a:pt x="579" y="1196"/>
                  </a:lnTo>
                  <a:lnTo>
                    <a:pt x="573" y="1196"/>
                  </a:lnTo>
                  <a:lnTo>
                    <a:pt x="569" y="1198"/>
                  </a:lnTo>
                  <a:lnTo>
                    <a:pt x="563" y="1200"/>
                  </a:lnTo>
                  <a:lnTo>
                    <a:pt x="560" y="1202"/>
                  </a:lnTo>
                  <a:lnTo>
                    <a:pt x="554" y="1202"/>
                  </a:lnTo>
                  <a:lnTo>
                    <a:pt x="550" y="1202"/>
                  </a:lnTo>
                  <a:lnTo>
                    <a:pt x="546" y="1200"/>
                  </a:lnTo>
                  <a:lnTo>
                    <a:pt x="543" y="1198"/>
                  </a:lnTo>
                  <a:lnTo>
                    <a:pt x="541" y="1196"/>
                  </a:lnTo>
                  <a:lnTo>
                    <a:pt x="537" y="1194"/>
                  </a:lnTo>
                  <a:lnTo>
                    <a:pt x="533" y="1192"/>
                  </a:lnTo>
                  <a:lnTo>
                    <a:pt x="531" y="1191"/>
                  </a:lnTo>
                  <a:lnTo>
                    <a:pt x="528" y="1189"/>
                  </a:lnTo>
                  <a:lnTo>
                    <a:pt x="524" y="1187"/>
                  </a:lnTo>
                  <a:lnTo>
                    <a:pt x="520" y="1185"/>
                  </a:lnTo>
                  <a:lnTo>
                    <a:pt x="518" y="1183"/>
                  </a:lnTo>
                  <a:lnTo>
                    <a:pt x="514" y="1181"/>
                  </a:lnTo>
                  <a:lnTo>
                    <a:pt x="511" y="1179"/>
                  </a:lnTo>
                  <a:lnTo>
                    <a:pt x="507" y="1177"/>
                  </a:lnTo>
                  <a:lnTo>
                    <a:pt x="505" y="1175"/>
                  </a:lnTo>
                  <a:lnTo>
                    <a:pt x="503" y="1172"/>
                  </a:lnTo>
                  <a:lnTo>
                    <a:pt x="501" y="1168"/>
                  </a:lnTo>
                  <a:lnTo>
                    <a:pt x="499" y="1164"/>
                  </a:lnTo>
                  <a:lnTo>
                    <a:pt x="495" y="1160"/>
                  </a:lnTo>
                  <a:lnTo>
                    <a:pt x="493" y="1157"/>
                  </a:lnTo>
                  <a:lnTo>
                    <a:pt x="492" y="1155"/>
                  </a:lnTo>
                  <a:lnTo>
                    <a:pt x="488" y="1153"/>
                  </a:lnTo>
                  <a:lnTo>
                    <a:pt x="484" y="1151"/>
                  </a:lnTo>
                  <a:lnTo>
                    <a:pt x="480" y="1151"/>
                  </a:lnTo>
                  <a:lnTo>
                    <a:pt x="476" y="1151"/>
                  </a:lnTo>
                  <a:lnTo>
                    <a:pt x="471" y="1151"/>
                  </a:lnTo>
                  <a:lnTo>
                    <a:pt x="467" y="1151"/>
                  </a:lnTo>
                  <a:lnTo>
                    <a:pt x="463" y="1149"/>
                  </a:lnTo>
                  <a:lnTo>
                    <a:pt x="459" y="1149"/>
                  </a:lnTo>
                  <a:lnTo>
                    <a:pt x="456" y="1147"/>
                  </a:lnTo>
                  <a:lnTo>
                    <a:pt x="452" y="1145"/>
                  </a:lnTo>
                  <a:lnTo>
                    <a:pt x="448" y="1143"/>
                  </a:lnTo>
                  <a:lnTo>
                    <a:pt x="446" y="1141"/>
                  </a:lnTo>
                  <a:lnTo>
                    <a:pt x="444" y="1136"/>
                  </a:lnTo>
                  <a:lnTo>
                    <a:pt x="444" y="1132"/>
                  </a:lnTo>
                  <a:lnTo>
                    <a:pt x="444" y="1128"/>
                  </a:lnTo>
                  <a:lnTo>
                    <a:pt x="441" y="1126"/>
                  </a:lnTo>
                  <a:lnTo>
                    <a:pt x="437" y="1124"/>
                  </a:lnTo>
                  <a:lnTo>
                    <a:pt x="435" y="1123"/>
                  </a:lnTo>
                  <a:lnTo>
                    <a:pt x="431" y="1121"/>
                  </a:lnTo>
                  <a:lnTo>
                    <a:pt x="429" y="1117"/>
                  </a:lnTo>
                  <a:lnTo>
                    <a:pt x="429" y="1113"/>
                  </a:lnTo>
                  <a:lnTo>
                    <a:pt x="425" y="1109"/>
                  </a:lnTo>
                  <a:lnTo>
                    <a:pt x="422" y="1109"/>
                  </a:lnTo>
                  <a:lnTo>
                    <a:pt x="418" y="1109"/>
                  </a:lnTo>
                  <a:lnTo>
                    <a:pt x="414" y="1107"/>
                  </a:lnTo>
                  <a:lnTo>
                    <a:pt x="408" y="1107"/>
                  </a:lnTo>
                  <a:lnTo>
                    <a:pt x="405" y="1107"/>
                  </a:lnTo>
                  <a:lnTo>
                    <a:pt x="401" y="1107"/>
                  </a:lnTo>
                  <a:lnTo>
                    <a:pt x="395" y="1106"/>
                  </a:lnTo>
                  <a:lnTo>
                    <a:pt x="391" y="1106"/>
                  </a:lnTo>
                  <a:lnTo>
                    <a:pt x="390" y="1104"/>
                  </a:lnTo>
                  <a:lnTo>
                    <a:pt x="386" y="1102"/>
                  </a:lnTo>
                  <a:lnTo>
                    <a:pt x="382" y="1100"/>
                  </a:lnTo>
                  <a:lnTo>
                    <a:pt x="378" y="1098"/>
                  </a:lnTo>
                  <a:lnTo>
                    <a:pt x="374" y="1096"/>
                  </a:lnTo>
                  <a:lnTo>
                    <a:pt x="373" y="1096"/>
                  </a:lnTo>
                  <a:lnTo>
                    <a:pt x="369" y="1092"/>
                  </a:lnTo>
                  <a:lnTo>
                    <a:pt x="367" y="1089"/>
                  </a:lnTo>
                  <a:lnTo>
                    <a:pt x="369" y="1085"/>
                  </a:lnTo>
                  <a:lnTo>
                    <a:pt x="369" y="1081"/>
                  </a:lnTo>
                  <a:lnTo>
                    <a:pt x="371" y="1079"/>
                  </a:lnTo>
                  <a:lnTo>
                    <a:pt x="369" y="1075"/>
                  </a:lnTo>
                  <a:lnTo>
                    <a:pt x="367" y="1073"/>
                  </a:lnTo>
                  <a:lnTo>
                    <a:pt x="361" y="1073"/>
                  </a:lnTo>
                  <a:lnTo>
                    <a:pt x="357" y="1075"/>
                  </a:lnTo>
                  <a:lnTo>
                    <a:pt x="354" y="1075"/>
                  </a:lnTo>
                  <a:lnTo>
                    <a:pt x="350" y="1075"/>
                  </a:lnTo>
                  <a:lnTo>
                    <a:pt x="346" y="1073"/>
                  </a:lnTo>
                  <a:lnTo>
                    <a:pt x="342" y="1073"/>
                  </a:lnTo>
                  <a:lnTo>
                    <a:pt x="337" y="1075"/>
                  </a:lnTo>
                  <a:lnTo>
                    <a:pt x="335" y="1077"/>
                  </a:lnTo>
                  <a:lnTo>
                    <a:pt x="331" y="1079"/>
                  </a:lnTo>
                  <a:lnTo>
                    <a:pt x="327" y="1081"/>
                  </a:lnTo>
                  <a:lnTo>
                    <a:pt x="325" y="1085"/>
                  </a:lnTo>
                  <a:lnTo>
                    <a:pt x="322" y="1087"/>
                  </a:lnTo>
                  <a:lnTo>
                    <a:pt x="318" y="1089"/>
                  </a:lnTo>
                  <a:lnTo>
                    <a:pt x="316" y="1092"/>
                  </a:lnTo>
                  <a:lnTo>
                    <a:pt x="316" y="1096"/>
                  </a:lnTo>
                  <a:lnTo>
                    <a:pt x="316" y="1100"/>
                  </a:lnTo>
                  <a:lnTo>
                    <a:pt x="318" y="1104"/>
                  </a:lnTo>
                  <a:lnTo>
                    <a:pt x="318" y="1109"/>
                  </a:lnTo>
                  <a:lnTo>
                    <a:pt x="320" y="1113"/>
                  </a:lnTo>
                  <a:lnTo>
                    <a:pt x="320" y="1119"/>
                  </a:lnTo>
                  <a:lnTo>
                    <a:pt x="322" y="1123"/>
                  </a:lnTo>
                  <a:lnTo>
                    <a:pt x="323" y="1128"/>
                  </a:lnTo>
                  <a:lnTo>
                    <a:pt x="323" y="1132"/>
                  </a:lnTo>
                  <a:lnTo>
                    <a:pt x="325" y="1138"/>
                  </a:lnTo>
                  <a:lnTo>
                    <a:pt x="327" y="1141"/>
                  </a:lnTo>
                  <a:lnTo>
                    <a:pt x="327" y="1145"/>
                  </a:lnTo>
                  <a:lnTo>
                    <a:pt x="327" y="1149"/>
                  </a:lnTo>
                  <a:lnTo>
                    <a:pt x="325" y="1153"/>
                  </a:lnTo>
                  <a:lnTo>
                    <a:pt x="323" y="1155"/>
                  </a:lnTo>
                  <a:lnTo>
                    <a:pt x="318" y="1155"/>
                  </a:lnTo>
                  <a:lnTo>
                    <a:pt x="316" y="1155"/>
                  </a:lnTo>
                  <a:lnTo>
                    <a:pt x="312" y="1151"/>
                  </a:lnTo>
                  <a:lnTo>
                    <a:pt x="308" y="1149"/>
                  </a:lnTo>
                  <a:lnTo>
                    <a:pt x="306" y="1147"/>
                  </a:lnTo>
                  <a:lnTo>
                    <a:pt x="303" y="1145"/>
                  </a:lnTo>
                  <a:lnTo>
                    <a:pt x="299" y="1143"/>
                  </a:lnTo>
                  <a:lnTo>
                    <a:pt x="297" y="1141"/>
                  </a:lnTo>
                  <a:lnTo>
                    <a:pt x="293" y="1140"/>
                  </a:lnTo>
                  <a:lnTo>
                    <a:pt x="291" y="1136"/>
                  </a:lnTo>
                  <a:lnTo>
                    <a:pt x="289" y="1132"/>
                  </a:lnTo>
                  <a:lnTo>
                    <a:pt x="288" y="1128"/>
                  </a:lnTo>
                  <a:lnTo>
                    <a:pt x="286" y="1124"/>
                  </a:lnTo>
                  <a:lnTo>
                    <a:pt x="284" y="1121"/>
                  </a:lnTo>
                  <a:lnTo>
                    <a:pt x="282" y="1119"/>
                  </a:lnTo>
                  <a:lnTo>
                    <a:pt x="278" y="1115"/>
                  </a:lnTo>
                  <a:lnTo>
                    <a:pt x="274" y="1115"/>
                  </a:lnTo>
                  <a:lnTo>
                    <a:pt x="271" y="1113"/>
                  </a:lnTo>
                  <a:lnTo>
                    <a:pt x="267" y="1111"/>
                  </a:lnTo>
                  <a:lnTo>
                    <a:pt x="263" y="1109"/>
                  </a:lnTo>
                  <a:lnTo>
                    <a:pt x="259" y="1109"/>
                  </a:lnTo>
                  <a:lnTo>
                    <a:pt x="254" y="1109"/>
                  </a:lnTo>
                  <a:lnTo>
                    <a:pt x="250" y="1111"/>
                  </a:lnTo>
                  <a:lnTo>
                    <a:pt x="246" y="1113"/>
                  </a:lnTo>
                  <a:lnTo>
                    <a:pt x="240" y="1113"/>
                  </a:lnTo>
                  <a:lnTo>
                    <a:pt x="235" y="1115"/>
                  </a:lnTo>
                  <a:lnTo>
                    <a:pt x="229" y="1115"/>
                  </a:lnTo>
                  <a:lnTo>
                    <a:pt x="225" y="1115"/>
                  </a:lnTo>
                  <a:lnTo>
                    <a:pt x="221" y="1115"/>
                  </a:lnTo>
                  <a:lnTo>
                    <a:pt x="218" y="1113"/>
                  </a:lnTo>
                  <a:lnTo>
                    <a:pt x="214" y="1111"/>
                  </a:lnTo>
                  <a:lnTo>
                    <a:pt x="210" y="1109"/>
                  </a:lnTo>
                  <a:lnTo>
                    <a:pt x="208" y="1106"/>
                  </a:lnTo>
                  <a:lnTo>
                    <a:pt x="206" y="1104"/>
                  </a:lnTo>
                  <a:lnTo>
                    <a:pt x="204" y="1100"/>
                  </a:lnTo>
                  <a:lnTo>
                    <a:pt x="203" y="1096"/>
                  </a:lnTo>
                  <a:lnTo>
                    <a:pt x="201" y="1092"/>
                  </a:lnTo>
                  <a:lnTo>
                    <a:pt x="199" y="1089"/>
                  </a:lnTo>
                  <a:lnTo>
                    <a:pt x="197" y="1085"/>
                  </a:lnTo>
                  <a:lnTo>
                    <a:pt x="193" y="1083"/>
                  </a:lnTo>
                  <a:lnTo>
                    <a:pt x="191" y="1079"/>
                  </a:lnTo>
                  <a:lnTo>
                    <a:pt x="189" y="1075"/>
                  </a:lnTo>
                  <a:lnTo>
                    <a:pt x="187" y="1072"/>
                  </a:lnTo>
                  <a:lnTo>
                    <a:pt x="186" y="1068"/>
                  </a:lnTo>
                  <a:lnTo>
                    <a:pt x="182" y="1064"/>
                  </a:lnTo>
                  <a:lnTo>
                    <a:pt x="180" y="1064"/>
                  </a:lnTo>
                  <a:lnTo>
                    <a:pt x="176" y="1062"/>
                  </a:lnTo>
                  <a:lnTo>
                    <a:pt x="172" y="1060"/>
                  </a:lnTo>
                  <a:lnTo>
                    <a:pt x="169" y="1058"/>
                  </a:lnTo>
                  <a:lnTo>
                    <a:pt x="165" y="1058"/>
                  </a:lnTo>
                  <a:lnTo>
                    <a:pt x="159" y="1056"/>
                  </a:lnTo>
                  <a:lnTo>
                    <a:pt x="155" y="1056"/>
                  </a:lnTo>
                  <a:lnTo>
                    <a:pt x="153" y="1055"/>
                  </a:lnTo>
                  <a:lnTo>
                    <a:pt x="150" y="1053"/>
                  </a:lnTo>
                  <a:lnTo>
                    <a:pt x="148" y="1049"/>
                  </a:lnTo>
                  <a:lnTo>
                    <a:pt x="146" y="1045"/>
                  </a:lnTo>
                  <a:lnTo>
                    <a:pt x="144" y="1039"/>
                  </a:lnTo>
                  <a:lnTo>
                    <a:pt x="144" y="1036"/>
                  </a:lnTo>
                  <a:lnTo>
                    <a:pt x="142" y="1032"/>
                  </a:lnTo>
                  <a:lnTo>
                    <a:pt x="138" y="1030"/>
                  </a:lnTo>
                  <a:lnTo>
                    <a:pt x="136" y="1028"/>
                  </a:lnTo>
                  <a:lnTo>
                    <a:pt x="131" y="1026"/>
                  </a:lnTo>
                  <a:lnTo>
                    <a:pt x="127" y="1026"/>
                  </a:lnTo>
                  <a:lnTo>
                    <a:pt x="123" y="1026"/>
                  </a:lnTo>
                  <a:lnTo>
                    <a:pt x="118" y="1026"/>
                  </a:lnTo>
                  <a:lnTo>
                    <a:pt x="114" y="1026"/>
                  </a:lnTo>
                  <a:lnTo>
                    <a:pt x="110" y="1026"/>
                  </a:lnTo>
                  <a:lnTo>
                    <a:pt x="104" y="1026"/>
                  </a:lnTo>
                  <a:lnTo>
                    <a:pt x="101" y="1024"/>
                  </a:lnTo>
                  <a:lnTo>
                    <a:pt x="97" y="1022"/>
                  </a:lnTo>
                  <a:lnTo>
                    <a:pt x="93" y="1022"/>
                  </a:lnTo>
                  <a:lnTo>
                    <a:pt x="91" y="1021"/>
                  </a:lnTo>
                  <a:lnTo>
                    <a:pt x="87" y="1019"/>
                  </a:lnTo>
                  <a:lnTo>
                    <a:pt x="84" y="1017"/>
                  </a:lnTo>
                  <a:lnTo>
                    <a:pt x="82" y="1013"/>
                  </a:lnTo>
                  <a:lnTo>
                    <a:pt x="78" y="1011"/>
                  </a:lnTo>
                  <a:lnTo>
                    <a:pt x="76" y="1007"/>
                  </a:lnTo>
                  <a:lnTo>
                    <a:pt x="74" y="1004"/>
                  </a:lnTo>
                  <a:lnTo>
                    <a:pt x="72" y="1002"/>
                  </a:lnTo>
                  <a:lnTo>
                    <a:pt x="70" y="998"/>
                  </a:lnTo>
                  <a:lnTo>
                    <a:pt x="67" y="994"/>
                  </a:lnTo>
                  <a:lnTo>
                    <a:pt x="65" y="992"/>
                  </a:lnTo>
                  <a:lnTo>
                    <a:pt x="63" y="988"/>
                  </a:lnTo>
                  <a:lnTo>
                    <a:pt x="59" y="987"/>
                  </a:lnTo>
                  <a:lnTo>
                    <a:pt x="57" y="983"/>
                  </a:lnTo>
                  <a:lnTo>
                    <a:pt x="53" y="983"/>
                  </a:lnTo>
                  <a:lnTo>
                    <a:pt x="50" y="981"/>
                  </a:lnTo>
                  <a:lnTo>
                    <a:pt x="46" y="979"/>
                  </a:lnTo>
                  <a:lnTo>
                    <a:pt x="42" y="979"/>
                  </a:lnTo>
                  <a:lnTo>
                    <a:pt x="38" y="979"/>
                  </a:lnTo>
                  <a:lnTo>
                    <a:pt x="34" y="977"/>
                  </a:lnTo>
                  <a:lnTo>
                    <a:pt x="29" y="977"/>
                  </a:lnTo>
                  <a:lnTo>
                    <a:pt x="25" y="977"/>
                  </a:lnTo>
                  <a:lnTo>
                    <a:pt x="19" y="977"/>
                  </a:lnTo>
                  <a:lnTo>
                    <a:pt x="16" y="977"/>
                  </a:lnTo>
                  <a:lnTo>
                    <a:pt x="12" y="975"/>
                  </a:lnTo>
                  <a:lnTo>
                    <a:pt x="8" y="973"/>
                  </a:lnTo>
                  <a:lnTo>
                    <a:pt x="6" y="971"/>
                  </a:lnTo>
                  <a:lnTo>
                    <a:pt x="4" y="968"/>
                  </a:lnTo>
                  <a:lnTo>
                    <a:pt x="4" y="964"/>
                  </a:lnTo>
                  <a:lnTo>
                    <a:pt x="4" y="960"/>
                  </a:lnTo>
                  <a:lnTo>
                    <a:pt x="4" y="956"/>
                  </a:lnTo>
                  <a:lnTo>
                    <a:pt x="4" y="953"/>
                  </a:lnTo>
                  <a:lnTo>
                    <a:pt x="4" y="949"/>
                  </a:lnTo>
                  <a:lnTo>
                    <a:pt x="4" y="945"/>
                  </a:lnTo>
                  <a:lnTo>
                    <a:pt x="2" y="939"/>
                  </a:lnTo>
                  <a:lnTo>
                    <a:pt x="2" y="936"/>
                  </a:lnTo>
                  <a:lnTo>
                    <a:pt x="0" y="932"/>
                  </a:lnTo>
                  <a:lnTo>
                    <a:pt x="0" y="926"/>
                  </a:lnTo>
                  <a:lnTo>
                    <a:pt x="0" y="922"/>
                  </a:lnTo>
                  <a:lnTo>
                    <a:pt x="2" y="918"/>
                  </a:lnTo>
                  <a:lnTo>
                    <a:pt x="2" y="915"/>
                  </a:lnTo>
                  <a:lnTo>
                    <a:pt x="2" y="911"/>
                  </a:lnTo>
                  <a:lnTo>
                    <a:pt x="4" y="909"/>
                  </a:lnTo>
                  <a:lnTo>
                    <a:pt x="6" y="905"/>
                  </a:lnTo>
                  <a:lnTo>
                    <a:pt x="6" y="901"/>
                  </a:lnTo>
                  <a:lnTo>
                    <a:pt x="8" y="898"/>
                  </a:lnTo>
                  <a:lnTo>
                    <a:pt x="10" y="896"/>
                  </a:lnTo>
                  <a:lnTo>
                    <a:pt x="12" y="892"/>
                  </a:lnTo>
                  <a:lnTo>
                    <a:pt x="14" y="888"/>
                  </a:lnTo>
                  <a:lnTo>
                    <a:pt x="16" y="886"/>
                  </a:lnTo>
                  <a:lnTo>
                    <a:pt x="19" y="884"/>
                  </a:lnTo>
                  <a:lnTo>
                    <a:pt x="23" y="883"/>
                  </a:lnTo>
                  <a:lnTo>
                    <a:pt x="25" y="881"/>
                  </a:lnTo>
                  <a:lnTo>
                    <a:pt x="31" y="879"/>
                  </a:lnTo>
                  <a:lnTo>
                    <a:pt x="33" y="875"/>
                  </a:lnTo>
                  <a:lnTo>
                    <a:pt x="38" y="875"/>
                  </a:lnTo>
                  <a:lnTo>
                    <a:pt x="40" y="873"/>
                  </a:lnTo>
                  <a:lnTo>
                    <a:pt x="42" y="873"/>
                  </a:lnTo>
                  <a:lnTo>
                    <a:pt x="48" y="871"/>
                  </a:lnTo>
                  <a:lnTo>
                    <a:pt x="50" y="869"/>
                  </a:lnTo>
                  <a:lnTo>
                    <a:pt x="51" y="866"/>
                  </a:lnTo>
                  <a:lnTo>
                    <a:pt x="53" y="862"/>
                  </a:lnTo>
                  <a:lnTo>
                    <a:pt x="55" y="858"/>
                  </a:lnTo>
                  <a:lnTo>
                    <a:pt x="55" y="856"/>
                  </a:lnTo>
                  <a:lnTo>
                    <a:pt x="55" y="854"/>
                  </a:lnTo>
                  <a:lnTo>
                    <a:pt x="55" y="852"/>
                  </a:lnTo>
                  <a:lnTo>
                    <a:pt x="55" y="847"/>
                  </a:lnTo>
                  <a:lnTo>
                    <a:pt x="53" y="843"/>
                  </a:lnTo>
                  <a:lnTo>
                    <a:pt x="51" y="841"/>
                  </a:lnTo>
                  <a:lnTo>
                    <a:pt x="50" y="837"/>
                  </a:lnTo>
                  <a:lnTo>
                    <a:pt x="48" y="833"/>
                  </a:lnTo>
                  <a:lnTo>
                    <a:pt x="50" y="830"/>
                  </a:lnTo>
                  <a:lnTo>
                    <a:pt x="51" y="826"/>
                  </a:lnTo>
                  <a:lnTo>
                    <a:pt x="51" y="822"/>
                  </a:lnTo>
                  <a:lnTo>
                    <a:pt x="53" y="820"/>
                  </a:lnTo>
                  <a:lnTo>
                    <a:pt x="55" y="816"/>
                  </a:lnTo>
                  <a:lnTo>
                    <a:pt x="59" y="815"/>
                  </a:lnTo>
                  <a:lnTo>
                    <a:pt x="61" y="811"/>
                  </a:lnTo>
                  <a:lnTo>
                    <a:pt x="61" y="807"/>
                  </a:lnTo>
                  <a:lnTo>
                    <a:pt x="63" y="805"/>
                  </a:lnTo>
                  <a:lnTo>
                    <a:pt x="65" y="801"/>
                  </a:lnTo>
                  <a:lnTo>
                    <a:pt x="67" y="798"/>
                  </a:lnTo>
                  <a:lnTo>
                    <a:pt x="67" y="794"/>
                  </a:lnTo>
                  <a:lnTo>
                    <a:pt x="67" y="790"/>
                  </a:lnTo>
                  <a:lnTo>
                    <a:pt x="68" y="786"/>
                  </a:lnTo>
                  <a:lnTo>
                    <a:pt x="68" y="782"/>
                  </a:lnTo>
                  <a:lnTo>
                    <a:pt x="67" y="779"/>
                  </a:lnTo>
                  <a:lnTo>
                    <a:pt x="68" y="775"/>
                  </a:lnTo>
                  <a:lnTo>
                    <a:pt x="70" y="775"/>
                  </a:lnTo>
                  <a:lnTo>
                    <a:pt x="72" y="773"/>
                  </a:lnTo>
                  <a:lnTo>
                    <a:pt x="76" y="771"/>
                  </a:lnTo>
                  <a:lnTo>
                    <a:pt x="80" y="769"/>
                  </a:lnTo>
                  <a:lnTo>
                    <a:pt x="84" y="767"/>
                  </a:lnTo>
                  <a:lnTo>
                    <a:pt x="87" y="765"/>
                  </a:lnTo>
                  <a:lnTo>
                    <a:pt x="93" y="764"/>
                  </a:lnTo>
                  <a:lnTo>
                    <a:pt x="97" y="765"/>
                  </a:lnTo>
                  <a:lnTo>
                    <a:pt x="102" y="765"/>
                  </a:lnTo>
                  <a:lnTo>
                    <a:pt x="104" y="765"/>
                  </a:lnTo>
                  <a:lnTo>
                    <a:pt x="110" y="767"/>
                  </a:lnTo>
                  <a:lnTo>
                    <a:pt x="114" y="767"/>
                  </a:lnTo>
                  <a:lnTo>
                    <a:pt x="118" y="767"/>
                  </a:lnTo>
                  <a:lnTo>
                    <a:pt x="123" y="767"/>
                  </a:lnTo>
                  <a:lnTo>
                    <a:pt x="127" y="764"/>
                  </a:lnTo>
                  <a:lnTo>
                    <a:pt x="129" y="762"/>
                  </a:lnTo>
                  <a:lnTo>
                    <a:pt x="133" y="760"/>
                  </a:lnTo>
                  <a:lnTo>
                    <a:pt x="136" y="758"/>
                  </a:lnTo>
                  <a:lnTo>
                    <a:pt x="140" y="756"/>
                  </a:lnTo>
                  <a:lnTo>
                    <a:pt x="144" y="752"/>
                  </a:lnTo>
                  <a:lnTo>
                    <a:pt x="144" y="750"/>
                  </a:lnTo>
                  <a:lnTo>
                    <a:pt x="144" y="747"/>
                  </a:lnTo>
                  <a:lnTo>
                    <a:pt x="140" y="743"/>
                  </a:lnTo>
                  <a:lnTo>
                    <a:pt x="138" y="741"/>
                  </a:lnTo>
                  <a:lnTo>
                    <a:pt x="136" y="735"/>
                  </a:lnTo>
                  <a:lnTo>
                    <a:pt x="136" y="731"/>
                  </a:lnTo>
                  <a:lnTo>
                    <a:pt x="136" y="728"/>
                  </a:lnTo>
                  <a:lnTo>
                    <a:pt x="135" y="724"/>
                  </a:lnTo>
                  <a:lnTo>
                    <a:pt x="133" y="718"/>
                  </a:lnTo>
                  <a:lnTo>
                    <a:pt x="131" y="714"/>
                  </a:lnTo>
                  <a:lnTo>
                    <a:pt x="129" y="711"/>
                  </a:lnTo>
                  <a:lnTo>
                    <a:pt x="129" y="707"/>
                  </a:lnTo>
                  <a:lnTo>
                    <a:pt x="131" y="705"/>
                  </a:lnTo>
                  <a:lnTo>
                    <a:pt x="135" y="701"/>
                  </a:lnTo>
                  <a:lnTo>
                    <a:pt x="138" y="703"/>
                  </a:lnTo>
                  <a:lnTo>
                    <a:pt x="142" y="705"/>
                  </a:lnTo>
                  <a:lnTo>
                    <a:pt x="146" y="707"/>
                  </a:lnTo>
                  <a:lnTo>
                    <a:pt x="150" y="707"/>
                  </a:lnTo>
                  <a:lnTo>
                    <a:pt x="153" y="709"/>
                  </a:lnTo>
                  <a:lnTo>
                    <a:pt x="157" y="711"/>
                  </a:lnTo>
                  <a:lnTo>
                    <a:pt x="159" y="713"/>
                  </a:lnTo>
                  <a:lnTo>
                    <a:pt x="165" y="711"/>
                  </a:lnTo>
                  <a:lnTo>
                    <a:pt x="165" y="707"/>
                  </a:lnTo>
                  <a:lnTo>
                    <a:pt x="165" y="703"/>
                  </a:lnTo>
                  <a:lnTo>
                    <a:pt x="165" y="699"/>
                  </a:lnTo>
                  <a:lnTo>
                    <a:pt x="167" y="696"/>
                  </a:lnTo>
                  <a:lnTo>
                    <a:pt x="167" y="692"/>
                  </a:lnTo>
                  <a:lnTo>
                    <a:pt x="169" y="688"/>
                  </a:lnTo>
                  <a:lnTo>
                    <a:pt x="169" y="684"/>
                  </a:lnTo>
                  <a:lnTo>
                    <a:pt x="170" y="680"/>
                  </a:lnTo>
                  <a:lnTo>
                    <a:pt x="170" y="679"/>
                  </a:lnTo>
                  <a:lnTo>
                    <a:pt x="170" y="675"/>
                  </a:lnTo>
                  <a:lnTo>
                    <a:pt x="172" y="671"/>
                  </a:lnTo>
                  <a:lnTo>
                    <a:pt x="172" y="667"/>
                  </a:lnTo>
                  <a:lnTo>
                    <a:pt x="172" y="663"/>
                  </a:lnTo>
                  <a:lnTo>
                    <a:pt x="174" y="660"/>
                  </a:lnTo>
                  <a:lnTo>
                    <a:pt x="176" y="656"/>
                  </a:lnTo>
                  <a:lnTo>
                    <a:pt x="176" y="652"/>
                  </a:lnTo>
                  <a:lnTo>
                    <a:pt x="176" y="648"/>
                  </a:lnTo>
                  <a:lnTo>
                    <a:pt x="176" y="645"/>
                  </a:lnTo>
                  <a:lnTo>
                    <a:pt x="178" y="641"/>
                  </a:lnTo>
                  <a:lnTo>
                    <a:pt x="178" y="637"/>
                  </a:lnTo>
                  <a:lnTo>
                    <a:pt x="176" y="633"/>
                  </a:lnTo>
                  <a:lnTo>
                    <a:pt x="172" y="631"/>
                  </a:lnTo>
                  <a:lnTo>
                    <a:pt x="169" y="631"/>
                  </a:lnTo>
                  <a:lnTo>
                    <a:pt x="165" y="631"/>
                  </a:lnTo>
                  <a:lnTo>
                    <a:pt x="159" y="631"/>
                  </a:lnTo>
                  <a:lnTo>
                    <a:pt x="157" y="629"/>
                  </a:lnTo>
                  <a:lnTo>
                    <a:pt x="155" y="624"/>
                  </a:lnTo>
                  <a:lnTo>
                    <a:pt x="153" y="620"/>
                  </a:lnTo>
                  <a:lnTo>
                    <a:pt x="153" y="616"/>
                  </a:lnTo>
                  <a:lnTo>
                    <a:pt x="152" y="611"/>
                  </a:lnTo>
                  <a:lnTo>
                    <a:pt x="150" y="607"/>
                  </a:lnTo>
                  <a:lnTo>
                    <a:pt x="150" y="601"/>
                  </a:lnTo>
                  <a:lnTo>
                    <a:pt x="150" y="597"/>
                  </a:lnTo>
                  <a:lnTo>
                    <a:pt x="150" y="594"/>
                  </a:lnTo>
                  <a:lnTo>
                    <a:pt x="150" y="590"/>
                  </a:lnTo>
                  <a:lnTo>
                    <a:pt x="148" y="586"/>
                  </a:lnTo>
                  <a:lnTo>
                    <a:pt x="148" y="580"/>
                  </a:lnTo>
                  <a:lnTo>
                    <a:pt x="144" y="578"/>
                  </a:lnTo>
                  <a:lnTo>
                    <a:pt x="142" y="575"/>
                  </a:lnTo>
                  <a:lnTo>
                    <a:pt x="138" y="573"/>
                  </a:lnTo>
                  <a:lnTo>
                    <a:pt x="136" y="571"/>
                  </a:lnTo>
                  <a:lnTo>
                    <a:pt x="133" y="569"/>
                  </a:lnTo>
                  <a:lnTo>
                    <a:pt x="129" y="565"/>
                  </a:lnTo>
                  <a:lnTo>
                    <a:pt x="129" y="561"/>
                  </a:lnTo>
                  <a:lnTo>
                    <a:pt x="129" y="558"/>
                  </a:lnTo>
                  <a:lnTo>
                    <a:pt x="131" y="554"/>
                  </a:lnTo>
                  <a:lnTo>
                    <a:pt x="131" y="550"/>
                  </a:lnTo>
                  <a:lnTo>
                    <a:pt x="133" y="548"/>
                  </a:lnTo>
                  <a:lnTo>
                    <a:pt x="136" y="544"/>
                  </a:lnTo>
                  <a:lnTo>
                    <a:pt x="138" y="543"/>
                  </a:lnTo>
                  <a:lnTo>
                    <a:pt x="142" y="541"/>
                  </a:lnTo>
                  <a:lnTo>
                    <a:pt x="148" y="541"/>
                  </a:lnTo>
                  <a:lnTo>
                    <a:pt x="153" y="539"/>
                  </a:lnTo>
                  <a:lnTo>
                    <a:pt x="159" y="537"/>
                  </a:lnTo>
                  <a:lnTo>
                    <a:pt x="163" y="535"/>
                  </a:lnTo>
                  <a:lnTo>
                    <a:pt x="165" y="533"/>
                  </a:lnTo>
                  <a:lnTo>
                    <a:pt x="165" y="527"/>
                  </a:lnTo>
                  <a:lnTo>
                    <a:pt x="165" y="524"/>
                  </a:lnTo>
                  <a:lnTo>
                    <a:pt x="165" y="520"/>
                  </a:lnTo>
                  <a:lnTo>
                    <a:pt x="167" y="518"/>
                  </a:lnTo>
                  <a:lnTo>
                    <a:pt x="170" y="516"/>
                  </a:lnTo>
                  <a:lnTo>
                    <a:pt x="174" y="518"/>
                  </a:lnTo>
                  <a:lnTo>
                    <a:pt x="178" y="516"/>
                  </a:lnTo>
                  <a:lnTo>
                    <a:pt x="178" y="512"/>
                  </a:lnTo>
                  <a:lnTo>
                    <a:pt x="180" y="510"/>
                  </a:lnTo>
                  <a:lnTo>
                    <a:pt x="182" y="507"/>
                  </a:lnTo>
                  <a:lnTo>
                    <a:pt x="184" y="505"/>
                  </a:lnTo>
                  <a:lnTo>
                    <a:pt x="186" y="505"/>
                  </a:lnTo>
                  <a:lnTo>
                    <a:pt x="189" y="503"/>
                  </a:lnTo>
                  <a:lnTo>
                    <a:pt x="193" y="501"/>
                  </a:lnTo>
                  <a:lnTo>
                    <a:pt x="197" y="497"/>
                  </a:lnTo>
                  <a:lnTo>
                    <a:pt x="199" y="495"/>
                  </a:lnTo>
                  <a:lnTo>
                    <a:pt x="203" y="493"/>
                  </a:lnTo>
                  <a:lnTo>
                    <a:pt x="206" y="492"/>
                  </a:lnTo>
                  <a:lnTo>
                    <a:pt x="208" y="488"/>
                  </a:lnTo>
                  <a:lnTo>
                    <a:pt x="208" y="484"/>
                  </a:lnTo>
                  <a:lnTo>
                    <a:pt x="208" y="480"/>
                  </a:lnTo>
                  <a:lnTo>
                    <a:pt x="206" y="476"/>
                  </a:lnTo>
                  <a:lnTo>
                    <a:pt x="206" y="473"/>
                  </a:lnTo>
                  <a:lnTo>
                    <a:pt x="208" y="469"/>
                  </a:lnTo>
                  <a:lnTo>
                    <a:pt x="210" y="467"/>
                  </a:lnTo>
                  <a:lnTo>
                    <a:pt x="214" y="465"/>
                  </a:lnTo>
                  <a:lnTo>
                    <a:pt x="218" y="463"/>
                  </a:lnTo>
                  <a:lnTo>
                    <a:pt x="221" y="461"/>
                  </a:lnTo>
                  <a:lnTo>
                    <a:pt x="225" y="459"/>
                  </a:lnTo>
                  <a:lnTo>
                    <a:pt x="225" y="458"/>
                  </a:lnTo>
                  <a:lnTo>
                    <a:pt x="229" y="456"/>
                  </a:lnTo>
                  <a:lnTo>
                    <a:pt x="231" y="454"/>
                  </a:lnTo>
                  <a:lnTo>
                    <a:pt x="235" y="452"/>
                  </a:lnTo>
                  <a:lnTo>
                    <a:pt x="238" y="448"/>
                  </a:lnTo>
                  <a:lnTo>
                    <a:pt x="240" y="446"/>
                  </a:lnTo>
                  <a:lnTo>
                    <a:pt x="242" y="444"/>
                  </a:lnTo>
                  <a:lnTo>
                    <a:pt x="246" y="441"/>
                  </a:lnTo>
                  <a:lnTo>
                    <a:pt x="248" y="439"/>
                  </a:lnTo>
                  <a:lnTo>
                    <a:pt x="250" y="435"/>
                  </a:lnTo>
                  <a:lnTo>
                    <a:pt x="250" y="431"/>
                  </a:lnTo>
                  <a:lnTo>
                    <a:pt x="250" y="427"/>
                  </a:lnTo>
                  <a:lnTo>
                    <a:pt x="250" y="424"/>
                  </a:lnTo>
                  <a:lnTo>
                    <a:pt x="250" y="420"/>
                  </a:lnTo>
                  <a:lnTo>
                    <a:pt x="254" y="418"/>
                  </a:lnTo>
                  <a:lnTo>
                    <a:pt x="255" y="414"/>
                  </a:lnTo>
                  <a:lnTo>
                    <a:pt x="255" y="410"/>
                  </a:lnTo>
                  <a:lnTo>
                    <a:pt x="255" y="407"/>
                  </a:lnTo>
                  <a:lnTo>
                    <a:pt x="254" y="403"/>
                  </a:lnTo>
                  <a:lnTo>
                    <a:pt x="250" y="399"/>
                  </a:lnTo>
                  <a:lnTo>
                    <a:pt x="246" y="397"/>
                  </a:lnTo>
                  <a:lnTo>
                    <a:pt x="244" y="395"/>
                  </a:lnTo>
                  <a:lnTo>
                    <a:pt x="240" y="393"/>
                  </a:lnTo>
                  <a:lnTo>
                    <a:pt x="237" y="391"/>
                  </a:lnTo>
                  <a:lnTo>
                    <a:pt x="235" y="388"/>
                  </a:lnTo>
                  <a:lnTo>
                    <a:pt x="233" y="384"/>
                  </a:lnTo>
                  <a:lnTo>
                    <a:pt x="233" y="380"/>
                  </a:lnTo>
                  <a:lnTo>
                    <a:pt x="231" y="374"/>
                  </a:lnTo>
                  <a:lnTo>
                    <a:pt x="231" y="371"/>
                  </a:lnTo>
                  <a:lnTo>
                    <a:pt x="229" y="367"/>
                  </a:lnTo>
                  <a:lnTo>
                    <a:pt x="229" y="361"/>
                  </a:lnTo>
                  <a:lnTo>
                    <a:pt x="227" y="357"/>
                  </a:lnTo>
                  <a:lnTo>
                    <a:pt x="225" y="352"/>
                  </a:lnTo>
                  <a:lnTo>
                    <a:pt x="225" y="348"/>
                  </a:lnTo>
                  <a:lnTo>
                    <a:pt x="223" y="342"/>
                  </a:lnTo>
                  <a:lnTo>
                    <a:pt x="223" y="338"/>
                  </a:lnTo>
                  <a:lnTo>
                    <a:pt x="225" y="335"/>
                  </a:lnTo>
                  <a:lnTo>
                    <a:pt x="227" y="333"/>
                  </a:lnTo>
                  <a:lnTo>
                    <a:pt x="229" y="329"/>
                  </a:lnTo>
                  <a:lnTo>
                    <a:pt x="231" y="327"/>
                  </a:lnTo>
                  <a:lnTo>
                    <a:pt x="235" y="325"/>
                  </a:lnTo>
                  <a:lnTo>
                    <a:pt x="238" y="321"/>
                  </a:lnTo>
                  <a:lnTo>
                    <a:pt x="240" y="320"/>
                  </a:lnTo>
                  <a:lnTo>
                    <a:pt x="244" y="318"/>
                  </a:lnTo>
                  <a:lnTo>
                    <a:pt x="246" y="314"/>
                  </a:lnTo>
                  <a:lnTo>
                    <a:pt x="248" y="312"/>
                  </a:lnTo>
                  <a:lnTo>
                    <a:pt x="252" y="308"/>
                  </a:lnTo>
                  <a:lnTo>
                    <a:pt x="254" y="306"/>
                  </a:lnTo>
                  <a:lnTo>
                    <a:pt x="257" y="304"/>
                  </a:lnTo>
                  <a:lnTo>
                    <a:pt x="261" y="303"/>
                  </a:lnTo>
                  <a:lnTo>
                    <a:pt x="265" y="301"/>
                  </a:lnTo>
                  <a:lnTo>
                    <a:pt x="271" y="299"/>
                  </a:lnTo>
                  <a:lnTo>
                    <a:pt x="276" y="299"/>
                  </a:lnTo>
                  <a:lnTo>
                    <a:pt x="280" y="299"/>
                  </a:lnTo>
                  <a:lnTo>
                    <a:pt x="286" y="299"/>
                  </a:lnTo>
                  <a:lnTo>
                    <a:pt x="289" y="299"/>
                  </a:lnTo>
                  <a:lnTo>
                    <a:pt x="293" y="299"/>
                  </a:lnTo>
                  <a:lnTo>
                    <a:pt x="299" y="299"/>
                  </a:lnTo>
                  <a:lnTo>
                    <a:pt x="303" y="297"/>
                  </a:lnTo>
                  <a:lnTo>
                    <a:pt x="306" y="295"/>
                  </a:lnTo>
                  <a:lnTo>
                    <a:pt x="308" y="293"/>
                  </a:lnTo>
                  <a:lnTo>
                    <a:pt x="312" y="289"/>
                  </a:lnTo>
                  <a:lnTo>
                    <a:pt x="314" y="287"/>
                  </a:lnTo>
                  <a:lnTo>
                    <a:pt x="316" y="284"/>
                  </a:lnTo>
                  <a:lnTo>
                    <a:pt x="320" y="282"/>
                  </a:lnTo>
                  <a:lnTo>
                    <a:pt x="322" y="278"/>
                  </a:lnTo>
                  <a:lnTo>
                    <a:pt x="325" y="276"/>
                  </a:lnTo>
                  <a:lnTo>
                    <a:pt x="327" y="274"/>
                  </a:lnTo>
                  <a:lnTo>
                    <a:pt x="331" y="272"/>
                  </a:lnTo>
                  <a:lnTo>
                    <a:pt x="335" y="270"/>
                  </a:lnTo>
                  <a:lnTo>
                    <a:pt x="337" y="267"/>
                  </a:lnTo>
                  <a:lnTo>
                    <a:pt x="340" y="265"/>
                  </a:lnTo>
                  <a:lnTo>
                    <a:pt x="342" y="261"/>
                  </a:lnTo>
                  <a:lnTo>
                    <a:pt x="344" y="259"/>
                  </a:lnTo>
                  <a:lnTo>
                    <a:pt x="346" y="255"/>
                  </a:lnTo>
                  <a:lnTo>
                    <a:pt x="348" y="252"/>
                  </a:lnTo>
                  <a:lnTo>
                    <a:pt x="348" y="248"/>
                  </a:lnTo>
                  <a:lnTo>
                    <a:pt x="350" y="246"/>
                  </a:lnTo>
                  <a:lnTo>
                    <a:pt x="352" y="242"/>
                  </a:lnTo>
                  <a:lnTo>
                    <a:pt x="354" y="238"/>
                  </a:lnTo>
                  <a:lnTo>
                    <a:pt x="356" y="236"/>
                  </a:lnTo>
                  <a:lnTo>
                    <a:pt x="357" y="233"/>
                  </a:lnTo>
                  <a:lnTo>
                    <a:pt x="359" y="229"/>
                  </a:lnTo>
                  <a:lnTo>
                    <a:pt x="361" y="227"/>
                  </a:lnTo>
                  <a:lnTo>
                    <a:pt x="363" y="223"/>
                  </a:lnTo>
                  <a:lnTo>
                    <a:pt x="365" y="219"/>
                  </a:lnTo>
                  <a:lnTo>
                    <a:pt x="367" y="218"/>
                  </a:lnTo>
                  <a:lnTo>
                    <a:pt x="367" y="214"/>
                  </a:lnTo>
                  <a:lnTo>
                    <a:pt x="371" y="212"/>
                  </a:lnTo>
                  <a:lnTo>
                    <a:pt x="371" y="208"/>
                  </a:lnTo>
                  <a:lnTo>
                    <a:pt x="373" y="204"/>
                  </a:lnTo>
                  <a:lnTo>
                    <a:pt x="373" y="201"/>
                  </a:lnTo>
                  <a:lnTo>
                    <a:pt x="374" y="197"/>
                  </a:lnTo>
                  <a:lnTo>
                    <a:pt x="376" y="195"/>
                  </a:lnTo>
                  <a:lnTo>
                    <a:pt x="378" y="191"/>
                  </a:lnTo>
                  <a:lnTo>
                    <a:pt x="382" y="189"/>
                  </a:lnTo>
                  <a:lnTo>
                    <a:pt x="386" y="187"/>
                  </a:lnTo>
                  <a:lnTo>
                    <a:pt x="390" y="185"/>
                  </a:lnTo>
                  <a:lnTo>
                    <a:pt x="395" y="184"/>
                  </a:lnTo>
                  <a:lnTo>
                    <a:pt x="401" y="184"/>
                  </a:lnTo>
                  <a:lnTo>
                    <a:pt x="405" y="184"/>
                  </a:lnTo>
                  <a:lnTo>
                    <a:pt x="410" y="184"/>
                  </a:lnTo>
                  <a:lnTo>
                    <a:pt x="414" y="184"/>
                  </a:lnTo>
                  <a:lnTo>
                    <a:pt x="420" y="184"/>
                  </a:lnTo>
                  <a:lnTo>
                    <a:pt x="424" y="184"/>
                  </a:lnTo>
                  <a:lnTo>
                    <a:pt x="429" y="182"/>
                  </a:lnTo>
                  <a:lnTo>
                    <a:pt x="433" y="180"/>
                  </a:lnTo>
                  <a:lnTo>
                    <a:pt x="437" y="178"/>
                  </a:lnTo>
                  <a:lnTo>
                    <a:pt x="441" y="176"/>
                  </a:lnTo>
                  <a:lnTo>
                    <a:pt x="442" y="172"/>
                  </a:lnTo>
                  <a:lnTo>
                    <a:pt x="446" y="170"/>
                  </a:lnTo>
                  <a:lnTo>
                    <a:pt x="448" y="168"/>
                  </a:lnTo>
                  <a:lnTo>
                    <a:pt x="450" y="165"/>
                  </a:lnTo>
                  <a:lnTo>
                    <a:pt x="452" y="163"/>
                  </a:lnTo>
                  <a:lnTo>
                    <a:pt x="454" y="159"/>
                  </a:lnTo>
                  <a:lnTo>
                    <a:pt x="456" y="157"/>
                  </a:lnTo>
                  <a:lnTo>
                    <a:pt x="461" y="151"/>
                  </a:lnTo>
                  <a:lnTo>
                    <a:pt x="467" y="150"/>
                  </a:lnTo>
                  <a:lnTo>
                    <a:pt x="473" y="148"/>
                  </a:lnTo>
                  <a:lnTo>
                    <a:pt x="480" y="146"/>
                  </a:lnTo>
                  <a:lnTo>
                    <a:pt x="484" y="142"/>
                  </a:lnTo>
                  <a:lnTo>
                    <a:pt x="486" y="138"/>
                  </a:lnTo>
                  <a:lnTo>
                    <a:pt x="490" y="133"/>
                  </a:lnTo>
                  <a:lnTo>
                    <a:pt x="490" y="131"/>
                  </a:lnTo>
                  <a:lnTo>
                    <a:pt x="492" y="127"/>
                  </a:lnTo>
                  <a:lnTo>
                    <a:pt x="492" y="123"/>
                  </a:lnTo>
                  <a:lnTo>
                    <a:pt x="493" y="119"/>
                  </a:lnTo>
                  <a:lnTo>
                    <a:pt x="495" y="117"/>
                  </a:lnTo>
                  <a:lnTo>
                    <a:pt x="499" y="114"/>
                  </a:lnTo>
                  <a:lnTo>
                    <a:pt x="505" y="114"/>
                  </a:lnTo>
                  <a:lnTo>
                    <a:pt x="509" y="112"/>
                  </a:lnTo>
                  <a:lnTo>
                    <a:pt x="512" y="110"/>
                  </a:lnTo>
                  <a:lnTo>
                    <a:pt x="514" y="106"/>
                  </a:lnTo>
                  <a:lnTo>
                    <a:pt x="516" y="102"/>
                  </a:lnTo>
                  <a:lnTo>
                    <a:pt x="518" y="100"/>
                  </a:lnTo>
                  <a:lnTo>
                    <a:pt x="520" y="97"/>
                  </a:lnTo>
                  <a:lnTo>
                    <a:pt x="522" y="95"/>
                  </a:lnTo>
                  <a:lnTo>
                    <a:pt x="524" y="91"/>
                  </a:lnTo>
                  <a:lnTo>
                    <a:pt x="526" y="89"/>
                  </a:lnTo>
                  <a:lnTo>
                    <a:pt x="529" y="85"/>
                  </a:lnTo>
                  <a:lnTo>
                    <a:pt x="533" y="85"/>
                  </a:lnTo>
                  <a:lnTo>
                    <a:pt x="539" y="83"/>
                  </a:lnTo>
                  <a:lnTo>
                    <a:pt x="545" y="82"/>
                  </a:lnTo>
                  <a:lnTo>
                    <a:pt x="548" y="80"/>
                  </a:lnTo>
                  <a:lnTo>
                    <a:pt x="552" y="78"/>
                  </a:lnTo>
                  <a:lnTo>
                    <a:pt x="552" y="74"/>
                  </a:lnTo>
                  <a:lnTo>
                    <a:pt x="556" y="72"/>
                  </a:lnTo>
                  <a:lnTo>
                    <a:pt x="560" y="70"/>
                  </a:lnTo>
                  <a:lnTo>
                    <a:pt x="563" y="68"/>
                  </a:lnTo>
                  <a:lnTo>
                    <a:pt x="565" y="65"/>
                  </a:lnTo>
                  <a:lnTo>
                    <a:pt x="569" y="63"/>
                  </a:lnTo>
                  <a:lnTo>
                    <a:pt x="573" y="61"/>
                  </a:lnTo>
                  <a:lnTo>
                    <a:pt x="575" y="57"/>
                  </a:lnTo>
                  <a:lnTo>
                    <a:pt x="575" y="53"/>
                  </a:lnTo>
                  <a:lnTo>
                    <a:pt x="575" y="49"/>
                  </a:lnTo>
                  <a:lnTo>
                    <a:pt x="573" y="46"/>
                  </a:lnTo>
                  <a:lnTo>
                    <a:pt x="571" y="42"/>
                  </a:lnTo>
                  <a:lnTo>
                    <a:pt x="567" y="40"/>
                  </a:lnTo>
                  <a:lnTo>
                    <a:pt x="565" y="40"/>
                  </a:lnTo>
                  <a:lnTo>
                    <a:pt x="565" y="38"/>
                  </a:lnTo>
                  <a:lnTo>
                    <a:pt x="567" y="38"/>
                  </a:lnTo>
                  <a:lnTo>
                    <a:pt x="569" y="36"/>
                  </a:lnTo>
                  <a:lnTo>
                    <a:pt x="571" y="34"/>
                  </a:lnTo>
                  <a:lnTo>
                    <a:pt x="575" y="32"/>
                  </a:lnTo>
                  <a:lnTo>
                    <a:pt x="577" y="32"/>
                  </a:lnTo>
                  <a:lnTo>
                    <a:pt x="577" y="31"/>
                  </a:lnTo>
                  <a:lnTo>
                    <a:pt x="579" y="29"/>
                  </a:lnTo>
                  <a:lnTo>
                    <a:pt x="580" y="27"/>
                  </a:lnTo>
                  <a:lnTo>
                    <a:pt x="580" y="23"/>
                  </a:lnTo>
                  <a:lnTo>
                    <a:pt x="582" y="19"/>
                  </a:lnTo>
                  <a:lnTo>
                    <a:pt x="586" y="15"/>
                  </a:lnTo>
                  <a:lnTo>
                    <a:pt x="586" y="14"/>
                  </a:lnTo>
                  <a:lnTo>
                    <a:pt x="588" y="12"/>
                  </a:lnTo>
                  <a:lnTo>
                    <a:pt x="588" y="10"/>
                  </a:lnTo>
                  <a:lnTo>
                    <a:pt x="592" y="8"/>
                  </a:lnTo>
                  <a:lnTo>
                    <a:pt x="594" y="6"/>
                  </a:lnTo>
                  <a:lnTo>
                    <a:pt x="596" y="4"/>
                  </a:lnTo>
                  <a:lnTo>
                    <a:pt x="597" y="2"/>
                  </a:lnTo>
                  <a:lnTo>
                    <a:pt x="599" y="2"/>
                  </a:lnTo>
                  <a:lnTo>
                    <a:pt x="601" y="2"/>
                  </a:lnTo>
                  <a:lnTo>
                    <a:pt x="603" y="0"/>
                  </a:lnTo>
                  <a:lnTo>
                    <a:pt x="605" y="0"/>
                  </a:lnTo>
                  <a:lnTo>
                    <a:pt x="609" y="4"/>
                  </a:lnTo>
                  <a:lnTo>
                    <a:pt x="609" y="6"/>
                  </a:lnTo>
                  <a:lnTo>
                    <a:pt x="611" y="10"/>
                  </a:lnTo>
                  <a:lnTo>
                    <a:pt x="609" y="12"/>
                  </a:lnTo>
                  <a:lnTo>
                    <a:pt x="609" y="14"/>
                  </a:lnTo>
                  <a:lnTo>
                    <a:pt x="607" y="17"/>
                  </a:lnTo>
                  <a:lnTo>
                    <a:pt x="607" y="21"/>
                  </a:lnTo>
                  <a:lnTo>
                    <a:pt x="609" y="27"/>
                  </a:lnTo>
                  <a:lnTo>
                    <a:pt x="613" y="31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56" y="1113"/>
              <a:ext cx="612" cy="1013"/>
            </a:xfrm>
            <a:custGeom>
              <a:avLst/>
              <a:gdLst>
                <a:gd name="T0" fmla="*/ 73 w 612"/>
                <a:gd name="T1" fmla="*/ 2 h 1013"/>
                <a:gd name="T2" fmla="*/ 90 w 612"/>
                <a:gd name="T3" fmla="*/ 25 h 1013"/>
                <a:gd name="T4" fmla="*/ 103 w 612"/>
                <a:gd name="T5" fmla="*/ 53 h 1013"/>
                <a:gd name="T6" fmla="*/ 120 w 612"/>
                <a:gd name="T7" fmla="*/ 72 h 1013"/>
                <a:gd name="T8" fmla="*/ 115 w 612"/>
                <a:gd name="T9" fmla="*/ 102 h 1013"/>
                <a:gd name="T10" fmla="*/ 156 w 612"/>
                <a:gd name="T11" fmla="*/ 131 h 1013"/>
                <a:gd name="T12" fmla="*/ 192 w 612"/>
                <a:gd name="T13" fmla="*/ 125 h 1013"/>
                <a:gd name="T14" fmla="*/ 222 w 612"/>
                <a:gd name="T15" fmla="*/ 129 h 1013"/>
                <a:gd name="T16" fmla="*/ 258 w 612"/>
                <a:gd name="T17" fmla="*/ 115 h 1013"/>
                <a:gd name="T18" fmla="*/ 285 w 612"/>
                <a:gd name="T19" fmla="*/ 123 h 1013"/>
                <a:gd name="T20" fmla="*/ 311 w 612"/>
                <a:gd name="T21" fmla="*/ 132 h 1013"/>
                <a:gd name="T22" fmla="*/ 341 w 612"/>
                <a:gd name="T23" fmla="*/ 127 h 1013"/>
                <a:gd name="T24" fmla="*/ 370 w 612"/>
                <a:gd name="T25" fmla="*/ 138 h 1013"/>
                <a:gd name="T26" fmla="*/ 372 w 612"/>
                <a:gd name="T27" fmla="*/ 168 h 1013"/>
                <a:gd name="T28" fmla="*/ 372 w 612"/>
                <a:gd name="T29" fmla="*/ 195 h 1013"/>
                <a:gd name="T30" fmla="*/ 385 w 612"/>
                <a:gd name="T31" fmla="*/ 216 h 1013"/>
                <a:gd name="T32" fmla="*/ 408 w 612"/>
                <a:gd name="T33" fmla="*/ 200 h 1013"/>
                <a:gd name="T34" fmla="*/ 432 w 612"/>
                <a:gd name="T35" fmla="*/ 191 h 1013"/>
                <a:gd name="T36" fmla="*/ 462 w 612"/>
                <a:gd name="T37" fmla="*/ 185 h 1013"/>
                <a:gd name="T38" fmla="*/ 493 w 612"/>
                <a:gd name="T39" fmla="*/ 178 h 1013"/>
                <a:gd name="T40" fmla="*/ 517 w 612"/>
                <a:gd name="T41" fmla="*/ 180 h 1013"/>
                <a:gd name="T42" fmla="*/ 542 w 612"/>
                <a:gd name="T43" fmla="*/ 189 h 1013"/>
                <a:gd name="T44" fmla="*/ 568 w 612"/>
                <a:gd name="T45" fmla="*/ 202 h 1013"/>
                <a:gd name="T46" fmla="*/ 604 w 612"/>
                <a:gd name="T47" fmla="*/ 204 h 1013"/>
                <a:gd name="T48" fmla="*/ 602 w 612"/>
                <a:gd name="T49" fmla="*/ 240 h 1013"/>
                <a:gd name="T50" fmla="*/ 578 w 612"/>
                <a:gd name="T51" fmla="*/ 246 h 1013"/>
                <a:gd name="T52" fmla="*/ 566 w 612"/>
                <a:gd name="T53" fmla="*/ 270 h 1013"/>
                <a:gd name="T54" fmla="*/ 559 w 612"/>
                <a:gd name="T55" fmla="*/ 306 h 1013"/>
                <a:gd name="T56" fmla="*/ 544 w 612"/>
                <a:gd name="T57" fmla="*/ 344 h 1013"/>
                <a:gd name="T58" fmla="*/ 542 w 612"/>
                <a:gd name="T59" fmla="*/ 389 h 1013"/>
                <a:gd name="T60" fmla="*/ 566 w 612"/>
                <a:gd name="T61" fmla="*/ 412 h 1013"/>
                <a:gd name="T62" fmla="*/ 597 w 612"/>
                <a:gd name="T63" fmla="*/ 420 h 1013"/>
                <a:gd name="T64" fmla="*/ 593 w 612"/>
                <a:gd name="T65" fmla="*/ 476 h 1013"/>
                <a:gd name="T66" fmla="*/ 610 w 612"/>
                <a:gd name="T67" fmla="*/ 520 h 1013"/>
                <a:gd name="T68" fmla="*/ 597 w 612"/>
                <a:gd name="T69" fmla="*/ 559 h 1013"/>
                <a:gd name="T70" fmla="*/ 576 w 612"/>
                <a:gd name="T71" fmla="*/ 586 h 1013"/>
                <a:gd name="T72" fmla="*/ 544 w 612"/>
                <a:gd name="T73" fmla="*/ 607 h 1013"/>
                <a:gd name="T74" fmla="*/ 496 w 612"/>
                <a:gd name="T75" fmla="*/ 601 h 1013"/>
                <a:gd name="T76" fmla="*/ 462 w 612"/>
                <a:gd name="T77" fmla="*/ 582 h 1013"/>
                <a:gd name="T78" fmla="*/ 428 w 612"/>
                <a:gd name="T79" fmla="*/ 603 h 1013"/>
                <a:gd name="T80" fmla="*/ 394 w 612"/>
                <a:gd name="T81" fmla="*/ 633 h 1013"/>
                <a:gd name="T82" fmla="*/ 391 w 612"/>
                <a:gd name="T83" fmla="*/ 652 h 1013"/>
                <a:gd name="T84" fmla="*/ 385 w 612"/>
                <a:gd name="T85" fmla="*/ 692 h 1013"/>
                <a:gd name="T86" fmla="*/ 400 w 612"/>
                <a:gd name="T87" fmla="*/ 729 h 1013"/>
                <a:gd name="T88" fmla="*/ 438 w 612"/>
                <a:gd name="T89" fmla="*/ 746 h 1013"/>
                <a:gd name="T90" fmla="*/ 417 w 612"/>
                <a:gd name="T91" fmla="*/ 763 h 1013"/>
                <a:gd name="T92" fmla="*/ 392 w 612"/>
                <a:gd name="T93" fmla="*/ 775 h 1013"/>
                <a:gd name="T94" fmla="*/ 370 w 612"/>
                <a:gd name="T95" fmla="*/ 792 h 1013"/>
                <a:gd name="T96" fmla="*/ 349 w 612"/>
                <a:gd name="T97" fmla="*/ 813 h 1013"/>
                <a:gd name="T98" fmla="*/ 338 w 612"/>
                <a:gd name="T99" fmla="*/ 835 h 1013"/>
                <a:gd name="T100" fmla="*/ 349 w 612"/>
                <a:gd name="T101" fmla="*/ 864 h 1013"/>
                <a:gd name="T102" fmla="*/ 366 w 612"/>
                <a:gd name="T103" fmla="*/ 884 h 1013"/>
                <a:gd name="T104" fmla="*/ 385 w 612"/>
                <a:gd name="T105" fmla="*/ 905 h 1013"/>
                <a:gd name="T106" fmla="*/ 413 w 612"/>
                <a:gd name="T107" fmla="*/ 928 h 1013"/>
                <a:gd name="T108" fmla="*/ 432 w 612"/>
                <a:gd name="T109" fmla="*/ 964 h 1013"/>
                <a:gd name="T110" fmla="*/ 455 w 612"/>
                <a:gd name="T111" fmla="*/ 994 h 1013"/>
                <a:gd name="T112" fmla="*/ 434 w 612"/>
                <a:gd name="T113" fmla="*/ 1009 h 1013"/>
                <a:gd name="T114" fmla="*/ 421 w 612"/>
                <a:gd name="T115" fmla="*/ 1003 h 1013"/>
                <a:gd name="T116" fmla="*/ 411 w 612"/>
                <a:gd name="T117" fmla="*/ 975 h 1013"/>
                <a:gd name="T118" fmla="*/ 392 w 612"/>
                <a:gd name="T119" fmla="*/ 951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2" h="1013">
                  <a:moveTo>
                    <a:pt x="0" y="12"/>
                  </a:moveTo>
                  <a:lnTo>
                    <a:pt x="7" y="13"/>
                  </a:lnTo>
                  <a:lnTo>
                    <a:pt x="13" y="12"/>
                  </a:lnTo>
                  <a:lnTo>
                    <a:pt x="20" y="10"/>
                  </a:lnTo>
                  <a:lnTo>
                    <a:pt x="26" y="10"/>
                  </a:lnTo>
                  <a:lnTo>
                    <a:pt x="30" y="6"/>
                  </a:lnTo>
                  <a:lnTo>
                    <a:pt x="37" y="10"/>
                  </a:lnTo>
                  <a:lnTo>
                    <a:pt x="45" y="10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62" y="2"/>
                  </a:lnTo>
                  <a:lnTo>
                    <a:pt x="64" y="2"/>
                  </a:lnTo>
                  <a:lnTo>
                    <a:pt x="66" y="2"/>
                  </a:lnTo>
                  <a:lnTo>
                    <a:pt x="68" y="2"/>
                  </a:lnTo>
                  <a:lnTo>
                    <a:pt x="69" y="2"/>
                  </a:lnTo>
                  <a:lnTo>
                    <a:pt x="71" y="0"/>
                  </a:lnTo>
                  <a:lnTo>
                    <a:pt x="73" y="2"/>
                  </a:lnTo>
                  <a:lnTo>
                    <a:pt x="75" y="2"/>
                  </a:lnTo>
                  <a:lnTo>
                    <a:pt x="75" y="4"/>
                  </a:lnTo>
                  <a:lnTo>
                    <a:pt x="77" y="4"/>
                  </a:lnTo>
                  <a:lnTo>
                    <a:pt x="77" y="6"/>
                  </a:lnTo>
                  <a:lnTo>
                    <a:pt x="79" y="8"/>
                  </a:lnTo>
                  <a:lnTo>
                    <a:pt x="79" y="10"/>
                  </a:lnTo>
                  <a:lnTo>
                    <a:pt x="79" y="12"/>
                  </a:lnTo>
                  <a:lnTo>
                    <a:pt x="79" y="13"/>
                  </a:lnTo>
                  <a:lnTo>
                    <a:pt x="83" y="13"/>
                  </a:lnTo>
                  <a:lnTo>
                    <a:pt x="85" y="13"/>
                  </a:lnTo>
                  <a:lnTo>
                    <a:pt x="85" y="17"/>
                  </a:lnTo>
                  <a:lnTo>
                    <a:pt x="86" y="17"/>
                  </a:lnTo>
                  <a:lnTo>
                    <a:pt x="86" y="19"/>
                  </a:lnTo>
                  <a:lnTo>
                    <a:pt x="86" y="21"/>
                  </a:lnTo>
                  <a:lnTo>
                    <a:pt x="90" y="21"/>
                  </a:lnTo>
                  <a:lnTo>
                    <a:pt x="90" y="23"/>
                  </a:lnTo>
                  <a:lnTo>
                    <a:pt x="90" y="25"/>
                  </a:lnTo>
                  <a:lnTo>
                    <a:pt x="92" y="27"/>
                  </a:lnTo>
                  <a:lnTo>
                    <a:pt x="92" y="29"/>
                  </a:lnTo>
                  <a:lnTo>
                    <a:pt x="94" y="29"/>
                  </a:lnTo>
                  <a:lnTo>
                    <a:pt x="96" y="29"/>
                  </a:lnTo>
                  <a:lnTo>
                    <a:pt x="98" y="29"/>
                  </a:lnTo>
                  <a:lnTo>
                    <a:pt x="102" y="30"/>
                  </a:lnTo>
                  <a:lnTo>
                    <a:pt x="103" y="32"/>
                  </a:lnTo>
                  <a:lnTo>
                    <a:pt x="103" y="34"/>
                  </a:lnTo>
                  <a:lnTo>
                    <a:pt x="105" y="34"/>
                  </a:lnTo>
                  <a:lnTo>
                    <a:pt x="105" y="36"/>
                  </a:lnTo>
                  <a:lnTo>
                    <a:pt x="105" y="38"/>
                  </a:lnTo>
                  <a:lnTo>
                    <a:pt x="105" y="40"/>
                  </a:lnTo>
                  <a:lnTo>
                    <a:pt x="105" y="44"/>
                  </a:lnTo>
                  <a:lnTo>
                    <a:pt x="105" y="46"/>
                  </a:lnTo>
                  <a:lnTo>
                    <a:pt x="105" y="47"/>
                  </a:lnTo>
                  <a:lnTo>
                    <a:pt x="103" y="49"/>
                  </a:lnTo>
                  <a:lnTo>
                    <a:pt x="103" y="53"/>
                  </a:lnTo>
                  <a:lnTo>
                    <a:pt x="105" y="53"/>
                  </a:lnTo>
                  <a:lnTo>
                    <a:pt x="107" y="55"/>
                  </a:lnTo>
                  <a:lnTo>
                    <a:pt x="107" y="57"/>
                  </a:lnTo>
                  <a:lnTo>
                    <a:pt x="107" y="59"/>
                  </a:lnTo>
                  <a:lnTo>
                    <a:pt x="107" y="61"/>
                  </a:lnTo>
                  <a:lnTo>
                    <a:pt x="107" y="63"/>
                  </a:lnTo>
                  <a:lnTo>
                    <a:pt x="107" y="64"/>
                  </a:lnTo>
                  <a:lnTo>
                    <a:pt x="105" y="66"/>
                  </a:lnTo>
                  <a:lnTo>
                    <a:pt x="105" y="68"/>
                  </a:lnTo>
                  <a:lnTo>
                    <a:pt x="107" y="70"/>
                  </a:lnTo>
                  <a:lnTo>
                    <a:pt x="109" y="70"/>
                  </a:lnTo>
                  <a:lnTo>
                    <a:pt x="111" y="70"/>
                  </a:lnTo>
                  <a:lnTo>
                    <a:pt x="113" y="68"/>
                  </a:lnTo>
                  <a:lnTo>
                    <a:pt x="115" y="68"/>
                  </a:lnTo>
                  <a:lnTo>
                    <a:pt x="117" y="68"/>
                  </a:lnTo>
                  <a:lnTo>
                    <a:pt x="117" y="70"/>
                  </a:lnTo>
                  <a:lnTo>
                    <a:pt x="120" y="72"/>
                  </a:lnTo>
                  <a:lnTo>
                    <a:pt x="120" y="74"/>
                  </a:lnTo>
                  <a:lnTo>
                    <a:pt x="122" y="76"/>
                  </a:lnTo>
                  <a:lnTo>
                    <a:pt x="122" y="78"/>
                  </a:lnTo>
                  <a:lnTo>
                    <a:pt x="124" y="80"/>
                  </a:lnTo>
                  <a:lnTo>
                    <a:pt x="124" y="81"/>
                  </a:lnTo>
                  <a:lnTo>
                    <a:pt x="122" y="81"/>
                  </a:lnTo>
                  <a:lnTo>
                    <a:pt x="122" y="83"/>
                  </a:lnTo>
                  <a:lnTo>
                    <a:pt x="119" y="85"/>
                  </a:lnTo>
                  <a:lnTo>
                    <a:pt x="119" y="87"/>
                  </a:lnTo>
                  <a:lnTo>
                    <a:pt x="117" y="87"/>
                  </a:lnTo>
                  <a:lnTo>
                    <a:pt x="117" y="89"/>
                  </a:lnTo>
                  <a:lnTo>
                    <a:pt x="117" y="93"/>
                  </a:lnTo>
                  <a:lnTo>
                    <a:pt x="117" y="95"/>
                  </a:lnTo>
                  <a:lnTo>
                    <a:pt x="115" y="95"/>
                  </a:lnTo>
                  <a:lnTo>
                    <a:pt x="113" y="98"/>
                  </a:lnTo>
                  <a:lnTo>
                    <a:pt x="113" y="100"/>
                  </a:lnTo>
                  <a:lnTo>
                    <a:pt x="115" y="102"/>
                  </a:lnTo>
                  <a:lnTo>
                    <a:pt x="119" y="106"/>
                  </a:lnTo>
                  <a:lnTo>
                    <a:pt x="122" y="108"/>
                  </a:lnTo>
                  <a:lnTo>
                    <a:pt x="124" y="110"/>
                  </a:lnTo>
                  <a:lnTo>
                    <a:pt x="122" y="110"/>
                  </a:lnTo>
                  <a:lnTo>
                    <a:pt x="126" y="114"/>
                  </a:lnTo>
                  <a:lnTo>
                    <a:pt x="126" y="115"/>
                  </a:lnTo>
                  <a:lnTo>
                    <a:pt x="130" y="115"/>
                  </a:lnTo>
                  <a:lnTo>
                    <a:pt x="132" y="119"/>
                  </a:lnTo>
                  <a:lnTo>
                    <a:pt x="134" y="125"/>
                  </a:lnTo>
                  <a:lnTo>
                    <a:pt x="141" y="127"/>
                  </a:lnTo>
                  <a:lnTo>
                    <a:pt x="147" y="127"/>
                  </a:lnTo>
                  <a:lnTo>
                    <a:pt x="149" y="127"/>
                  </a:lnTo>
                  <a:lnTo>
                    <a:pt x="151" y="127"/>
                  </a:lnTo>
                  <a:lnTo>
                    <a:pt x="151" y="129"/>
                  </a:lnTo>
                  <a:lnTo>
                    <a:pt x="151" y="131"/>
                  </a:lnTo>
                  <a:lnTo>
                    <a:pt x="153" y="131"/>
                  </a:lnTo>
                  <a:lnTo>
                    <a:pt x="156" y="131"/>
                  </a:lnTo>
                  <a:lnTo>
                    <a:pt x="164" y="131"/>
                  </a:lnTo>
                  <a:lnTo>
                    <a:pt x="166" y="131"/>
                  </a:lnTo>
                  <a:lnTo>
                    <a:pt x="166" y="129"/>
                  </a:lnTo>
                  <a:lnTo>
                    <a:pt x="168" y="129"/>
                  </a:lnTo>
                  <a:lnTo>
                    <a:pt x="170" y="129"/>
                  </a:lnTo>
                  <a:lnTo>
                    <a:pt x="171" y="127"/>
                  </a:lnTo>
                  <a:lnTo>
                    <a:pt x="173" y="129"/>
                  </a:lnTo>
                  <a:lnTo>
                    <a:pt x="175" y="131"/>
                  </a:lnTo>
                  <a:lnTo>
                    <a:pt x="177" y="131"/>
                  </a:lnTo>
                  <a:lnTo>
                    <a:pt x="181" y="127"/>
                  </a:lnTo>
                  <a:lnTo>
                    <a:pt x="183" y="123"/>
                  </a:lnTo>
                  <a:lnTo>
                    <a:pt x="185" y="123"/>
                  </a:lnTo>
                  <a:lnTo>
                    <a:pt x="187" y="123"/>
                  </a:lnTo>
                  <a:lnTo>
                    <a:pt x="188" y="121"/>
                  </a:lnTo>
                  <a:lnTo>
                    <a:pt x="190" y="123"/>
                  </a:lnTo>
                  <a:lnTo>
                    <a:pt x="192" y="123"/>
                  </a:lnTo>
                  <a:lnTo>
                    <a:pt x="192" y="125"/>
                  </a:lnTo>
                  <a:lnTo>
                    <a:pt x="194" y="125"/>
                  </a:lnTo>
                  <a:lnTo>
                    <a:pt x="194" y="127"/>
                  </a:lnTo>
                  <a:lnTo>
                    <a:pt x="194" y="129"/>
                  </a:lnTo>
                  <a:lnTo>
                    <a:pt x="196" y="129"/>
                  </a:lnTo>
                  <a:lnTo>
                    <a:pt x="198" y="129"/>
                  </a:lnTo>
                  <a:lnTo>
                    <a:pt x="198" y="131"/>
                  </a:lnTo>
                  <a:lnTo>
                    <a:pt x="200" y="132"/>
                  </a:lnTo>
                  <a:lnTo>
                    <a:pt x="204" y="132"/>
                  </a:lnTo>
                  <a:lnTo>
                    <a:pt x="205" y="132"/>
                  </a:lnTo>
                  <a:lnTo>
                    <a:pt x="207" y="132"/>
                  </a:lnTo>
                  <a:lnTo>
                    <a:pt x="209" y="132"/>
                  </a:lnTo>
                  <a:lnTo>
                    <a:pt x="211" y="131"/>
                  </a:lnTo>
                  <a:lnTo>
                    <a:pt x="213" y="131"/>
                  </a:lnTo>
                  <a:lnTo>
                    <a:pt x="215" y="131"/>
                  </a:lnTo>
                  <a:lnTo>
                    <a:pt x="217" y="131"/>
                  </a:lnTo>
                  <a:lnTo>
                    <a:pt x="219" y="131"/>
                  </a:lnTo>
                  <a:lnTo>
                    <a:pt x="222" y="129"/>
                  </a:lnTo>
                  <a:lnTo>
                    <a:pt x="224" y="127"/>
                  </a:lnTo>
                  <a:lnTo>
                    <a:pt x="224" y="123"/>
                  </a:lnTo>
                  <a:lnTo>
                    <a:pt x="222" y="121"/>
                  </a:lnTo>
                  <a:lnTo>
                    <a:pt x="219" y="119"/>
                  </a:lnTo>
                  <a:lnTo>
                    <a:pt x="215" y="117"/>
                  </a:lnTo>
                  <a:lnTo>
                    <a:pt x="213" y="117"/>
                  </a:lnTo>
                  <a:lnTo>
                    <a:pt x="213" y="115"/>
                  </a:lnTo>
                  <a:lnTo>
                    <a:pt x="217" y="114"/>
                  </a:lnTo>
                  <a:lnTo>
                    <a:pt x="222" y="112"/>
                  </a:lnTo>
                  <a:lnTo>
                    <a:pt x="226" y="112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2" y="110"/>
                  </a:lnTo>
                  <a:lnTo>
                    <a:pt x="232" y="108"/>
                  </a:lnTo>
                  <a:lnTo>
                    <a:pt x="236" y="108"/>
                  </a:lnTo>
                  <a:lnTo>
                    <a:pt x="238" y="108"/>
                  </a:lnTo>
                  <a:lnTo>
                    <a:pt x="258" y="115"/>
                  </a:lnTo>
                  <a:lnTo>
                    <a:pt x="260" y="115"/>
                  </a:lnTo>
                  <a:lnTo>
                    <a:pt x="260" y="117"/>
                  </a:lnTo>
                  <a:lnTo>
                    <a:pt x="262" y="117"/>
                  </a:lnTo>
                  <a:lnTo>
                    <a:pt x="264" y="117"/>
                  </a:lnTo>
                  <a:lnTo>
                    <a:pt x="264" y="115"/>
                  </a:lnTo>
                  <a:lnTo>
                    <a:pt x="266" y="115"/>
                  </a:lnTo>
                  <a:lnTo>
                    <a:pt x="268" y="115"/>
                  </a:lnTo>
                  <a:lnTo>
                    <a:pt x="270" y="117"/>
                  </a:lnTo>
                  <a:lnTo>
                    <a:pt x="272" y="119"/>
                  </a:lnTo>
                  <a:lnTo>
                    <a:pt x="273" y="119"/>
                  </a:lnTo>
                  <a:lnTo>
                    <a:pt x="275" y="119"/>
                  </a:lnTo>
                  <a:lnTo>
                    <a:pt x="277" y="119"/>
                  </a:lnTo>
                  <a:lnTo>
                    <a:pt x="279" y="119"/>
                  </a:lnTo>
                  <a:lnTo>
                    <a:pt x="279" y="121"/>
                  </a:lnTo>
                  <a:lnTo>
                    <a:pt x="281" y="121"/>
                  </a:lnTo>
                  <a:lnTo>
                    <a:pt x="283" y="121"/>
                  </a:lnTo>
                  <a:lnTo>
                    <a:pt x="285" y="123"/>
                  </a:lnTo>
                  <a:lnTo>
                    <a:pt x="287" y="123"/>
                  </a:lnTo>
                  <a:lnTo>
                    <a:pt x="289" y="123"/>
                  </a:lnTo>
                  <a:lnTo>
                    <a:pt x="289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7"/>
                  </a:lnTo>
                  <a:lnTo>
                    <a:pt x="294" y="129"/>
                  </a:lnTo>
                  <a:lnTo>
                    <a:pt x="296" y="129"/>
                  </a:lnTo>
                  <a:lnTo>
                    <a:pt x="296" y="131"/>
                  </a:lnTo>
                  <a:lnTo>
                    <a:pt x="298" y="132"/>
                  </a:lnTo>
                  <a:lnTo>
                    <a:pt x="300" y="132"/>
                  </a:lnTo>
                  <a:lnTo>
                    <a:pt x="302" y="132"/>
                  </a:lnTo>
                  <a:lnTo>
                    <a:pt x="304" y="131"/>
                  </a:lnTo>
                  <a:lnTo>
                    <a:pt x="306" y="131"/>
                  </a:lnTo>
                  <a:lnTo>
                    <a:pt x="307" y="131"/>
                  </a:lnTo>
                  <a:lnTo>
                    <a:pt x="309" y="131"/>
                  </a:lnTo>
                  <a:lnTo>
                    <a:pt x="311" y="132"/>
                  </a:lnTo>
                  <a:lnTo>
                    <a:pt x="313" y="132"/>
                  </a:lnTo>
                  <a:lnTo>
                    <a:pt x="315" y="132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1" y="127"/>
                  </a:lnTo>
                  <a:lnTo>
                    <a:pt x="323" y="125"/>
                  </a:lnTo>
                  <a:lnTo>
                    <a:pt x="324" y="125"/>
                  </a:lnTo>
                  <a:lnTo>
                    <a:pt x="326" y="125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30" y="123"/>
                  </a:lnTo>
                  <a:lnTo>
                    <a:pt x="332" y="123"/>
                  </a:lnTo>
                  <a:lnTo>
                    <a:pt x="334" y="123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40" y="127"/>
                  </a:lnTo>
                  <a:lnTo>
                    <a:pt x="341" y="127"/>
                  </a:lnTo>
                  <a:lnTo>
                    <a:pt x="343" y="129"/>
                  </a:lnTo>
                  <a:lnTo>
                    <a:pt x="345" y="129"/>
                  </a:lnTo>
                  <a:lnTo>
                    <a:pt x="347" y="131"/>
                  </a:lnTo>
                  <a:lnTo>
                    <a:pt x="349" y="131"/>
                  </a:lnTo>
                  <a:lnTo>
                    <a:pt x="351" y="131"/>
                  </a:lnTo>
                  <a:lnTo>
                    <a:pt x="351" y="132"/>
                  </a:lnTo>
                  <a:lnTo>
                    <a:pt x="353" y="132"/>
                  </a:lnTo>
                  <a:lnTo>
                    <a:pt x="355" y="131"/>
                  </a:lnTo>
                  <a:lnTo>
                    <a:pt x="357" y="131"/>
                  </a:lnTo>
                  <a:lnTo>
                    <a:pt x="358" y="132"/>
                  </a:lnTo>
                  <a:lnTo>
                    <a:pt x="360" y="134"/>
                  </a:lnTo>
                  <a:lnTo>
                    <a:pt x="362" y="134"/>
                  </a:lnTo>
                  <a:lnTo>
                    <a:pt x="364" y="136"/>
                  </a:lnTo>
                  <a:lnTo>
                    <a:pt x="366" y="136"/>
                  </a:lnTo>
                  <a:lnTo>
                    <a:pt x="368" y="136"/>
                  </a:lnTo>
                  <a:lnTo>
                    <a:pt x="370" y="136"/>
                  </a:lnTo>
                  <a:lnTo>
                    <a:pt x="370" y="138"/>
                  </a:lnTo>
                  <a:lnTo>
                    <a:pt x="372" y="140"/>
                  </a:lnTo>
                  <a:lnTo>
                    <a:pt x="372" y="142"/>
                  </a:lnTo>
                  <a:lnTo>
                    <a:pt x="374" y="142"/>
                  </a:lnTo>
                  <a:lnTo>
                    <a:pt x="372" y="144"/>
                  </a:lnTo>
                  <a:lnTo>
                    <a:pt x="372" y="146"/>
                  </a:lnTo>
                  <a:lnTo>
                    <a:pt x="372" y="148"/>
                  </a:lnTo>
                  <a:lnTo>
                    <a:pt x="374" y="149"/>
                  </a:lnTo>
                  <a:lnTo>
                    <a:pt x="374" y="151"/>
                  </a:lnTo>
                  <a:lnTo>
                    <a:pt x="375" y="153"/>
                  </a:lnTo>
                  <a:lnTo>
                    <a:pt x="377" y="155"/>
                  </a:lnTo>
                  <a:lnTo>
                    <a:pt x="377" y="157"/>
                  </a:lnTo>
                  <a:lnTo>
                    <a:pt x="377" y="159"/>
                  </a:lnTo>
                  <a:lnTo>
                    <a:pt x="377" y="161"/>
                  </a:lnTo>
                  <a:lnTo>
                    <a:pt x="375" y="163"/>
                  </a:lnTo>
                  <a:lnTo>
                    <a:pt x="375" y="166"/>
                  </a:lnTo>
                  <a:lnTo>
                    <a:pt x="374" y="166"/>
                  </a:lnTo>
                  <a:lnTo>
                    <a:pt x="372" y="168"/>
                  </a:lnTo>
                  <a:lnTo>
                    <a:pt x="370" y="170"/>
                  </a:lnTo>
                  <a:lnTo>
                    <a:pt x="368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6" y="176"/>
                  </a:lnTo>
                  <a:lnTo>
                    <a:pt x="368" y="178"/>
                  </a:lnTo>
                  <a:lnTo>
                    <a:pt x="368" y="180"/>
                  </a:lnTo>
                  <a:lnTo>
                    <a:pt x="368" y="182"/>
                  </a:lnTo>
                  <a:lnTo>
                    <a:pt x="368" y="183"/>
                  </a:lnTo>
                  <a:lnTo>
                    <a:pt x="368" y="185"/>
                  </a:lnTo>
                  <a:lnTo>
                    <a:pt x="370" y="185"/>
                  </a:lnTo>
                  <a:lnTo>
                    <a:pt x="370" y="187"/>
                  </a:lnTo>
                  <a:lnTo>
                    <a:pt x="370" y="189"/>
                  </a:lnTo>
                  <a:lnTo>
                    <a:pt x="372" y="189"/>
                  </a:lnTo>
                  <a:lnTo>
                    <a:pt x="372" y="191"/>
                  </a:lnTo>
                  <a:lnTo>
                    <a:pt x="372" y="193"/>
                  </a:lnTo>
                  <a:lnTo>
                    <a:pt x="372" y="195"/>
                  </a:lnTo>
                  <a:lnTo>
                    <a:pt x="370" y="197"/>
                  </a:lnTo>
                  <a:lnTo>
                    <a:pt x="370" y="199"/>
                  </a:lnTo>
                  <a:lnTo>
                    <a:pt x="370" y="200"/>
                  </a:lnTo>
                  <a:lnTo>
                    <a:pt x="370" y="202"/>
                  </a:lnTo>
                  <a:lnTo>
                    <a:pt x="368" y="204"/>
                  </a:lnTo>
                  <a:lnTo>
                    <a:pt x="368" y="206"/>
                  </a:lnTo>
                  <a:lnTo>
                    <a:pt x="366" y="206"/>
                  </a:lnTo>
                  <a:lnTo>
                    <a:pt x="366" y="208"/>
                  </a:lnTo>
                  <a:lnTo>
                    <a:pt x="368" y="210"/>
                  </a:lnTo>
                  <a:lnTo>
                    <a:pt x="370" y="212"/>
                  </a:lnTo>
                  <a:lnTo>
                    <a:pt x="372" y="214"/>
                  </a:lnTo>
                  <a:lnTo>
                    <a:pt x="374" y="214"/>
                  </a:lnTo>
                  <a:lnTo>
                    <a:pt x="375" y="214"/>
                  </a:lnTo>
                  <a:lnTo>
                    <a:pt x="379" y="216"/>
                  </a:lnTo>
                  <a:lnTo>
                    <a:pt x="381" y="216"/>
                  </a:lnTo>
                  <a:lnTo>
                    <a:pt x="383" y="216"/>
                  </a:lnTo>
                  <a:lnTo>
                    <a:pt x="385" y="216"/>
                  </a:lnTo>
                  <a:lnTo>
                    <a:pt x="387" y="216"/>
                  </a:lnTo>
                  <a:lnTo>
                    <a:pt x="389" y="216"/>
                  </a:lnTo>
                  <a:lnTo>
                    <a:pt x="391" y="216"/>
                  </a:lnTo>
                  <a:lnTo>
                    <a:pt x="392" y="216"/>
                  </a:lnTo>
                  <a:lnTo>
                    <a:pt x="394" y="216"/>
                  </a:lnTo>
                  <a:lnTo>
                    <a:pt x="396" y="216"/>
                  </a:lnTo>
                  <a:lnTo>
                    <a:pt x="398" y="214"/>
                  </a:lnTo>
                  <a:lnTo>
                    <a:pt x="402" y="210"/>
                  </a:lnTo>
                  <a:lnTo>
                    <a:pt x="404" y="210"/>
                  </a:lnTo>
                  <a:lnTo>
                    <a:pt x="406" y="208"/>
                  </a:lnTo>
                  <a:lnTo>
                    <a:pt x="408" y="208"/>
                  </a:lnTo>
                  <a:lnTo>
                    <a:pt x="408" y="206"/>
                  </a:lnTo>
                  <a:lnTo>
                    <a:pt x="410" y="206"/>
                  </a:lnTo>
                  <a:lnTo>
                    <a:pt x="410" y="204"/>
                  </a:lnTo>
                  <a:lnTo>
                    <a:pt x="408" y="204"/>
                  </a:lnTo>
                  <a:lnTo>
                    <a:pt x="408" y="202"/>
                  </a:lnTo>
                  <a:lnTo>
                    <a:pt x="408" y="200"/>
                  </a:lnTo>
                  <a:lnTo>
                    <a:pt x="406" y="200"/>
                  </a:lnTo>
                  <a:lnTo>
                    <a:pt x="406" y="199"/>
                  </a:lnTo>
                  <a:lnTo>
                    <a:pt x="406" y="197"/>
                  </a:lnTo>
                  <a:lnTo>
                    <a:pt x="408" y="195"/>
                  </a:lnTo>
                  <a:lnTo>
                    <a:pt x="408" y="193"/>
                  </a:lnTo>
                  <a:lnTo>
                    <a:pt x="410" y="191"/>
                  </a:lnTo>
                  <a:lnTo>
                    <a:pt x="411" y="191"/>
                  </a:lnTo>
                  <a:lnTo>
                    <a:pt x="413" y="191"/>
                  </a:lnTo>
                  <a:lnTo>
                    <a:pt x="415" y="191"/>
                  </a:lnTo>
                  <a:lnTo>
                    <a:pt x="417" y="191"/>
                  </a:lnTo>
                  <a:lnTo>
                    <a:pt x="419" y="189"/>
                  </a:lnTo>
                  <a:lnTo>
                    <a:pt x="421" y="189"/>
                  </a:lnTo>
                  <a:lnTo>
                    <a:pt x="425" y="189"/>
                  </a:lnTo>
                  <a:lnTo>
                    <a:pt x="427" y="189"/>
                  </a:lnTo>
                  <a:lnTo>
                    <a:pt x="428" y="189"/>
                  </a:lnTo>
                  <a:lnTo>
                    <a:pt x="430" y="191"/>
                  </a:lnTo>
                  <a:lnTo>
                    <a:pt x="432" y="191"/>
                  </a:lnTo>
                  <a:lnTo>
                    <a:pt x="434" y="191"/>
                  </a:lnTo>
                  <a:lnTo>
                    <a:pt x="436" y="191"/>
                  </a:lnTo>
                  <a:lnTo>
                    <a:pt x="438" y="189"/>
                  </a:lnTo>
                  <a:lnTo>
                    <a:pt x="440" y="189"/>
                  </a:lnTo>
                  <a:lnTo>
                    <a:pt x="442" y="187"/>
                  </a:lnTo>
                  <a:lnTo>
                    <a:pt x="444" y="185"/>
                  </a:lnTo>
                  <a:lnTo>
                    <a:pt x="445" y="185"/>
                  </a:lnTo>
                  <a:lnTo>
                    <a:pt x="445" y="183"/>
                  </a:lnTo>
                  <a:lnTo>
                    <a:pt x="447" y="183"/>
                  </a:lnTo>
                  <a:lnTo>
                    <a:pt x="449" y="183"/>
                  </a:lnTo>
                  <a:lnTo>
                    <a:pt x="451" y="182"/>
                  </a:lnTo>
                  <a:lnTo>
                    <a:pt x="453" y="182"/>
                  </a:lnTo>
                  <a:lnTo>
                    <a:pt x="455" y="182"/>
                  </a:lnTo>
                  <a:lnTo>
                    <a:pt x="457" y="182"/>
                  </a:lnTo>
                  <a:lnTo>
                    <a:pt x="459" y="183"/>
                  </a:lnTo>
                  <a:lnTo>
                    <a:pt x="461" y="185"/>
                  </a:lnTo>
                  <a:lnTo>
                    <a:pt x="462" y="185"/>
                  </a:lnTo>
                  <a:lnTo>
                    <a:pt x="464" y="185"/>
                  </a:lnTo>
                  <a:lnTo>
                    <a:pt x="466" y="185"/>
                  </a:lnTo>
                  <a:lnTo>
                    <a:pt x="468" y="183"/>
                  </a:lnTo>
                  <a:lnTo>
                    <a:pt x="470" y="183"/>
                  </a:lnTo>
                  <a:lnTo>
                    <a:pt x="470" y="182"/>
                  </a:lnTo>
                  <a:lnTo>
                    <a:pt x="472" y="182"/>
                  </a:lnTo>
                  <a:lnTo>
                    <a:pt x="474" y="180"/>
                  </a:lnTo>
                  <a:lnTo>
                    <a:pt x="476" y="180"/>
                  </a:lnTo>
                  <a:lnTo>
                    <a:pt x="478" y="180"/>
                  </a:lnTo>
                  <a:lnTo>
                    <a:pt x="479" y="180"/>
                  </a:lnTo>
                  <a:lnTo>
                    <a:pt x="483" y="180"/>
                  </a:lnTo>
                  <a:lnTo>
                    <a:pt x="485" y="180"/>
                  </a:lnTo>
                  <a:lnTo>
                    <a:pt x="487" y="180"/>
                  </a:lnTo>
                  <a:lnTo>
                    <a:pt x="489" y="180"/>
                  </a:lnTo>
                  <a:lnTo>
                    <a:pt x="491" y="180"/>
                  </a:lnTo>
                  <a:lnTo>
                    <a:pt x="491" y="178"/>
                  </a:lnTo>
                  <a:lnTo>
                    <a:pt x="493" y="178"/>
                  </a:lnTo>
                  <a:lnTo>
                    <a:pt x="493" y="176"/>
                  </a:lnTo>
                  <a:lnTo>
                    <a:pt x="495" y="176"/>
                  </a:lnTo>
                  <a:lnTo>
                    <a:pt x="496" y="176"/>
                  </a:lnTo>
                  <a:lnTo>
                    <a:pt x="496" y="174"/>
                  </a:lnTo>
                  <a:lnTo>
                    <a:pt x="498" y="174"/>
                  </a:lnTo>
                  <a:lnTo>
                    <a:pt x="500" y="176"/>
                  </a:lnTo>
                  <a:lnTo>
                    <a:pt x="502" y="176"/>
                  </a:lnTo>
                  <a:lnTo>
                    <a:pt x="502" y="178"/>
                  </a:lnTo>
                  <a:lnTo>
                    <a:pt x="504" y="178"/>
                  </a:lnTo>
                  <a:lnTo>
                    <a:pt x="506" y="178"/>
                  </a:lnTo>
                  <a:lnTo>
                    <a:pt x="508" y="178"/>
                  </a:lnTo>
                  <a:lnTo>
                    <a:pt x="510" y="178"/>
                  </a:lnTo>
                  <a:lnTo>
                    <a:pt x="512" y="178"/>
                  </a:lnTo>
                  <a:lnTo>
                    <a:pt x="512" y="180"/>
                  </a:lnTo>
                  <a:lnTo>
                    <a:pt x="513" y="180"/>
                  </a:lnTo>
                  <a:lnTo>
                    <a:pt x="515" y="180"/>
                  </a:lnTo>
                  <a:lnTo>
                    <a:pt x="517" y="180"/>
                  </a:lnTo>
                  <a:lnTo>
                    <a:pt x="519" y="180"/>
                  </a:lnTo>
                  <a:lnTo>
                    <a:pt x="519" y="178"/>
                  </a:lnTo>
                  <a:lnTo>
                    <a:pt x="521" y="176"/>
                  </a:lnTo>
                  <a:lnTo>
                    <a:pt x="523" y="176"/>
                  </a:lnTo>
                  <a:lnTo>
                    <a:pt x="525" y="176"/>
                  </a:lnTo>
                  <a:lnTo>
                    <a:pt x="527" y="174"/>
                  </a:lnTo>
                  <a:lnTo>
                    <a:pt x="529" y="174"/>
                  </a:lnTo>
                  <a:lnTo>
                    <a:pt x="530" y="174"/>
                  </a:lnTo>
                  <a:lnTo>
                    <a:pt x="532" y="176"/>
                  </a:lnTo>
                  <a:lnTo>
                    <a:pt x="534" y="178"/>
                  </a:lnTo>
                  <a:lnTo>
                    <a:pt x="534" y="180"/>
                  </a:lnTo>
                  <a:lnTo>
                    <a:pt x="534" y="182"/>
                  </a:lnTo>
                  <a:lnTo>
                    <a:pt x="534" y="183"/>
                  </a:lnTo>
                  <a:lnTo>
                    <a:pt x="536" y="185"/>
                  </a:lnTo>
                  <a:lnTo>
                    <a:pt x="538" y="187"/>
                  </a:lnTo>
                  <a:lnTo>
                    <a:pt x="540" y="187"/>
                  </a:lnTo>
                  <a:lnTo>
                    <a:pt x="542" y="189"/>
                  </a:lnTo>
                  <a:lnTo>
                    <a:pt x="544" y="189"/>
                  </a:lnTo>
                  <a:lnTo>
                    <a:pt x="544" y="191"/>
                  </a:lnTo>
                  <a:lnTo>
                    <a:pt x="544" y="193"/>
                  </a:lnTo>
                  <a:lnTo>
                    <a:pt x="546" y="195"/>
                  </a:lnTo>
                  <a:lnTo>
                    <a:pt x="546" y="197"/>
                  </a:lnTo>
                  <a:lnTo>
                    <a:pt x="547" y="199"/>
                  </a:lnTo>
                  <a:lnTo>
                    <a:pt x="549" y="199"/>
                  </a:lnTo>
                  <a:lnTo>
                    <a:pt x="551" y="199"/>
                  </a:lnTo>
                  <a:lnTo>
                    <a:pt x="553" y="199"/>
                  </a:lnTo>
                  <a:lnTo>
                    <a:pt x="555" y="199"/>
                  </a:lnTo>
                  <a:lnTo>
                    <a:pt x="557" y="199"/>
                  </a:lnTo>
                  <a:lnTo>
                    <a:pt x="561" y="199"/>
                  </a:lnTo>
                  <a:lnTo>
                    <a:pt x="561" y="200"/>
                  </a:lnTo>
                  <a:lnTo>
                    <a:pt x="563" y="200"/>
                  </a:lnTo>
                  <a:lnTo>
                    <a:pt x="564" y="200"/>
                  </a:lnTo>
                  <a:lnTo>
                    <a:pt x="566" y="202"/>
                  </a:lnTo>
                  <a:lnTo>
                    <a:pt x="568" y="202"/>
                  </a:lnTo>
                  <a:lnTo>
                    <a:pt x="570" y="202"/>
                  </a:lnTo>
                  <a:lnTo>
                    <a:pt x="572" y="202"/>
                  </a:lnTo>
                  <a:lnTo>
                    <a:pt x="574" y="202"/>
                  </a:lnTo>
                  <a:lnTo>
                    <a:pt x="576" y="202"/>
                  </a:lnTo>
                  <a:lnTo>
                    <a:pt x="578" y="200"/>
                  </a:lnTo>
                  <a:lnTo>
                    <a:pt x="580" y="200"/>
                  </a:lnTo>
                  <a:lnTo>
                    <a:pt x="583" y="200"/>
                  </a:lnTo>
                  <a:lnTo>
                    <a:pt x="585" y="200"/>
                  </a:lnTo>
                  <a:lnTo>
                    <a:pt x="587" y="200"/>
                  </a:lnTo>
                  <a:lnTo>
                    <a:pt x="591" y="200"/>
                  </a:lnTo>
                  <a:lnTo>
                    <a:pt x="593" y="199"/>
                  </a:lnTo>
                  <a:lnTo>
                    <a:pt x="595" y="200"/>
                  </a:lnTo>
                  <a:lnTo>
                    <a:pt x="597" y="200"/>
                  </a:lnTo>
                  <a:lnTo>
                    <a:pt x="598" y="200"/>
                  </a:lnTo>
                  <a:lnTo>
                    <a:pt x="600" y="200"/>
                  </a:lnTo>
                  <a:lnTo>
                    <a:pt x="602" y="202"/>
                  </a:lnTo>
                  <a:lnTo>
                    <a:pt x="604" y="204"/>
                  </a:lnTo>
                  <a:lnTo>
                    <a:pt x="606" y="206"/>
                  </a:lnTo>
                  <a:lnTo>
                    <a:pt x="606" y="208"/>
                  </a:lnTo>
                  <a:lnTo>
                    <a:pt x="604" y="210"/>
                  </a:lnTo>
                  <a:lnTo>
                    <a:pt x="602" y="210"/>
                  </a:lnTo>
                  <a:lnTo>
                    <a:pt x="602" y="212"/>
                  </a:lnTo>
                  <a:lnTo>
                    <a:pt x="604" y="212"/>
                  </a:lnTo>
                  <a:lnTo>
                    <a:pt x="604" y="214"/>
                  </a:lnTo>
                  <a:lnTo>
                    <a:pt x="604" y="217"/>
                  </a:lnTo>
                  <a:lnTo>
                    <a:pt x="604" y="221"/>
                  </a:lnTo>
                  <a:lnTo>
                    <a:pt x="604" y="223"/>
                  </a:lnTo>
                  <a:lnTo>
                    <a:pt x="604" y="225"/>
                  </a:lnTo>
                  <a:lnTo>
                    <a:pt x="604" y="229"/>
                  </a:lnTo>
                  <a:lnTo>
                    <a:pt x="604" y="231"/>
                  </a:lnTo>
                  <a:lnTo>
                    <a:pt x="602" y="234"/>
                  </a:lnTo>
                  <a:lnTo>
                    <a:pt x="602" y="236"/>
                  </a:lnTo>
                  <a:lnTo>
                    <a:pt x="602" y="238"/>
                  </a:lnTo>
                  <a:lnTo>
                    <a:pt x="602" y="240"/>
                  </a:lnTo>
                  <a:lnTo>
                    <a:pt x="602" y="242"/>
                  </a:lnTo>
                  <a:lnTo>
                    <a:pt x="602" y="244"/>
                  </a:lnTo>
                  <a:lnTo>
                    <a:pt x="600" y="246"/>
                  </a:lnTo>
                  <a:lnTo>
                    <a:pt x="598" y="248"/>
                  </a:lnTo>
                  <a:lnTo>
                    <a:pt x="597" y="248"/>
                  </a:lnTo>
                  <a:lnTo>
                    <a:pt x="595" y="250"/>
                  </a:lnTo>
                  <a:lnTo>
                    <a:pt x="593" y="250"/>
                  </a:lnTo>
                  <a:lnTo>
                    <a:pt x="591" y="250"/>
                  </a:lnTo>
                  <a:lnTo>
                    <a:pt x="589" y="250"/>
                  </a:lnTo>
                  <a:lnTo>
                    <a:pt x="587" y="250"/>
                  </a:lnTo>
                  <a:lnTo>
                    <a:pt x="585" y="250"/>
                  </a:lnTo>
                  <a:lnTo>
                    <a:pt x="583" y="250"/>
                  </a:lnTo>
                  <a:lnTo>
                    <a:pt x="581" y="250"/>
                  </a:lnTo>
                  <a:lnTo>
                    <a:pt x="581" y="248"/>
                  </a:lnTo>
                  <a:lnTo>
                    <a:pt x="580" y="248"/>
                  </a:lnTo>
                  <a:lnTo>
                    <a:pt x="578" y="248"/>
                  </a:lnTo>
                  <a:lnTo>
                    <a:pt x="578" y="246"/>
                  </a:lnTo>
                  <a:lnTo>
                    <a:pt x="576" y="246"/>
                  </a:lnTo>
                  <a:lnTo>
                    <a:pt x="574" y="248"/>
                  </a:lnTo>
                  <a:lnTo>
                    <a:pt x="574" y="250"/>
                  </a:lnTo>
                  <a:lnTo>
                    <a:pt x="574" y="251"/>
                  </a:lnTo>
                  <a:lnTo>
                    <a:pt x="574" y="253"/>
                  </a:lnTo>
                  <a:lnTo>
                    <a:pt x="574" y="255"/>
                  </a:lnTo>
                  <a:lnTo>
                    <a:pt x="576" y="257"/>
                  </a:lnTo>
                  <a:lnTo>
                    <a:pt x="576" y="259"/>
                  </a:lnTo>
                  <a:lnTo>
                    <a:pt x="576" y="261"/>
                  </a:lnTo>
                  <a:lnTo>
                    <a:pt x="574" y="263"/>
                  </a:lnTo>
                  <a:lnTo>
                    <a:pt x="574" y="265"/>
                  </a:lnTo>
                  <a:lnTo>
                    <a:pt x="572" y="265"/>
                  </a:lnTo>
                  <a:lnTo>
                    <a:pt x="572" y="267"/>
                  </a:lnTo>
                  <a:lnTo>
                    <a:pt x="570" y="267"/>
                  </a:lnTo>
                  <a:lnTo>
                    <a:pt x="568" y="267"/>
                  </a:lnTo>
                  <a:lnTo>
                    <a:pt x="568" y="268"/>
                  </a:lnTo>
                  <a:lnTo>
                    <a:pt x="566" y="270"/>
                  </a:lnTo>
                  <a:lnTo>
                    <a:pt x="566" y="272"/>
                  </a:lnTo>
                  <a:lnTo>
                    <a:pt x="564" y="274"/>
                  </a:lnTo>
                  <a:lnTo>
                    <a:pt x="563" y="276"/>
                  </a:lnTo>
                  <a:lnTo>
                    <a:pt x="563" y="278"/>
                  </a:lnTo>
                  <a:lnTo>
                    <a:pt x="563" y="280"/>
                  </a:lnTo>
                  <a:lnTo>
                    <a:pt x="564" y="280"/>
                  </a:lnTo>
                  <a:lnTo>
                    <a:pt x="564" y="284"/>
                  </a:lnTo>
                  <a:lnTo>
                    <a:pt x="566" y="285"/>
                  </a:lnTo>
                  <a:lnTo>
                    <a:pt x="566" y="287"/>
                  </a:lnTo>
                  <a:lnTo>
                    <a:pt x="564" y="289"/>
                  </a:lnTo>
                  <a:lnTo>
                    <a:pt x="563" y="293"/>
                  </a:lnTo>
                  <a:lnTo>
                    <a:pt x="561" y="297"/>
                  </a:lnTo>
                  <a:lnTo>
                    <a:pt x="559" y="299"/>
                  </a:lnTo>
                  <a:lnTo>
                    <a:pt x="559" y="301"/>
                  </a:lnTo>
                  <a:lnTo>
                    <a:pt x="559" y="302"/>
                  </a:lnTo>
                  <a:lnTo>
                    <a:pt x="559" y="304"/>
                  </a:lnTo>
                  <a:lnTo>
                    <a:pt x="559" y="306"/>
                  </a:lnTo>
                  <a:lnTo>
                    <a:pt x="557" y="308"/>
                  </a:lnTo>
                  <a:lnTo>
                    <a:pt x="557" y="310"/>
                  </a:lnTo>
                  <a:lnTo>
                    <a:pt x="557" y="312"/>
                  </a:lnTo>
                  <a:lnTo>
                    <a:pt x="557" y="314"/>
                  </a:lnTo>
                  <a:lnTo>
                    <a:pt x="557" y="318"/>
                  </a:lnTo>
                  <a:lnTo>
                    <a:pt x="557" y="319"/>
                  </a:lnTo>
                  <a:lnTo>
                    <a:pt x="557" y="323"/>
                  </a:lnTo>
                  <a:lnTo>
                    <a:pt x="557" y="325"/>
                  </a:lnTo>
                  <a:lnTo>
                    <a:pt x="555" y="327"/>
                  </a:lnTo>
                  <a:lnTo>
                    <a:pt x="553" y="329"/>
                  </a:lnTo>
                  <a:lnTo>
                    <a:pt x="549" y="331"/>
                  </a:lnTo>
                  <a:lnTo>
                    <a:pt x="547" y="333"/>
                  </a:lnTo>
                  <a:lnTo>
                    <a:pt x="547" y="335"/>
                  </a:lnTo>
                  <a:lnTo>
                    <a:pt x="546" y="336"/>
                  </a:lnTo>
                  <a:lnTo>
                    <a:pt x="546" y="340"/>
                  </a:lnTo>
                  <a:lnTo>
                    <a:pt x="544" y="342"/>
                  </a:lnTo>
                  <a:lnTo>
                    <a:pt x="544" y="344"/>
                  </a:lnTo>
                  <a:lnTo>
                    <a:pt x="544" y="350"/>
                  </a:lnTo>
                  <a:lnTo>
                    <a:pt x="542" y="352"/>
                  </a:lnTo>
                  <a:lnTo>
                    <a:pt x="542" y="353"/>
                  </a:lnTo>
                  <a:lnTo>
                    <a:pt x="538" y="357"/>
                  </a:lnTo>
                  <a:lnTo>
                    <a:pt x="538" y="361"/>
                  </a:lnTo>
                  <a:lnTo>
                    <a:pt x="536" y="365"/>
                  </a:lnTo>
                  <a:lnTo>
                    <a:pt x="536" y="367"/>
                  </a:lnTo>
                  <a:lnTo>
                    <a:pt x="538" y="369"/>
                  </a:lnTo>
                  <a:lnTo>
                    <a:pt x="538" y="372"/>
                  </a:lnTo>
                  <a:lnTo>
                    <a:pt x="538" y="376"/>
                  </a:lnTo>
                  <a:lnTo>
                    <a:pt x="540" y="380"/>
                  </a:lnTo>
                  <a:lnTo>
                    <a:pt x="540" y="384"/>
                  </a:lnTo>
                  <a:lnTo>
                    <a:pt x="538" y="386"/>
                  </a:lnTo>
                  <a:lnTo>
                    <a:pt x="540" y="386"/>
                  </a:lnTo>
                  <a:lnTo>
                    <a:pt x="540" y="388"/>
                  </a:lnTo>
                  <a:lnTo>
                    <a:pt x="540" y="389"/>
                  </a:lnTo>
                  <a:lnTo>
                    <a:pt x="542" y="389"/>
                  </a:lnTo>
                  <a:lnTo>
                    <a:pt x="542" y="391"/>
                  </a:lnTo>
                  <a:lnTo>
                    <a:pt x="544" y="391"/>
                  </a:lnTo>
                  <a:lnTo>
                    <a:pt x="544" y="393"/>
                  </a:lnTo>
                  <a:lnTo>
                    <a:pt x="544" y="395"/>
                  </a:lnTo>
                  <a:lnTo>
                    <a:pt x="546" y="395"/>
                  </a:lnTo>
                  <a:lnTo>
                    <a:pt x="546" y="397"/>
                  </a:lnTo>
                  <a:lnTo>
                    <a:pt x="547" y="399"/>
                  </a:lnTo>
                  <a:lnTo>
                    <a:pt x="549" y="401"/>
                  </a:lnTo>
                  <a:lnTo>
                    <a:pt x="551" y="403"/>
                  </a:lnTo>
                  <a:lnTo>
                    <a:pt x="553" y="403"/>
                  </a:lnTo>
                  <a:lnTo>
                    <a:pt x="553" y="405"/>
                  </a:lnTo>
                  <a:lnTo>
                    <a:pt x="555" y="405"/>
                  </a:lnTo>
                  <a:lnTo>
                    <a:pt x="557" y="406"/>
                  </a:lnTo>
                  <a:lnTo>
                    <a:pt x="561" y="408"/>
                  </a:lnTo>
                  <a:lnTo>
                    <a:pt x="563" y="410"/>
                  </a:lnTo>
                  <a:lnTo>
                    <a:pt x="564" y="412"/>
                  </a:lnTo>
                  <a:lnTo>
                    <a:pt x="566" y="412"/>
                  </a:lnTo>
                  <a:lnTo>
                    <a:pt x="568" y="412"/>
                  </a:lnTo>
                  <a:lnTo>
                    <a:pt x="570" y="414"/>
                  </a:lnTo>
                  <a:lnTo>
                    <a:pt x="572" y="414"/>
                  </a:lnTo>
                  <a:lnTo>
                    <a:pt x="574" y="414"/>
                  </a:lnTo>
                  <a:lnTo>
                    <a:pt x="576" y="414"/>
                  </a:lnTo>
                  <a:lnTo>
                    <a:pt x="578" y="414"/>
                  </a:lnTo>
                  <a:lnTo>
                    <a:pt x="580" y="414"/>
                  </a:lnTo>
                  <a:lnTo>
                    <a:pt x="581" y="414"/>
                  </a:lnTo>
                  <a:lnTo>
                    <a:pt x="583" y="414"/>
                  </a:lnTo>
                  <a:lnTo>
                    <a:pt x="585" y="414"/>
                  </a:lnTo>
                  <a:lnTo>
                    <a:pt x="587" y="414"/>
                  </a:lnTo>
                  <a:lnTo>
                    <a:pt x="589" y="414"/>
                  </a:lnTo>
                  <a:lnTo>
                    <a:pt x="589" y="416"/>
                  </a:lnTo>
                  <a:lnTo>
                    <a:pt x="591" y="416"/>
                  </a:lnTo>
                  <a:lnTo>
                    <a:pt x="591" y="418"/>
                  </a:lnTo>
                  <a:lnTo>
                    <a:pt x="595" y="420"/>
                  </a:lnTo>
                  <a:lnTo>
                    <a:pt x="597" y="420"/>
                  </a:lnTo>
                  <a:lnTo>
                    <a:pt x="598" y="422"/>
                  </a:lnTo>
                  <a:lnTo>
                    <a:pt x="602" y="425"/>
                  </a:lnTo>
                  <a:lnTo>
                    <a:pt x="604" y="429"/>
                  </a:lnTo>
                  <a:lnTo>
                    <a:pt x="604" y="433"/>
                  </a:lnTo>
                  <a:lnTo>
                    <a:pt x="606" y="440"/>
                  </a:lnTo>
                  <a:lnTo>
                    <a:pt x="606" y="450"/>
                  </a:lnTo>
                  <a:lnTo>
                    <a:pt x="604" y="452"/>
                  </a:lnTo>
                  <a:lnTo>
                    <a:pt x="600" y="459"/>
                  </a:lnTo>
                  <a:lnTo>
                    <a:pt x="600" y="461"/>
                  </a:lnTo>
                  <a:lnTo>
                    <a:pt x="600" y="465"/>
                  </a:lnTo>
                  <a:lnTo>
                    <a:pt x="600" y="467"/>
                  </a:lnTo>
                  <a:lnTo>
                    <a:pt x="598" y="469"/>
                  </a:lnTo>
                  <a:lnTo>
                    <a:pt x="597" y="469"/>
                  </a:lnTo>
                  <a:lnTo>
                    <a:pt x="595" y="471"/>
                  </a:lnTo>
                  <a:lnTo>
                    <a:pt x="595" y="473"/>
                  </a:lnTo>
                  <a:lnTo>
                    <a:pt x="595" y="474"/>
                  </a:lnTo>
                  <a:lnTo>
                    <a:pt x="593" y="476"/>
                  </a:lnTo>
                  <a:lnTo>
                    <a:pt x="593" y="482"/>
                  </a:lnTo>
                  <a:lnTo>
                    <a:pt x="595" y="482"/>
                  </a:lnTo>
                  <a:lnTo>
                    <a:pt x="595" y="484"/>
                  </a:lnTo>
                  <a:lnTo>
                    <a:pt x="597" y="488"/>
                  </a:lnTo>
                  <a:lnTo>
                    <a:pt x="598" y="490"/>
                  </a:lnTo>
                  <a:lnTo>
                    <a:pt x="598" y="491"/>
                  </a:lnTo>
                  <a:lnTo>
                    <a:pt x="602" y="493"/>
                  </a:lnTo>
                  <a:lnTo>
                    <a:pt x="602" y="497"/>
                  </a:lnTo>
                  <a:lnTo>
                    <a:pt x="606" y="501"/>
                  </a:lnTo>
                  <a:lnTo>
                    <a:pt x="606" y="503"/>
                  </a:lnTo>
                  <a:lnTo>
                    <a:pt x="608" y="507"/>
                  </a:lnTo>
                  <a:lnTo>
                    <a:pt x="610" y="510"/>
                  </a:lnTo>
                  <a:lnTo>
                    <a:pt x="610" y="512"/>
                  </a:lnTo>
                  <a:lnTo>
                    <a:pt x="610" y="514"/>
                  </a:lnTo>
                  <a:lnTo>
                    <a:pt x="610" y="516"/>
                  </a:lnTo>
                  <a:lnTo>
                    <a:pt x="610" y="518"/>
                  </a:lnTo>
                  <a:lnTo>
                    <a:pt x="610" y="520"/>
                  </a:lnTo>
                  <a:lnTo>
                    <a:pt x="610" y="522"/>
                  </a:lnTo>
                  <a:lnTo>
                    <a:pt x="610" y="524"/>
                  </a:lnTo>
                  <a:lnTo>
                    <a:pt x="610" y="525"/>
                  </a:lnTo>
                  <a:lnTo>
                    <a:pt x="612" y="529"/>
                  </a:lnTo>
                  <a:lnTo>
                    <a:pt x="612" y="531"/>
                  </a:lnTo>
                  <a:lnTo>
                    <a:pt x="612" y="533"/>
                  </a:lnTo>
                  <a:lnTo>
                    <a:pt x="610" y="537"/>
                  </a:lnTo>
                  <a:lnTo>
                    <a:pt x="610" y="539"/>
                  </a:lnTo>
                  <a:lnTo>
                    <a:pt x="608" y="539"/>
                  </a:lnTo>
                  <a:lnTo>
                    <a:pt x="606" y="541"/>
                  </a:lnTo>
                  <a:lnTo>
                    <a:pt x="606" y="544"/>
                  </a:lnTo>
                  <a:lnTo>
                    <a:pt x="604" y="546"/>
                  </a:lnTo>
                  <a:lnTo>
                    <a:pt x="602" y="548"/>
                  </a:lnTo>
                  <a:lnTo>
                    <a:pt x="602" y="552"/>
                  </a:lnTo>
                  <a:lnTo>
                    <a:pt x="600" y="552"/>
                  </a:lnTo>
                  <a:lnTo>
                    <a:pt x="598" y="556"/>
                  </a:lnTo>
                  <a:lnTo>
                    <a:pt x="597" y="559"/>
                  </a:lnTo>
                  <a:lnTo>
                    <a:pt x="595" y="561"/>
                  </a:lnTo>
                  <a:lnTo>
                    <a:pt x="593" y="563"/>
                  </a:lnTo>
                  <a:lnTo>
                    <a:pt x="591" y="563"/>
                  </a:lnTo>
                  <a:lnTo>
                    <a:pt x="591" y="565"/>
                  </a:lnTo>
                  <a:lnTo>
                    <a:pt x="589" y="569"/>
                  </a:lnTo>
                  <a:lnTo>
                    <a:pt x="587" y="569"/>
                  </a:lnTo>
                  <a:lnTo>
                    <a:pt x="587" y="571"/>
                  </a:lnTo>
                  <a:lnTo>
                    <a:pt x="587" y="573"/>
                  </a:lnTo>
                  <a:lnTo>
                    <a:pt x="587" y="575"/>
                  </a:lnTo>
                  <a:lnTo>
                    <a:pt x="585" y="575"/>
                  </a:lnTo>
                  <a:lnTo>
                    <a:pt x="583" y="576"/>
                  </a:lnTo>
                  <a:lnTo>
                    <a:pt x="583" y="578"/>
                  </a:lnTo>
                  <a:lnTo>
                    <a:pt x="581" y="578"/>
                  </a:lnTo>
                  <a:lnTo>
                    <a:pt x="581" y="580"/>
                  </a:lnTo>
                  <a:lnTo>
                    <a:pt x="580" y="582"/>
                  </a:lnTo>
                  <a:lnTo>
                    <a:pt x="578" y="584"/>
                  </a:lnTo>
                  <a:lnTo>
                    <a:pt x="576" y="586"/>
                  </a:lnTo>
                  <a:lnTo>
                    <a:pt x="576" y="588"/>
                  </a:lnTo>
                  <a:lnTo>
                    <a:pt x="574" y="590"/>
                  </a:lnTo>
                  <a:lnTo>
                    <a:pt x="572" y="592"/>
                  </a:lnTo>
                  <a:lnTo>
                    <a:pt x="570" y="593"/>
                  </a:lnTo>
                  <a:lnTo>
                    <a:pt x="568" y="593"/>
                  </a:lnTo>
                  <a:lnTo>
                    <a:pt x="566" y="597"/>
                  </a:lnTo>
                  <a:lnTo>
                    <a:pt x="568" y="599"/>
                  </a:lnTo>
                  <a:lnTo>
                    <a:pt x="568" y="601"/>
                  </a:lnTo>
                  <a:lnTo>
                    <a:pt x="566" y="603"/>
                  </a:lnTo>
                  <a:lnTo>
                    <a:pt x="563" y="605"/>
                  </a:lnTo>
                  <a:lnTo>
                    <a:pt x="561" y="603"/>
                  </a:lnTo>
                  <a:lnTo>
                    <a:pt x="557" y="603"/>
                  </a:lnTo>
                  <a:lnTo>
                    <a:pt x="555" y="603"/>
                  </a:lnTo>
                  <a:lnTo>
                    <a:pt x="551" y="603"/>
                  </a:lnTo>
                  <a:lnTo>
                    <a:pt x="549" y="605"/>
                  </a:lnTo>
                  <a:lnTo>
                    <a:pt x="546" y="605"/>
                  </a:lnTo>
                  <a:lnTo>
                    <a:pt x="544" y="607"/>
                  </a:lnTo>
                  <a:lnTo>
                    <a:pt x="540" y="607"/>
                  </a:lnTo>
                  <a:lnTo>
                    <a:pt x="538" y="607"/>
                  </a:lnTo>
                  <a:lnTo>
                    <a:pt x="534" y="607"/>
                  </a:lnTo>
                  <a:lnTo>
                    <a:pt x="532" y="609"/>
                  </a:lnTo>
                  <a:lnTo>
                    <a:pt x="530" y="610"/>
                  </a:lnTo>
                  <a:lnTo>
                    <a:pt x="527" y="612"/>
                  </a:lnTo>
                  <a:lnTo>
                    <a:pt x="525" y="612"/>
                  </a:lnTo>
                  <a:lnTo>
                    <a:pt x="523" y="612"/>
                  </a:lnTo>
                  <a:lnTo>
                    <a:pt x="510" y="614"/>
                  </a:lnTo>
                  <a:lnTo>
                    <a:pt x="508" y="614"/>
                  </a:lnTo>
                  <a:lnTo>
                    <a:pt x="508" y="612"/>
                  </a:lnTo>
                  <a:lnTo>
                    <a:pt x="504" y="612"/>
                  </a:lnTo>
                  <a:lnTo>
                    <a:pt x="502" y="610"/>
                  </a:lnTo>
                  <a:lnTo>
                    <a:pt x="500" y="609"/>
                  </a:lnTo>
                  <a:lnTo>
                    <a:pt x="498" y="607"/>
                  </a:lnTo>
                  <a:lnTo>
                    <a:pt x="496" y="605"/>
                  </a:lnTo>
                  <a:lnTo>
                    <a:pt x="496" y="601"/>
                  </a:lnTo>
                  <a:lnTo>
                    <a:pt x="496" y="599"/>
                  </a:lnTo>
                  <a:lnTo>
                    <a:pt x="498" y="595"/>
                  </a:lnTo>
                  <a:lnTo>
                    <a:pt x="498" y="592"/>
                  </a:lnTo>
                  <a:lnTo>
                    <a:pt x="496" y="588"/>
                  </a:lnTo>
                  <a:lnTo>
                    <a:pt x="496" y="586"/>
                  </a:lnTo>
                  <a:lnTo>
                    <a:pt x="495" y="584"/>
                  </a:lnTo>
                  <a:lnTo>
                    <a:pt x="493" y="582"/>
                  </a:lnTo>
                  <a:lnTo>
                    <a:pt x="489" y="580"/>
                  </a:lnTo>
                  <a:lnTo>
                    <a:pt x="487" y="578"/>
                  </a:lnTo>
                  <a:lnTo>
                    <a:pt x="483" y="578"/>
                  </a:lnTo>
                  <a:lnTo>
                    <a:pt x="479" y="578"/>
                  </a:lnTo>
                  <a:lnTo>
                    <a:pt x="478" y="578"/>
                  </a:lnTo>
                  <a:lnTo>
                    <a:pt x="474" y="578"/>
                  </a:lnTo>
                  <a:lnTo>
                    <a:pt x="470" y="578"/>
                  </a:lnTo>
                  <a:lnTo>
                    <a:pt x="468" y="580"/>
                  </a:lnTo>
                  <a:lnTo>
                    <a:pt x="464" y="580"/>
                  </a:lnTo>
                  <a:lnTo>
                    <a:pt x="462" y="582"/>
                  </a:lnTo>
                  <a:lnTo>
                    <a:pt x="461" y="582"/>
                  </a:lnTo>
                  <a:lnTo>
                    <a:pt x="457" y="582"/>
                  </a:lnTo>
                  <a:lnTo>
                    <a:pt x="455" y="582"/>
                  </a:lnTo>
                  <a:lnTo>
                    <a:pt x="453" y="582"/>
                  </a:lnTo>
                  <a:lnTo>
                    <a:pt x="449" y="584"/>
                  </a:lnTo>
                  <a:lnTo>
                    <a:pt x="447" y="588"/>
                  </a:lnTo>
                  <a:lnTo>
                    <a:pt x="445" y="592"/>
                  </a:lnTo>
                  <a:lnTo>
                    <a:pt x="444" y="593"/>
                  </a:lnTo>
                  <a:lnTo>
                    <a:pt x="440" y="590"/>
                  </a:lnTo>
                  <a:lnTo>
                    <a:pt x="440" y="588"/>
                  </a:lnTo>
                  <a:lnTo>
                    <a:pt x="436" y="588"/>
                  </a:lnTo>
                  <a:lnTo>
                    <a:pt x="434" y="590"/>
                  </a:lnTo>
                  <a:lnTo>
                    <a:pt x="434" y="592"/>
                  </a:lnTo>
                  <a:lnTo>
                    <a:pt x="432" y="593"/>
                  </a:lnTo>
                  <a:lnTo>
                    <a:pt x="430" y="597"/>
                  </a:lnTo>
                  <a:lnTo>
                    <a:pt x="428" y="601"/>
                  </a:lnTo>
                  <a:lnTo>
                    <a:pt x="428" y="603"/>
                  </a:lnTo>
                  <a:lnTo>
                    <a:pt x="427" y="603"/>
                  </a:lnTo>
                  <a:lnTo>
                    <a:pt x="425" y="605"/>
                  </a:lnTo>
                  <a:lnTo>
                    <a:pt x="423" y="607"/>
                  </a:lnTo>
                  <a:lnTo>
                    <a:pt x="419" y="609"/>
                  </a:lnTo>
                  <a:lnTo>
                    <a:pt x="417" y="610"/>
                  </a:lnTo>
                  <a:lnTo>
                    <a:pt x="415" y="612"/>
                  </a:lnTo>
                  <a:lnTo>
                    <a:pt x="413" y="614"/>
                  </a:lnTo>
                  <a:lnTo>
                    <a:pt x="411" y="616"/>
                  </a:lnTo>
                  <a:lnTo>
                    <a:pt x="408" y="618"/>
                  </a:lnTo>
                  <a:lnTo>
                    <a:pt x="404" y="618"/>
                  </a:lnTo>
                  <a:lnTo>
                    <a:pt x="402" y="620"/>
                  </a:lnTo>
                  <a:lnTo>
                    <a:pt x="402" y="622"/>
                  </a:lnTo>
                  <a:lnTo>
                    <a:pt x="400" y="624"/>
                  </a:lnTo>
                  <a:lnTo>
                    <a:pt x="400" y="627"/>
                  </a:lnTo>
                  <a:lnTo>
                    <a:pt x="398" y="629"/>
                  </a:lnTo>
                  <a:lnTo>
                    <a:pt x="396" y="631"/>
                  </a:lnTo>
                  <a:lnTo>
                    <a:pt x="394" y="633"/>
                  </a:lnTo>
                  <a:lnTo>
                    <a:pt x="392" y="635"/>
                  </a:lnTo>
                  <a:lnTo>
                    <a:pt x="391" y="637"/>
                  </a:lnTo>
                  <a:lnTo>
                    <a:pt x="389" y="639"/>
                  </a:lnTo>
                  <a:lnTo>
                    <a:pt x="387" y="641"/>
                  </a:lnTo>
                  <a:lnTo>
                    <a:pt x="383" y="643"/>
                  </a:lnTo>
                  <a:lnTo>
                    <a:pt x="381" y="644"/>
                  </a:lnTo>
                  <a:lnTo>
                    <a:pt x="379" y="646"/>
                  </a:lnTo>
                  <a:lnTo>
                    <a:pt x="377" y="646"/>
                  </a:lnTo>
                  <a:lnTo>
                    <a:pt x="375" y="646"/>
                  </a:lnTo>
                  <a:lnTo>
                    <a:pt x="375" y="648"/>
                  </a:lnTo>
                  <a:lnTo>
                    <a:pt x="375" y="650"/>
                  </a:lnTo>
                  <a:lnTo>
                    <a:pt x="377" y="650"/>
                  </a:lnTo>
                  <a:lnTo>
                    <a:pt x="381" y="652"/>
                  </a:lnTo>
                  <a:lnTo>
                    <a:pt x="383" y="652"/>
                  </a:lnTo>
                  <a:lnTo>
                    <a:pt x="387" y="652"/>
                  </a:lnTo>
                  <a:lnTo>
                    <a:pt x="389" y="652"/>
                  </a:lnTo>
                  <a:lnTo>
                    <a:pt x="391" y="652"/>
                  </a:lnTo>
                  <a:lnTo>
                    <a:pt x="392" y="654"/>
                  </a:lnTo>
                  <a:lnTo>
                    <a:pt x="392" y="656"/>
                  </a:lnTo>
                  <a:lnTo>
                    <a:pt x="392" y="658"/>
                  </a:lnTo>
                  <a:lnTo>
                    <a:pt x="392" y="660"/>
                  </a:lnTo>
                  <a:lnTo>
                    <a:pt x="392" y="663"/>
                  </a:lnTo>
                  <a:lnTo>
                    <a:pt x="394" y="665"/>
                  </a:lnTo>
                  <a:lnTo>
                    <a:pt x="396" y="667"/>
                  </a:lnTo>
                  <a:lnTo>
                    <a:pt x="396" y="671"/>
                  </a:lnTo>
                  <a:lnTo>
                    <a:pt x="394" y="673"/>
                  </a:lnTo>
                  <a:lnTo>
                    <a:pt x="392" y="675"/>
                  </a:lnTo>
                  <a:lnTo>
                    <a:pt x="391" y="677"/>
                  </a:lnTo>
                  <a:lnTo>
                    <a:pt x="389" y="678"/>
                  </a:lnTo>
                  <a:lnTo>
                    <a:pt x="387" y="682"/>
                  </a:lnTo>
                  <a:lnTo>
                    <a:pt x="387" y="684"/>
                  </a:lnTo>
                  <a:lnTo>
                    <a:pt x="387" y="686"/>
                  </a:lnTo>
                  <a:lnTo>
                    <a:pt x="387" y="690"/>
                  </a:lnTo>
                  <a:lnTo>
                    <a:pt x="385" y="692"/>
                  </a:lnTo>
                  <a:lnTo>
                    <a:pt x="385" y="694"/>
                  </a:lnTo>
                  <a:lnTo>
                    <a:pt x="385" y="695"/>
                  </a:lnTo>
                  <a:lnTo>
                    <a:pt x="385" y="699"/>
                  </a:lnTo>
                  <a:lnTo>
                    <a:pt x="387" y="701"/>
                  </a:lnTo>
                  <a:lnTo>
                    <a:pt x="389" y="703"/>
                  </a:lnTo>
                  <a:lnTo>
                    <a:pt x="391" y="707"/>
                  </a:lnTo>
                  <a:lnTo>
                    <a:pt x="389" y="709"/>
                  </a:lnTo>
                  <a:lnTo>
                    <a:pt x="389" y="711"/>
                  </a:lnTo>
                  <a:lnTo>
                    <a:pt x="389" y="714"/>
                  </a:lnTo>
                  <a:lnTo>
                    <a:pt x="389" y="716"/>
                  </a:lnTo>
                  <a:lnTo>
                    <a:pt x="392" y="718"/>
                  </a:lnTo>
                  <a:lnTo>
                    <a:pt x="394" y="720"/>
                  </a:lnTo>
                  <a:lnTo>
                    <a:pt x="394" y="724"/>
                  </a:lnTo>
                  <a:lnTo>
                    <a:pt x="394" y="726"/>
                  </a:lnTo>
                  <a:lnTo>
                    <a:pt x="396" y="728"/>
                  </a:lnTo>
                  <a:lnTo>
                    <a:pt x="398" y="729"/>
                  </a:lnTo>
                  <a:lnTo>
                    <a:pt x="400" y="729"/>
                  </a:lnTo>
                  <a:lnTo>
                    <a:pt x="402" y="729"/>
                  </a:lnTo>
                  <a:lnTo>
                    <a:pt x="408" y="729"/>
                  </a:lnTo>
                  <a:lnTo>
                    <a:pt x="410" y="729"/>
                  </a:lnTo>
                  <a:lnTo>
                    <a:pt x="411" y="729"/>
                  </a:lnTo>
                  <a:lnTo>
                    <a:pt x="413" y="729"/>
                  </a:lnTo>
                  <a:lnTo>
                    <a:pt x="417" y="731"/>
                  </a:lnTo>
                  <a:lnTo>
                    <a:pt x="419" y="731"/>
                  </a:lnTo>
                  <a:lnTo>
                    <a:pt x="419" y="733"/>
                  </a:lnTo>
                  <a:lnTo>
                    <a:pt x="421" y="735"/>
                  </a:lnTo>
                  <a:lnTo>
                    <a:pt x="421" y="739"/>
                  </a:lnTo>
                  <a:lnTo>
                    <a:pt x="423" y="741"/>
                  </a:lnTo>
                  <a:lnTo>
                    <a:pt x="425" y="743"/>
                  </a:lnTo>
                  <a:lnTo>
                    <a:pt x="428" y="745"/>
                  </a:lnTo>
                  <a:lnTo>
                    <a:pt x="430" y="745"/>
                  </a:lnTo>
                  <a:lnTo>
                    <a:pt x="432" y="745"/>
                  </a:lnTo>
                  <a:lnTo>
                    <a:pt x="434" y="746"/>
                  </a:lnTo>
                  <a:lnTo>
                    <a:pt x="438" y="746"/>
                  </a:lnTo>
                  <a:lnTo>
                    <a:pt x="440" y="746"/>
                  </a:lnTo>
                  <a:lnTo>
                    <a:pt x="442" y="746"/>
                  </a:lnTo>
                  <a:lnTo>
                    <a:pt x="444" y="746"/>
                  </a:lnTo>
                  <a:lnTo>
                    <a:pt x="442" y="748"/>
                  </a:lnTo>
                  <a:lnTo>
                    <a:pt x="438" y="750"/>
                  </a:lnTo>
                  <a:lnTo>
                    <a:pt x="436" y="750"/>
                  </a:lnTo>
                  <a:lnTo>
                    <a:pt x="434" y="752"/>
                  </a:lnTo>
                  <a:lnTo>
                    <a:pt x="432" y="752"/>
                  </a:lnTo>
                  <a:lnTo>
                    <a:pt x="430" y="754"/>
                  </a:lnTo>
                  <a:lnTo>
                    <a:pt x="430" y="756"/>
                  </a:lnTo>
                  <a:lnTo>
                    <a:pt x="428" y="758"/>
                  </a:lnTo>
                  <a:lnTo>
                    <a:pt x="427" y="760"/>
                  </a:lnTo>
                  <a:lnTo>
                    <a:pt x="425" y="760"/>
                  </a:lnTo>
                  <a:lnTo>
                    <a:pt x="423" y="762"/>
                  </a:lnTo>
                  <a:lnTo>
                    <a:pt x="421" y="763"/>
                  </a:lnTo>
                  <a:lnTo>
                    <a:pt x="419" y="763"/>
                  </a:lnTo>
                  <a:lnTo>
                    <a:pt x="417" y="763"/>
                  </a:lnTo>
                  <a:lnTo>
                    <a:pt x="415" y="763"/>
                  </a:lnTo>
                  <a:lnTo>
                    <a:pt x="415" y="765"/>
                  </a:lnTo>
                  <a:lnTo>
                    <a:pt x="411" y="765"/>
                  </a:lnTo>
                  <a:lnTo>
                    <a:pt x="411" y="767"/>
                  </a:lnTo>
                  <a:lnTo>
                    <a:pt x="410" y="769"/>
                  </a:lnTo>
                  <a:lnTo>
                    <a:pt x="408" y="769"/>
                  </a:lnTo>
                  <a:lnTo>
                    <a:pt x="408" y="771"/>
                  </a:lnTo>
                  <a:lnTo>
                    <a:pt x="406" y="771"/>
                  </a:lnTo>
                  <a:lnTo>
                    <a:pt x="406" y="773"/>
                  </a:lnTo>
                  <a:lnTo>
                    <a:pt x="404" y="773"/>
                  </a:lnTo>
                  <a:lnTo>
                    <a:pt x="402" y="773"/>
                  </a:lnTo>
                  <a:lnTo>
                    <a:pt x="400" y="773"/>
                  </a:lnTo>
                  <a:lnTo>
                    <a:pt x="398" y="773"/>
                  </a:lnTo>
                  <a:lnTo>
                    <a:pt x="396" y="773"/>
                  </a:lnTo>
                  <a:lnTo>
                    <a:pt x="394" y="773"/>
                  </a:lnTo>
                  <a:lnTo>
                    <a:pt x="394" y="775"/>
                  </a:lnTo>
                  <a:lnTo>
                    <a:pt x="392" y="775"/>
                  </a:lnTo>
                  <a:lnTo>
                    <a:pt x="391" y="777"/>
                  </a:lnTo>
                  <a:lnTo>
                    <a:pt x="389" y="777"/>
                  </a:lnTo>
                  <a:lnTo>
                    <a:pt x="387" y="779"/>
                  </a:lnTo>
                  <a:lnTo>
                    <a:pt x="385" y="779"/>
                  </a:lnTo>
                  <a:lnTo>
                    <a:pt x="383" y="779"/>
                  </a:lnTo>
                  <a:lnTo>
                    <a:pt x="381" y="779"/>
                  </a:lnTo>
                  <a:lnTo>
                    <a:pt x="381" y="780"/>
                  </a:lnTo>
                  <a:lnTo>
                    <a:pt x="379" y="780"/>
                  </a:lnTo>
                  <a:lnTo>
                    <a:pt x="377" y="780"/>
                  </a:lnTo>
                  <a:lnTo>
                    <a:pt x="377" y="782"/>
                  </a:lnTo>
                  <a:lnTo>
                    <a:pt x="375" y="782"/>
                  </a:lnTo>
                  <a:lnTo>
                    <a:pt x="375" y="784"/>
                  </a:lnTo>
                  <a:lnTo>
                    <a:pt x="375" y="786"/>
                  </a:lnTo>
                  <a:lnTo>
                    <a:pt x="374" y="786"/>
                  </a:lnTo>
                  <a:lnTo>
                    <a:pt x="374" y="788"/>
                  </a:lnTo>
                  <a:lnTo>
                    <a:pt x="372" y="790"/>
                  </a:lnTo>
                  <a:lnTo>
                    <a:pt x="370" y="792"/>
                  </a:lnTo>
                  <a:lnTo>
                    <a:pt x="368" y="792"/>
                  </a:lnTo>
                  <a:lnTo>
                    <a:pt x="366" y="794"/>
                  </a:lnTo>
                  <a:lnTo>
                    <a:pt x="364" y="794"/>
                  </a:lnTo>
                  <a:lnTo>
                    <a:pt x="364" y="796"/>
                  </a:lnTo>
                  <a:lnTo>
                    <a:pt x="362" y="796"/>
                  </a:lnTo>
                  <a:lnTo>
                    <a:pt x="360" y="797"/>
                  </a:lnTo>
                  <a:lnTo>
                    <a:pt x="360" y="799"/>
                  </a:lnTo>
                  <a:lnTo>
                    <a:pt x="358" y="799"/>
                  </a:lnTo>
                  <a:lnTo>
                    <a:pt x="358" y="801"/>
                  </a:lnTo>
                  <a:lnTo>
                    <a:pt x="357" y="803"/>
                  </a:lnTo>
                  <a:lnTo>
                    <a:pt x="355" y="805"/>
                  </a:lnTo>
                  <a:lnTo>
                    <a:pt x="355" y="807"/>
                  </a:lnTo>
                  <a:lnTo>
                    <a:pt x="353" y="807"/>
                  </a:lnTo>
                  <a:lnTo>
                    <a:pt x="353" y="809"/>
                  </a:lnTo>
                  <a:lnTo>
                    <a:pt x="353" y="811"/>
                  </a:lnTo>
                  <a:lnTo>
                    <a:pt x="351" y="811"/>
                  </a:lnTo>
                  <a:lnTo>
                    <a:pt x="349" y="813"/>
                  </a:lnTo>
                  <a:lnTo>
                    <a:pt x="349" y="814"/>
                  </a:lnTo>
                  <a:lnTo>
                    <a:pt x="347" y="816"/>
                  </a:lnTo>
                  <a:lnTo>
                    <a:pt x="347" y="818"/>
                  </a:lnTo>
                  <a:lnTo>
                    <a:pt x="345" y="818"/>
                  </a:lnTo>
                  <a:lnTo>
                    <a:pt x="345" y="820"/>
                  </a:lnTo>
                  <a:lnTo>
                    <a:pt x="343" y="820"/>
                  </a:lnTo>
                  <a:lnTo>
                    <a:pt x="341" y="820"/>
                  </a:lnTo>
                  <a:lnTo>
                    <a:pt x="340" y="822"/>
                  </a:lnTo>
                  <a:lnTo>
                    <a:pt x="338" y="822"/>
                  </a:lnTo>
                  <a:lnTo>
                    <a:pt x="338" y="824"/>
                  </a:lnTo>
                  <a:lnTo>
                    <a:pt x="338" y="826"/>
                  </a:lnTo>
                  <a:lnTo>
                    <a:pt x="338" y="828"/>
                  </a:lnTo>
                  <a:lnTo>
                    <a:pt x="338" y="830"/>
                  </a:lnTo>
                  <a:lnTo>
                    <a:pt x="340" y="831"/>
                  </a:lnTo>
                  <a:lnTo>
                    <a:pt x="340" y="833"/>
                  </a:lnTo>
                  <a:lnTo>
                    <a:pt x="340" y="835"/>
                  </a:lnTo>
                  <a:lnTo>
                    <a:pt x="338" y="835"/>
                  </a:lnTo>
                  <a:lnTo>
                    <a:pt x="338" y="837"/>
                  </a:lnTo>
                  <a:lnTo>
                    <a:pt x="336" y="837"/>
                  </a:lnTo>
                  <a:lnTo>
                    <a:pt x="336" y="839"/>
                  </a:lnTo>
                  <a:lnTo>
                    <a:pt x="338" y="841"/>
                  </a:lnTo>
                  <a:lnTo>
                    <a:pt x="340" y="843"/>
                  </a:lnTo>
                  <a:lnTo>
                    <a:pt x="340" y="845"/>
                  </a:lnTo>
                  <a:lnTo>
                    <a:pt x="341" y="845"/>
                  </a:lnTo>
                  <a:lnTo>
                    <a:pt x="343" y="847"/>
                  </a:lnTo>
                  <a:lnTo>
                    <a:pt x="343" y="848"/>
                  </a:lnTo>
                  <a:lnTo>
                    <a:pt x="343" y="850"/>
                  </a:lnTo>
                  <a:lnTo>
                    <a:pt x="343" y="852"/>
                  </a:lnTo>
                  <a:lnTo>
                    <a:pt x="343" y="854"/>
                  </a:lnTo>
                  <a:lnTo>
                    <a:pt x="343" y="856"/>
                  </a:lnTo>
                  <a:lnTo>
                    <a:pt x="343" y="858"/>
                  </a:lnTo>
                  <a:lnTo>
                    <a:pt x="345" y="860"/>
                  </a:lnTo>
                  <a:lnTo>
                    <a:pt x="347" y="862"/>
                  </a:lnTo>
                  <a:lnTo>
                    <a:pt x="349" y="864"/>
                  </a:lnTo>
                  <a:lnTo>
                    <a:pt x="349" y="865"/>
                  </a:lnTo>
                  <a:lnTo>
                    <a:pt x="351" y="865"/>
                  </a:lnTo>
                  <a:lnTo>
                    <a:pt x="353" y="865"/>
                  </a:lnTo>
                  <a:lnTo>
                    <a:pt x="355" y="865"/>
                  </a:lnTo>
                  <a:lnTo>
                    <a:pt x="357" y="865"/>
                  </a:lnTo>
                  <a:lnTo>
                    <a:pt x="357" y="867"/>
                  </a:lnTo>
                  <a:lnTo>
                    <a:pt x="358" y="867"/>
                  </a:lnTo>
                  <a:lnTo>
                    <a:pt x="358" y="869"/>
                  </a:lnTo>
                  <a:lnTo>
                    <a:pt x="358" y="871"/>
                  </a:lnTo>
                  <a:lnTo>
                    <a:pt x="358" y="873"/>
                  </a:lnTo>
                  <a:lnTo>
                    <a:pt x="358" y="875"/>
                  </a:lnTo>
                  <a:lnTo>
                    <a:pt x="358" y="877"/>
                  </a:lnTo>
                  <a:lnTo>
                    <a:pt x="360" y="879"/>
                  </a:lnTo>
                  <a:lnTo>
                    <a:pt x="362" y="879"/>
                  </a:lnTo>
                  <a:lnTo>
                    <a:pt x="364" y="881"/>
                  </a:lnTo>
                  <a:lnTo>
                    <a:pt x="366" y="882"/>
                  </a:lnTo>
                  <a:lnTo>
                    <a:pt x="366" y="884"/>
                  </a:lnTo>
                  <a:lnTo>
                    <a:pt x="368" y="884"/>
                  </a:lnTo>
                  <a:lnTo>
                    <a:pt x="370" y="884"/>
                  </a:lnTo>
                  <a:lnTo>
                    <a:pt x="372" y="886"/>
                  </a:lnTo>
                  <a:lnTo>
                    <a:pt x="374" y="886"/>
                  </a:lnTo>
                  <a:lnTo>
                    <a:pt x="374" y="888"/>
                  </a:lnTo>
                  <a:lnTo>
                    <a:pt x="375" y="888"/>
                  </a:lnTo>
                  <a:lnTo>
                    <a:pt x="375" y="890"/>
                  </a:lnTo>
                  <a:lnTo>
                    <a:pt x="377" y="892"/>
                  </a:lnTo>
                  <a:lnTo>
                    <a:pt x="379" y="894"/>
                  </a:lnTo>
                  <a:lnTo>
                    <a:pt x="379" y="896"/>
                  </a:lnTo>
                  <a:lnTo>
                    <a:pt x="381" y="896"/>
                  </a:lnTo>
                  <a:lnTo>
                    <a:pt x="381" y="898"/>
                  </a:lnTo>
                  <a:lnTo>
                    <a:pt x="381" y="899"/>
                  </a:lnTo>
                  <a:lnTo>
                    <a:pt x="383" y="899"/>
                  </a:lnTo>
                  <a:lnTo>
                    <a:pt x="383" y="901"/>
                  </a:lnTo>
                  <a:lnTo>
                    <a:pt x="383" y="903"/>
                  </a:lnTo>
                  <a:lnTo>
                    <a:pt x="385" y="905"/>
                  </a:lnTo>
                  <a:lnTo>
                    <a:pt x="387" y="907"/>
                  </a:lnTo>
                  <a:lnTo>
                    <a:pt x="389" y="909"/>
                  </a:lnTo>
                  <a:lnTo>
                    <a:pt x="391" y="911"/>
                  </a:lnTo>
                  <a:lnTo>
                    <a:pt x="392" y="911"/>
                  </a:lnTo>
                  <a:lnTo>
                    <a:pt x="394" y="913"/>
                  </a:lnTo>
                  <a:lnTo>
                    <a:pt x="396" y="913"/>
                  </a:lnTo>
                  <a:lnTo>
                    <a:pt x="398" y="913"/>
                  </a:lnTo>
                  <a:lnTo>
                    <a:pt x="400" y="915"/>
                  </a:lnTo>
                  <a:lnTo>
                    <a:pt x="402" y="915"/>
                  </a:lnTo>
                  <a:lnTo>
                    <a:pt x="404" y="915"/>
                  </a:lnTo>
                  <a:lnTo>
                    <a:pt x="404" y="917"/>
                  </a:lnTo>
                  <a:lnTo>
                    <a:pt x="406" y="918"/>
                  </a:lnTo>
                  <a:lnTo>
                    <a:pt x="406" y="920"/>
                  </a:lnTo>
                  <a:lnTo>
                    <a:pt x="408" y="922"/>
                  </a:lnTo>
                  <a:lnTo>
                    <a:pt x="410" y="924"/>
                  </a:lnTo>
                  <a:lnTo>
                    <a:pt x="411" y="926"/>
                  </a:lnTo>
                  <a:lnTo>
                    <a:pt x="413" y="928"/>
                  </a:lnTo>
                  <a:lnTo>
                    <a:pt x="415" y="930"/>
                  </a:lnTo>
                  <a:lnTo>
                    <a:pt x="419" y="934"/>
                  </a:lnTo>
                  <a:lnTo>
                    <a:pt x="419" y="935"/>
                  </a:lnTo>
                  <a:lnTo>
                    <a:pt x="421" y="937"/>
                  </a:lnTo>
                  <a:lnTo>
                    <a:pt x="421" y="939"/>
                  </a:lnTo>
                  <a:lnTo>
                    <a:pt x="423" y="941"/>
                  </a:lnTo>
                  <a:lnTo>
                    <a:pt x="423" y="943"/>
                  </a:lnTo>
                  <a:lnTo>
                    <a:pt x="423" y="945"/>
                  </a:lnTo>
                  <a:lnTo>
                    <a:pt x="423" y="947"/>
                  </a:lnTo>
                  <a:lnTo>
                    <a:pt x="425" y="949"/>
                  </a:lnTo>
                  <a:lnTo>
                    <a:pt x="425" y="951"/>
                  </a:lnTo>
                  <a:lnTo>
                    <a:pt x="427" y="952"/>
                  </a:lnTo>
                  <a:lnTo>
                    <a:pt x="427" y="954"/>
                  </a:lnTo>
                  <a:lnTo>
                    <a:pt x="428" y="956"/>
                  </a:lnTo>
                  <a:lnTo>
                    <a:pt x="430" y="962"/>
                  </a:lnTo>
                  <a:lnTo>
                    <a:pt x="432" y="962"/>
                  </a:lnTo>
                  <a:lnTo>
                    <a:pt x="432" y="964"/>
                  </a:lnTo>
                  <a:lnTo>
                    <a:pt x="432" y="966"/>
                  </a:lnTo>
                  <a:lnTo>
                    <a:pt x="434" y="968"/>
                  </a:lnTo>
                  <a:lnTo>
                    <a:pt x="434" y="969"/>
                  </a:lnTo>
                  <a:lnTo>
                    <a:pt x="434" y="971"/>
                  </a:lnTo>
                  <a:lnTo>
                    <a:pt x="436" y="973"/>
                  </a:lnTo>
                  <a:lnTo>
                    <a:pt x="436" y="975"/>
                  </a:lnTo>
                  <a:lnTo>
                    <a:pt x="438" y="977"/>
                  </a:lnTo>
                  <a:lnTo>
                    <a:pt x="442" y="981"/>
                  </a:lnTo>
                  <a:lnTo>
                    <a:pt x="444" y="983"/>
                  </a:lnTo>
                  <a:lnTo>
                    <a:pt x="445" y="985"/>
                  </a:lnTo>
                  <a:lnTo>
                    <a:pt x="447" y="985"/>
                  </a:lnTo>
                  <a:lnTo>
                    <a:pt x="449" y="986"/>
                  </a:lnTo>
                  <a:lnTo>
                    <a:pt x="451" y="988"/>
                  </a:lnTo>
                  <a:lnTo>
                    <a:pt x="453" y="990"/>
                  </a:lnTo>
                  <a:lnTo>
                    <a:pt x="453" y="992"/>
                  </a:lnTo>
                  <a:lnTo>
                    <a:pt x="455" y="992"/>
                  </a:lnTo>
                  <a:lnTo>
                    <a:pt x="455" y="994"/>
                  </a:lnTo>
                  <a:lnTo>
                    <a:pt x="455" y="996"/>
                  </a:lnTo>
                  <a:lnTo>
                    <a:pt x="455" y="998"/>
                  </a:lnTo>
                  <a:lnTo>
                    <a:pt x="455" y="1000"/>
                  </a:lnTo>
                  <a:lnTo>
                    <a:pt x="455" y="1002"/>
                  </a:lnTo>
                  <a:lnTo>
                    <a:pt x="455" y="1003"/>
                  </a:lnTo>
                  <a:lnTo>
                    <a:pt x="453" y="1003"/>
                  </a:lnTo>
                  <a:lnTo>
                    <a:pt x="453" y="1005"/>
                  </a:lnTo>
                  <a:lnTo>
                    <a:pt x="451" y="1007"/>
                  </a:lnTo>
                  <a:lnTo>
                    <a:pt x="449" y="1007"/>
                  </a:lnTo>
                  <a:lnTo>
                    <a:pt x="447" y="1007"/>
                  </a:lnTo>
                  <a:lnTo>
                    <a:pt x="445" y="1007"/>
                  </a:lnTo>
                  <a:lnTo>
                    <a:pt x="444" y="1007"/>
                  </a:lnTo>
                  <a:lnTo>
                    <a:pt x="442" y="1007"/>
                  </a:lnTo>
                  <a:lnTo>
                    <a:pt x="440" y="1009"/>
                  </a:lnTo>
                  <a:lnTo>
                    <a:pt x="438" y="1009"/>
                  </a:lnTo>
                  <a:lnTo>
                    <a:pt x="436" y="1009"/>
                  </a:lnTo>
                  <a:lnTo>
                    <a:pt x="434" y="1009"/>
                  </a:lnTo>
                  <a:lnTo>
                    <a:pt x="432" y="1011"/>
                  </a:lnTo>
                  <a:lnTo>
                    <a:pt x="430" y="1011"/>
                  </a:lnTo>
                  <a:lnTo>
                    <a:pt x="427" y="1011"/>
                  </a:lnTo>
                  <a:lnTo>
                    <a:pt x="423" y="1013"/>
                  </a:lnTo>
                  <a:lnTo>
                    <a:pt x="421" y="1013"/>
                  </a:lnTo>
                  <a:lnTo>
                    <a:pt x="419" y="1013"/>
                  </a:lnTo>
                  <a:lnTo>
                    <a:pt x="417" y="1013"/>
                  </a:lnTo>
                  <a:lnTo>
                    <a:pt x="415" y="1011"/>
                  </a:lnTo>
                  <a:lnTo>
                    <a:pt x="413" y="1011"/>
                  </a:lnTo>
                  <a:lnTo>
                    <a:pt x="411" y="1011"/>
                  </a:lnTo>
                  <a:lnTo>
                    <a:pt x="411" y="1009"/>
                  </a:lnTo>
                  <a:lnTo>
                    <a:pt x="413" y="1009"/>
                  </a:lnTo>
                  <a:lnTo>
                    <a:pt x="415" y="1007"/>
                  </a:lnTo>
                  <a:lnTo>
                    <a:pt x="417" y="1007"/>
                  </a:lnTo>
                  <a:lnTo>
                    <a:pt x="417" y="1005"/>
                  </a:lnTo>
                  <a:lnTo>
                    <a:pt x="419" y="1005"/>
                  </a:lnTo>
                  <a:lnTo>
                    <a:pt x="421" y="1003"/>
                  </a:lnTo>
                  <a:lnTo>
                    <a:pt x="421" y="1002"/>
                  </a:lnTo>
                  <a:lnTo>
                    <a:pt x="419" y="1002"/>
                  </a:lnTo>
                  <a:lnTo>
                    <a:pt x="419" y="1000"/>
                  </a:lnTo>
                  <a:lnTo>
                    <a:pt x="419" y="998"/>
                  </a:lnTo>
                  <a:lnTo>
                    <a:pt x="417" y="996"/>
                  </a:lnTo>
                  <a:lnTo>
                    <a:pt x="417" y="994"/>
                  </a:lnTo>
                  <a:lnTo>
                    <a:pt x="415" y="994"/>
                  </a:lnTo>
                  <a:lnTo>
                    <a:pt x="413" y="992"/>
                  </a:lnTo>
                  <a:lnTo>
                    <a:pt x="411" y="992"/>
                  </a:lnTo>
                  <a:lnTo>
                    <a:pt x="410" y="990"/>
                  </a:lnTo>
                  <a:lnTo>
                    <a:pt x="408" y="988"/>
                  </a:lnTo>
                  <a:lnTo>
                    <a:pt x="408" y="986"/>
                  </a:lnTo>
                  <a:lnTo>
                    <a:pt x="408" y="985"/>
                  </a:lnTo>
                  <a:lnTo>
                    <a:pt x="410" y="981"/>
                  </a:lnTo>
                  <a:lnTo>
                    <a:pt x="410" y="979"/>
                  </a:lnTo>
                  <a:lnTo>
                    <a:pt x="411" y="977"/>
                  </a:lnTo>
                  <a:lnTo>
                    <a:pt x="411" y="975"/>
                  </a:lnTo>
                  <a:lnTo>
                    <a:pt x="413" y="975"/>
                  </a:lnTo>
                  <a:lnTo>
                    <a:pt x="413" y="973"/>
                  </a:lnTo>
                  <a:lnTo>
                    <a:pt x="411" y="971"/>
                  </a:lnTo>
                  <a:lnTo>
                    <a:pt x="410" y="971"/>
                  </a:lnTo>
                  <a:lnTo>
                    <a:pt x="408" y="969"/>
                  </a:lnTo>
                  <a:lnTo>
                    <a:pt x="406" y="969"/>
                  </a:lnTo>
                  <a:lnTo>
                    <a:pt x="404" y="969"/>
                  </a:lnTo>
                  <a:lnTo>
                    <a:pt x="404" y="968"/>
                  </a:lnTo>
                  <a:lnTo>
                    <a:pt x="400" y="966"/>
                  </a:lnTo>
                  <a:lnTo>
                    <a:pt x="400" y="964"/>
                  </a:lnTo>
                  <a:lnTo>
                    <a:pt x="398" y="962"/>
                  </a:lnTo>
                  <a:lnTo>
                    <a:pt x="396" y="960"/>
                  </a:lnTo>
                  <a:lnTo>
                    <a:pt x="394" y="958"/>
                  </a:lnTo>
                  <a:lnTo>
                    <a:pt x="394" y="956"/>
                  </a:lnTo>
                  <a:lnTo>
                    <a:pt x="394" y="954"/>
                  </a:lnTo>
                  <a:lnTo>
                    <a:pt x="392" y="954"/>
                  </a:lnTo>
                  <a:lnTo>
                    <a:pt x="392" y="951"/>
                  </a:lnTo>
                  <a:lnTo>
                    <a:pt x="391" y="949"/>
                  </a:lnTo>
                  <a:lnTo>
                    <a:pt x="389" y="947"/>
                  </a:lnTo>
                  <a:lnTo>
                    <a:pt x="387" y="945"/>
                  </a:lnTo>
                  <a:lnTo>
                    <a:pt x="385" y="94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3" y="1346"/>
              <a:ext cx="998" cy="1022"/>
            </a:xfrm>
            <a:custGeom>
              <a:avLst/>
              <a:gdLst>
                <a:gd name="T0" fmla="*/ 983 w 998"/>
                <a:gd name="T1" fmla="*/ 691 h 1022"/>
                <a:gd name="T2" fmla="*/ 966 w 998"/>
                <a:gd name="T3" fmla="*/ 670 h 1022"/>
                <a:gd name="T4" fmla="*/ 934 w 998"/>
                <a:gd name="T5" fmla="*/ 670 h 1022"/>
                <a:gd name="T6" fmla="*/ 898 w 998"/>
                <a:gd name="T7" fmla="*/ 676 h 1022"/>
                <a:gd name="T8" fmla="*/ 873 w 998"/>
                <a:gd name="T9" fmla="*/ 655 h 1022"/>
                <a:gd name="T10" fmla="*/ 847 w 998"/>
                <a:gd name="T11" fmla="*/ 670 h 1022"/>
                <a:gd name="T12" fmla="*/ 815 w 998"/>
                <a:gd name="T13" fmla="*/ 668 h 1022"/>
                <a:gd name="T14" fmla="*/ 779 w 998"/>
                <a:gd name="T15" fmla="*/ 657 h 1022"/>
                <a:gd name="T16" fmla="*/ 754 w 998"/>
                <a:gd name="T17" fmla="*/ 636 h 1022"/>
                <a:gd name="T18" fmla="*/ 722 w 998"/>
                <a:gd name="T19" fmla="*/ 627 h 1022"/>
                <a:gd name="T20" fmla="*/ 686 w 998"/>
                <a:gd name="T21" fmla="*/ 627 h 1022"/>
                <a:gd name="T22" fmla="*/ 656 w 998"/>
                <a:gd name="T23" fmla="*/ 638 h 1022"/>
                <a:gd name="T24" fmla="*/ 673 w 998"/>
                <a:gd name="T25" fmla="*/ 657 h 1022"/>
                <a:gd name="T26" fmla="*/ 696 w 998"/>
                <a:gd name="T27" fmla="*/ 685 h 1022"/>
                <a:gd name="T28" fmla="*/ 722 w 998"/>
                <a:gd name="T29" fmla="*/ 701 h 1022"/>
                <a:gd name="T30" fmla="*/ 750 w 998"/>
                <a:gd name="T31" fmla="*/ 706 h 1022"/>
                <a:gd name="T32" fmla="*/ 767 w 998"/>
                <a:gd name="T33" fmla="*/ 706 h 1022"/>
                <a:gd name="T34" fmla="*/ 786 w 998"/>
                <a:gd name="T35" fmla="*/ 721 h 1022"/>
                <a:gd name="T36" fmla="*/ 800 w 998"/>
                <a:gd name="T37" fmla="*/ 721 h 1022"/>
                <a:gd name="T38" fmla="*/ 807 w 998"/>
                <a:gd name="T39" fmla="*/ 708 h 1022"/>
                <a:gd name="T40" fmla="*/ 828 w 998"/>
                <a:gd name="T41" fmla="*/ 735 h 1022"/>
                <a:gd name="T42" fmla="*/ 834 w 998"/>
                <a:gd name="T43" fmla="*/ 759 h 1022"/>
                <a:gd name="T44" fmla="*/ 841 w 998"/>
                <a:gd name="T45" fmla="*/ 787 h 1022"/>
                <a:gd name="T46" fmla="*/ 856 w 998"/>
                <a:gd name="T47" fmla="*/ 816 h 1022"/>
                <a:gd name="T48" fmla="*/ 860 w 998"/>
                <a:gd name="T49" fmla="*/ 850 h 1022"/>
                <a:gd name="T50" fmla="*/ 834 w 998"/>
                <a:gd name="T51" fmla="*/ 871 h 1022"/>
                <a:gd name="T52" fmla="*/ 809 w 998"/>
                <a:gd name="T53" fmla="*/ 895 h 1022"/>
                <a:gd name="T54" fmla="*/ 783 w 998"/>
                <a:gd name="T55" fmla="*/ 929 h 1022"/>
                <a:gd name="T56" fmla="*/ 752 w 998"/>
                <a:gd name="T57" fmla="*/ 961 h 1022"/>
                <a:gd name="T58" fmla="*/ 718 w 998"/>
                <a:gd name="T59" fmla="*/ 988 h 1022"/>
                <a:gd name="T60" fmla="*/ 671 w 998"/>
                <a:gd name="T61" fmla="*/ 1010 h 1022"/>
                <a:gd name="T62" fmla="*/ 622 w 998"/>
                <a:gd name="T63" fmla="*/ 993 h 1022"/>
                <a:gd name="T64" fmla="*/ 588 w 998"/>
                <a:gd name="T65" fmla="*/ 948 h 1022"/>
                <a:gd name="T66" fmla="*/ 524 w 998"/>
                <a:gd name="T67" fmla="*/ 935 h 1022"/>
                <a:gd name="T68" fmla="*/ 471 w 998"/>
                <a:gd name="T69" fmla="*/ 899 h 1022"/>
                <a:gd name="T70" fmla="*/ 425 w 998"/>
                <a:gd name="T71" fmla="*/ 857 h 1022"/>
                <a:gd name="T72" fmla="*/ 369 w 998"/>
                <a:gd name="T73" fmla="*/ 833 h 1022"/>
                <a:gd name="T74" fmla="*/ 318 w 998"/>
                <a:gd name="T75" fmla="*/ 837 h 1022"/>
                <a:gd name="T76" fmla="*/ 318 w 998"/>
                <a:gd name="T77" fmla="*/ 903 h 1022"/>
                <a:gd name="T78" fmla="*/ 271 w 998"/>
                <a:gd name="T79" fmla="*/ 861 h 1022"/>
                <a:gd name="T80" fmla="*/ 204 w 998"/>
                <a:gd name="T81" fmla="*/ 848 h 1022"/>
                <a:gd name="T82" fmla="*/ 155 w 998"/>
                <a:gd name="T83" fmla="*/ 804 h 1022"/>
                <a:gd name="T84" fmla="*/ 101 w 998"/>
                <a:gd name="T85" fmla="*/ 772 h 1022"/>
                <a:gd name="T86" fmla="*/ 53 w 998"/>
                <a:gd name="T87" fmla="*/ 731 h 1022"/>
                <a:gd name="T88" fmla="*/ 4 w 998"/>
                <a:gd name="T89" fmla="*/ 701 h 1022"/>
                <a:gd name="T90" fmla="*/ 14 w 998"/>
                <a:gd name="T91" fmla="*/ 636 h 1022"/>
                <a:gd name="T92" fmla="*/ 55 w 998"/>
                <a:gd name="T93" fmla="*/ 600 h 1022"/>
                <a:gd name="T94" fmla="*/ 67 w 998"/>
                <a:gd name="T95" fmla="*/ 542 h 1022"/>
                <a:gd name="T96" fmla="*/ 114 w 998"/>
                <a:gd name="T97" fmla="*/ 515 h 1022"/>
                <a:gd name="T98" fmla="*/ 133 w 998"/>
                <a:gd name="T99" fmla="*/ 466 h 1022"/>
                <a:gd name="T100" fmla="*/ 167 w 998"/>
                <a:gd name="T101" fmla="*/ 444 h 1022"/>
                <a:gd name="T102" fmla="*/ 176 w 998"/>
                <a:gd name="T103" fmla="*/ 381 h 1022"/>
                <a:gd name="T104" fmla="*/ 144 w 998"/>
                <a:gd name="T105" fmla="*/ 326 h 1022"/>
                <a:gd name="T106" fmla="*/ 163 w 998"/>
                <a:gd name="T107" fmla="*/ 283 h 1022"/>
                <a:gd name="T108" fmla="*/ 199 w 998"/>
                <a:gd name="T109" fmla="*/ 243 h 1022"/>
                <a:gd name="T110" fmla="*/ 235 w 998"/>
                <a:gd name="T111" fmla="*/ 200 h 1022"/>
                <a:gd name="T112" fmla="*/ 246 w 998"/>
                <a:gd name="T113" fmla="*/ 145 h 1022"/>
                <a:gd name="T114" fmla="*/ 227 w 998"/>
                <a:gd name="T115" fmla="*/ 81 h 1022"/>
                <a:gd name="T116" fmla="*/ 286 w 998"/>
                <a:gd name="T117" fmla="*/ 47 h 1022"/>
                <a:gd name="T118" fmla="*/ 340 w 998"/>
                <a:gd name="T119" fmla="*/ 13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8" h="1022">
                  <a:moveTo>
                    <a:pt x="998" y="712"/>
                  </a:moveTo>
                  <a:lnTo>
                    <a:pt x="996" y="712"/>
                  </a:lnTo>
                  <a:lnTo>
                    <a:pt x="994" y="710"/>
                  </a:lnTo>
                  <a:lnTo>
                    <a:pt x="992" y="710"/>
                  </a:lnTo>
                  <a:lnTo>
                    <a:pt x="990" y="708"/>
                  </a:lnTo>
                  <a:lnTo>
                    <a:pt x="988" y="708"/>
                  </a:lnTo>
                  <a:lnTo>
                    <a:pt x="987" y="706"/>
                  </a:lnTo>
                  <a:lnTo>
                    <a:pt x="985" y="706"/>
                  </a:lnTo>
                  <a:lnTo>
                    <a:pt x="985" y="704"/>
                  </a:lnTo>
                  <a:lnTo>
                    <a:pt x="985" y="702"/>
                  </a:lnTo>
                  <a:lnTo>
                    <a:pt x="985" y="701"/>
                  </a:lnTo>
                  <a:lnTo>
                    <a:pt x="987" y="701"/>
                  </a:lnTo>
                  <a:lnTo>
                    <a:pt x="987" y="699"/>
                  </a:lnTo>
                  <a:lnTo>
                    <a:pt x="985" y="697"/>
                  </a:lnTo>
                  <a:lnTo>
                    <a:pt x="985" y="695"/>
                  </a:lnTo>
                  <a:lnTo>
                    <a:pt x="985" y="693"/>
                  </a:lnTo>
                  <a:lnTo>
                    <a:pt x="983" y="691"/>
                  </a:lnTo>
                  <a:lnTo>
                    <a:pt x="983" y="689"/>
                  </a:lnTo>
                  <a:lnTo>
                    <a:pt x="983" y="687"/>
                  </a:lnTo>
                  <a:lnTo>
                    <a:pt x="985" y="685"/>
                  </a:lnTo>
                  <a:lnTo>
                    <a:pt x="985" y="684"/>
                  </a:lnTo>
                  <a:lnTo>
                    <a:pt x="987" y="684"/>
                  </a:lnTo>
                  <a:lnTo>
                    <a:pt x="987" y="682"/>
                  </a:lnTo>
                  <a:lnTo>
                    <a:pt x="987" y="680"/>
                  </a:lnTo>
                  <a:lnTo>
                    <a:pt x="985" y="678"/>
                  </a:lnTo>
                  <a:lnTo>
                    <a:pt x="983" y="676"/>
                  </a:lnTo>
                  <a:lnTo>
                    <a:pt x="979" y="676"/>
                  </a:lnTo>
                  <a:lnTo>
                    <a:pt x="977" y="676"/>
                  </a:lnTo>
                  <a:lnTo>
                    <a:pt x="975" y="676"/>
                  </a:lnTo>
                  <a:lnTo>
                    <a:pt x="973" y="674"/>
                  </a:lnTo>
                  <a:lnTo>
                    <a:pt x="971" y="674"/>
                  </a:lnTo>
                  <a:lnTo>
                    <a:pt x="970" y="674"/>
                  </a:lnTo>
                  <a:lnTo>
                    <a:pt x="968" y="672"/>
                  </a:lnTo>
                  <a:lnTo>
                    <a:pt x="966" y="670"/>
                  </a:lnTo>
                  <a:lnTo>
                    <a:pt x="964" y="668"/>
                  </a:lnTo>
                  <a:lnTo>
                    <a:pt x="962" y="666"/>
                  </a:lnTo>
                  <a:lnTo>
                    <a:pt x="960" y="666"/>
                  </a:lnTo>
                  <a:lnTo>
                    <a:pt x="958" y="666"/>
                  </a:lnTo>
                  <a:lnTo>
                    <a:pt x="956" y="666"/>
                  </a:lnTo>
                  <a:lnTo>
                    <a:pt x="954" y="665"/>
                  </a:lnTo>
                  <a:lnTo>
                    <a:pt x="953" y="665"/>
                  </a:lnTo>
                  <a:lnTo>
                    <a:pt x="951" y="665"/>
                  </a:lnTo>
                  <a:lnTo>
                    <a:pt x="949" y="665"/>
                  </a:lnTo>
                  <a:lnTo>
                    <a:pt x="947" y="665"/>
                  </a:lnTo>
                  <a:lnTo>
                    <a:pt x="945" y="665"/>
                  </a:lnTo>
                  <a:lnTo>
                    <a:pt x="941" y="666"/>
                  </a:lnTo>
                  <a:lnTo>
                    <a:pt x="939" y="666"/>
                  </a:lnTo>
                  <a:lnTo>
                    <a:pt x="937" y="668"/>
                  </a:lnTo>
                  <a:lnTo>
                    <a:pt x="936" y="668"/>
                  </a:lnTo>
                  <a:lnTo>
                    <a:pt x="934" y="668"/>
                  </a:lnTo>
                  <a:lnTo>
                    <a:pt x="934" y="670"/>
                  </a:lnTo>
                  <a:lnTo>
                    <a:pt x="932" y="670"/>
                  </a:lnTo>
                  <a:lnTo>
                    <a:pt x="930" y="672"/>
                  </a:lnTo>
                  <a:lnTo>
                    <a:pt x="930" y="674"/>
                  </a:lnTo>
                  <a:lnTo>
                    <a:pt x="928" y="674"/>
                  </a:lnTo>
                  <a:lnTo>
                    <a:pt x="926" y="676"/>
                  </a:lnTo>
                  <a:lnTo>
                    <a:pt x="924" y="676"/>
                  </a:lnTo>
                  <a:lnTo>
                    <a:pt x="922" y="678"/>
                  </a:lnTo>
                  <a:lnTo>
                    <a:pt x="920" y="678"/>
                  </a:lnTo>
                  <a:lnTo>
                    <a:pt x="919" y="680"/>
                  </a:lnTo>
                  <a:lnTo>
                    <a:pt x="917" y="680"/>
                  </a:lnTo>
                  <a:lnTo>
                    <a:pt x="913" y="680"/>
                  </a:lnTo>
                  <a:lnTo>
                    <a:pt x="909" y="680"/>
                  </a:lnTo>
                  <a:lnTo>
                    <a:pt x="907" y="680"/>
                  </a:lnTo>
                  <a:lnTo>
                    <a:pt x="905" y="680"/>
                  </a:lnTo>
                  <a:lnTo>
                    <a:pt x="902" y="678"/>
                  </a:lnTo>
                  <a:lnTo>
                    <a:pt x="900" y="678"/>
                  </a:lnTo>
                  <a:lnTo>
                    <a:pt x="898" y="676"/>
                  </a:lnTo>
                  <a:lnTo>
                    <a:pt x="896" y="672"/>
                  </a:lnTo>
                  <a:lnTo>
                    <a:pt x="896" y="670"/>
                  </a:lnTo>
                  <a:lnTo>
                    <a:pt x="894" y="670"/>
                  </a:lnTo>
                  <a:lnTo>
                    <a:pt x="894" y="668"/>
                  </a:lnTo>
                  <a:lnTo>
                    <a:pt x="892" y="668"/>
                  </a:lnTo>
                  <a:lnTo>
                    <a:pt x="890" y="668"/>
                  </a:lnTo>
                  <a:lnTo>
                    <a:pt x="888" y="666"/>
                  </a:lnTo>
                  <a:lnTo>
                    <a:pt x="886" y="665"/>
                  </a:lnTo>
                  <a:lnTo>
                    <a:pt x="885" y="663"/>
                  </a:lnTo>
                  <a:lnTo>
                    <a:pt x="885" y="661"/>
                  </a:lnTo>
                  <a:lnTo>
                    <a:pt x="883" y="659"/>
                  </a:lnTo>
                  <a:lnTo>
                    <a:pt x="881" y="659"/>
                  </a:lnTo>
                  <a:lnTo>
                    <a:pt x="879" y="659"/>
                  </a:lnTo>
                  <a:lnTo>
                    <a:pt x="877" y="657"/>
                  </a:lnTo>
                  <a:lnTo>
                    <a:pt x="875" y="657"/>
                  </a:lnTo>
                  <a:lnTo>
                    <a:pt x="875" y="655"/>
                  </a:lnTo>
                  <a:lnTo>
                    <a:pt x="873" y="655"/>
                  </a:lnTo>
                  <a:lnTo>
                    <a:pt x="871" y="655"/>
                  </a:lnTo>
                  <a:lnTo>
                    <a:pt x="869" y="655"/>
                  </a:lnTo>
                  <a:lnTo>
                    <a:pt x="868" y="655"/>
                  </a:lnTo>
                  <a:lnTo>
                    <a:pt x="866" y="655"/>
                  </a:lnTo>
                  <a:lnTo>
                    <a:pt x="864" y="657"/>
                  </a:lnTo>
                  <a:lnTo>
                    <a:pt x="862" y="657"/>
                  </a:lnTo>
                  <a:lnTo>
                    <a:pt x="860" y="657"/>
                  </a:lnTo>
                  <a:lnTo>
                    <a:pt x="858" y="657"/>
                  </a:lnTo>
                  <a:lnTo>
                    <a:pt x="858" y="659"/>
                  </a:lnTo>
                  <a:lnTo>
                    <a:pt x="856" y="659"/>
                  </a:lnTo>
                  <a:lnTo>
                    <a:pt x="854" y="661"/>
                  </a:lnTo>
                  <a:lnTo>
                    <a:pt x="852" y="663"/>
                  </a:lnTo>
                  <a:lnTo>
                    <a:pt x="852" y="665"/>
                  </a:lnTo>
                  <a:lnTo>
                    <a:pt x="851" y="665"/>
                  </a:lnTo>
                  <a:lnTo>
                    <a:pt x="851" y="666"/>
                  </a:lnTo>
                  <a:lnTo>
                    <a:pt x="849" y="668"/>
                  </a:lnTo>
                  <a:lnTo>
                    <a:pt x="847" y="670"/>
                  </a:lnTo>
                  <a:lnTo>
                    <a:pt x="845" y="670"/>
                  </a:lnTo>
                  <a:lnTo>
                    <a:pt x="843" y="670"/>
                  </a:lnTo>
                  <a:lnTo>
                    <a:pt x="841" y="668"/>
                  </a:lnTo>
                  <a:lnTo>
                    <a:pt x="839" y="668"/>
                  </a:lnTo>
                  <a:lnTo>
                    <a:pt x="837" y="666"/>
                  </a:lnTo>
                  <a:lnTo>
                    <a:pt x="837" y="665"/>
                  </a:lnTo>
                  <a:lnTo>
                    <a:pt x="835" y="665"/>
                  </a:lnTo>
                  <a:lnTo>
                    <a:pt x="835" y="663"/>
                  </a:lnTo>
                  <a:lnTo>
                    <a:pt x="834" y="663"/>
                  </a:lnTo>
                  <a:lnTo>
                    <a:pt x="832" y="665"/>
                  </a:lnTo>
                  <a:lnTo>
                    <a:pt x="830" y="666"/>
                  </a:lnTo>
                  <a:lnTo>
                    <a:pt x="828" y="668"/>
                  </a:lnTo>
                  <a:lnTo>
                    <a:pt x="826" y="668"/>
                  </a:lnTo>
                  <a:lnTo>
                    <a:pt x="824" y="668"/>
                  </a:lnTo>
                  <a:lnTo>
                    <a:pt x="820" y="668"/>
                  </a:lnTo>
                  <a:lnTo>
                    <a:pt x="818" y="668"/>
                  </a:lnTo>
                  <a:lnTo>
                    <a:pt x="815" y="668"/>
                  </a:lnTo>
                  <a:lnTo>
                    <a:pt x="813" y="668"/>
                  </a:lnTo>
                  <a:lnTo>
                    <a:pt x="809" y="668"/>
                  </a:lnTo>
                  <a:lnTo>
                    <a:pt x="807" y="668"/>
                  </a:lnTo>
                  <a:lnTo>
                    <a:pt x="805" y="668"/>
                  </a:lnTo>
                  <a:lnTo>
                    <a:pt x="805" y="666"/>
                  </a:lnTo>
                  <a:lnTo>
                    <a:pt x="803" y="666"/>
                  </a:lnTo>
                  <a:lnTo>
                    <a:pt x="801" y="666"/>
                  </a:lnTo>
                  <a:lnTo>
                    <a:pt x="801" y="665"/>
                  </a:lnTo>
                  <a:lnTo>
                    <a:pt x="800" y="665"/>
                  </a:lnTo>
                  <a:lnTo>
                    <a:pt x="798" y="663"/>
                  </a:lnTo>
                  <a:lnTo>
                    <a:pt x="796" y="663"/>
                  </a:lnTo>
                  <a:lnTo>
                    <a:pt x="794" y="663"/>
                  </a:lnTo>
                  <a:lnTo>
                    <a:pt x="788" y="663"/>
                  </a:lnTo>
                  <a:lnTo>
                    <a:pt x="784" y="661"/>
                  </a:lnTo>
                  <a:lnTo>
                    <a:pt x="783" y="659"/>
                  </a:lnTo>
                  <a:lnTo>
                    <a:pt x="781" y="659"/>
                  </a:lnTo>
                  <a:lnTo>
                    <a:pt x="779" y="657"/>
                  </a:lnTo>
                  <a:lnTo>
                    <a:pt x="777" y="657"/>
                  </a:lnTo>
                  <a:lnTo>
                    <a:pt x="775" y="655"/>
                  </a:lnTo>
                  <a:lnTo>
                    <a:pt x="773" y="653"/>
                  </a:lnTo>
                  <a:lnTo>
                    <a:pt x="771" y="651"/>
                  </a:lnTo>
                  <a:lnTo>
                    <a:pt x="769" y="651"/>
                  </a:lnTo>
                  <a:lnTo>
                    <a:pt x="767" y="649"/>
                  </a:lnTo>
                  <a:lnTo>
                    <a:pt x="767" y="648"/>
                  </a:lnTo>
                  <a:lnTo>
                    <a:pt x="766" y="648"/>
                  </a:lnTo>
                  <a:lnTo>
                    <a:pt x="764" y="646"/>
                  </a:lnTo>
                  <a:lnTo>
                    <a:pt x="764" y="644"/>
                  </a:lnTo>
                  <a:lnTo>
                    <a:pt x="762" y="644"/>
                  </a:lnTo>
                  <a:lnTo>
                    <a:pt x="762" y="642"/>
                  </a:lnTo>
                  <a:lnTo>
                    <a:pt x="760" y="640"/>
                  </a:lnTo>
                  <a:lnTo>
                    <a:pt x="758" y="640"/>
                  </a:lnTo>
                  <a:lnTo>
                    <a:pt x="756" y="640"/>
                  </a:lnTo>
                  <a:lnTo>
                    <a:pt x="756" y="638"/>
                  </a:lnTo>
                  <a:lnTo>
                    <a:pt x="754" y="636"/>
                  </a:lnTo>
                  <a:lnTo>
                    <a:pt x="752" y="636"/>
                  </a:lnTo>
                  <a:lnTo>
                    <a:pt x="752" y="634"/>
                  </a:lnTo>
                  <a:lnTo>
                    <a:pt x="750" y="632"/>
                  </a:lnTo>
                  <a:lnTo>
                    <a:pt x="749" y="632"/>
                  </a:lnTo>
                  <a:lnTo>
                    <a:pt x="747" y="631"/>
                  </a:lnTo>
                  <a:lnTo>
                    <a:pt x="745" y="629"/>
                  </a:lnTo>
                  <a:lnTo>
                    <a:pt x="743" y="629"/>
                  </a:lnTo>
                  <a:lnTo>
                    <a:pt x="741" y="627"/>
                  </a:lnTo>
                  <a:lnTo>
                    <a:pt x="739" y="627"/>
                  </a:lnTo>
                  <a:lnTo>
                    <a:pt x="737" y="627"/>
                  </a:lnTo>
                  <a:lnTo>
                    <a:pt x="735" y="627"/>
                  </a:lnTo>
                  <a:lnTo>
                    <a:pt x="733" y="627"/>
                  </a:lnTo>
                  <a:lnTo>
                    <a:pt x="733" y="629"/>
                  </a:lnTo>
                  <a:lnTo>
                    <a:pt x="730" y="629"/>
                  </a:lnTo>
                  <a:lnTo>
                    <a:pt x="726" y="629"/>
                  </a:lnTo>
                  <a:lnTo>
                    <a:pt x="724" y="627"/>
                  </a:lnTo>
                  <a:lnTo>
                    <a:pt x="722" y="627"/>
                  </a:lnTo>
                  <a:lnTo>
                    <a:pt x="716" y="627"/>
                  </a:lnTo>
                  <a:lnTo>
                    <a:pt x="715" y="627"/>
                  </a:lnTo>
                  <a:lnTo>
                    <a:pt x="711" y="625"/>
                  </a:lnTo>
                  <a:lnTo>
                    <a:pt x="709" y="625"/>
                  </a:lnTo>
                  <a:lnTo>
                    <a:pt x="707" y="625"/>
                  </a:lnTo>
                  <a:lnTo>
                    <a:pt x="705" y="623"/>
                  </a:lnTo>
                  <a:lnTo>
                    <a:pt x="703" y="623"/>
                  </a:lnTo>
                  <a:lnTo>
                    <a:pt x="701" y="623"/>
                  </a:lnTo>
                  <a:lnTo>
                    <a:pt x="699" y="621"/>
                  </a:lnTo>
                  <a:lnTo>
                    <a:pt x="698" y="621"/>
                  </a:lnTo>
                  <a:lnTo>
                    <a:pt x="698" y="619"/>
                  </a:lnTo>
                  <a:lnTo>
                    <a:pt x="696" y="619"/>
                  </a:lnTo>
                  <a:lnTo>
                    <a:pt x="694" y="621"/>
                  </a:lnTo>
                  <a:lnTo>
                    <a:pt x="692" y="623"/>
                  </a:lnTo>
                  <a:lnTo>
                    <a:pt x="690" y="625"/>
                  </a:lnTo>
                  <a:lnTo>
                    <a:pt x="688" y="627"/>
                  </a:lnTo>
                  <a:lnTo>
                    <a:pt x="686" y="627"/>
                  </a:lnTo>
                  <a:lnTo>
                    <a:pt x="684" y="627"/>
                  </a:lnTo>
                  <a:lnTo>
                    <a:pt x="684" y="629"/>
                  </a:lnTo>
                  <a:lnTo>
                    <a:pt x="682" y="629"/>
                  </a:lnTo>
                  <a:lnTo>
                    <a:pt x="681" y="631"/>
                  </a:lnTo>
                  <a:lnTo>
                    <a:pt x="679" y="632"/>
                  </a:lnTo>
                  <a:lnTo>
                    <a:pt x="679" y="634"/>
                  </a:lnTo>
                  <a:lnTo>
                    <a:pt x="677" y="636"/>
                  </a:lnTo>
                  <a:lnTo>
                    <a:pt x="675" y="634"/>
                  </a:lnTo>
                  <a:lnTo>
                    <a:pt x="673" y="634"/>
                  </a:lnTo>
                  <a:lnTo>
                    <a:pt x="669" y="634"/>
                  </a:lnTo>
                  <a:lnTo>
                    <a:pt x="667" y="634"/>
                  </a:lnTo>
                  <a:lnTo>
                    <a:pt x="665" y="634"/>
                  </a:lnTo>
                  <a:lnTo>
                    <a:pt x="664" y="634"/>
                  </a:lnTo>
                  <a:lnTo>
                    <a:pt x="662" y="634"/>
                  </a:lnTo>
                  <a:lnTo>
                    <a:pt x="660" y="636"/>
                  </a:lnTo>
                  <a:lnTo>
                    <a:pt x="658" y="636"/>
                  </a:lnTo>
                  <a:lnTo>
                    <a:pt x="656" y="638"/>
                  </a:lnTo>
                  <a:lnTo>
                    <a:pt x="654" y="640"/>
                  </a:lnTo>
                  <a:lnTo>
                    <a:pt x="652" y="640"/>
                  </a:lnTo>
                  <a:lnTo>
                    <a:pt x="652" y="642"/>
                  </a:lnTo>
                  <a:lnTo>
                    <a:pt x="650" y="642"/>
                  </a:lnTo>
                  <a:lnTo>
                    <a:pt x="650" y="644"/>
                  </a:lnTo>
                  <a:lnTo>
                    <a:pt x="650" y="646"/>
                  </a:lnTo>
                  <a:lnTo>
                    <a:pt x="652" y="648"/>
                  </a:lnTo>
                  <a:lnTo>
                    <a:pt x="654" y="649"/>
                  </a:lnTo>
                  <a:lnTo>
                    <a:pt x="658" y="651"/>
                  </a:lnTo>
                  <a:lnTo>
                    <a:pt x="660" y="651"/>
                  </a:lnTo>
                  <a:lnTo>
                    <a:pt x="662" y="651"/>
                  </a:lnTo>
                  <a:lnTo>
                    <a:pt x="664" y="653"/>
                  </a:lnTo>
                  <a:lnTo>
                    <a:pt x="665" y="653"/>
                  </a:lnTo>
                  <a:lnTo>
                    <a:pt x="667" y="655"/>
                  </a:lnTo>
                  <a:lnTo>
                    <a:pt x="669" y="655"/>
                  </a:lnTo>
                  <a:lnTo>
                    <a:pt x="671" y="657"/>
                  </a:lnTo>
                  <a:lnTo>
                    <a:pt x="673" y="657"/>
                  </a:lnTo>
                  <a:lnTo>
                    <a:pt x="675" y="659"/>
                  </a:lnTo>
                  <a:lnTo>
                    <a:pt x="677" y="661"/>
                  </a:lnTo>
                  <a:lnTo>
                    <a:pt x="679" y="663"/>
                  </a:lnTo>
                  <a:lnTo>
                    <a:pt x="681" y="665"/>
                  </a:lnTo>
                  <a:lnTo>
                    <a:pt x="681" y="666"/>
                  </a:lnTo>
                  <a:lnTo>
                    <a:pt x="682" y="666"/>
                  </a:lnTo>
                  <a:lnTo>
                    <a:pt x="682" y="668"/>
                  </a:lnTo>
                  <a:lnTo>
                    <a:pt x="682" y="670"/>
                  </a:lnTo>
                  <a:lnTo>
                    <a:pt x="684" y="670"/>
                  </a:lnTo>
                  <a:lnTo>
                    <a:pt x="684" y="672"/>
                  </a:lnTo>
                  <a:lnTo>
                    <a:pt x="688" y="676"/>
                  </a:lnTo>
                  <a:lnTo>
                    <a:pt x="688" y="678"/>
                  </a:lnTo>
                  <a:lnTo>
                    <a:pt x="690" y="680"/>
                  </a:lnTo>
                  <a:lnTo>
                    <a:pt x="692" y="682"/>
                  </a:lnTo>
                  <a:lnTo>
                    <a:pt x="692" y="684"/>
                  </a:lnTo>
                  <a:lnTo>
                    <a:pt x="694" y="684"/>
                  </a:lnTo>
                  <a:lnTo>
                    <a:pt x="696" y="685"/>
                  </a:lnTo>
                  <a:lnTo>
                    <a:pt x="698" y="689"/>
                  </a:lnTo>
                  <a:lnTo>
                    <a:pt x="699" y="689"/>
                  </a:lnTo>
                  <a:lnTo>
                    <a:pt x="699" y="691"/>
                  </a:lnTo>
                  <a:lnTo>
                    <a:pt x="701" y="691"/>
                  </a:lnTo>
                  <a:lnTo>
                    <a:pt x="703" y="691"/>
                  </a:lnTo>
                  <a:lnTo>
                    <a:pt x="705" y="691"/>
                  </a:lnTo>
                  <a:lnTo>
                    <a:pt x="707" y="689"/>
                  </a:lnTo>
                  <a:lnTo>
                    <a:pt x="711" y="689"/>
                  </a:lnTo>
                  <a:lnTo>
                    <a:pt x="713" y="689"/>
                  </a:lnTo>
                  <a:lnTo>
                    <a:pt x="713" y="691"/>
                  </a:lnTo>
                  <a:lnTo>
                    <a:pt x="713" y="693"/>
                  </a:lnTo>
                  <a:lnTo>
                    <a:pt x="713" y="695"/>
                  </a:lnTo>
                  <a:lnTo>
                    <a:pt x="715" y="697"/>
                  </a:lnTo>
                  <a:lnTo>
                    <a:pt x="716" y="699"/>
                  </a:lnTo>
                  <a:lnTo>
                    <a:pt x="720" y="699"/>
                  </a:lnTo>
                  <a:lnTo>
                    <a:pt x="720" y="701"/>
                  </a:lnTo>
                  <a:lnTo>
                    <a:pt x="722" y="701"/>
                  </a:lnTo>
                  <a:lnTo>
                    <a:pt x="724" y="701"/>
                  </a:lnTo>
                  <a:lnTo>
                    <a:pt x="726" y="702"/>
                  </a:lnTo>
                  <a:lnTo>
                    <a:pt x="728" y="704"/>
                  </a:lnTo>
                  <a:lnTo>
                    <a:pt x="730" y="708"/>
                  </a:lnTo>
                  <a:lnTo>
                    <a:pt x="732" y="708"/>
                  </a:lnTo>
                  <a:lnTo>
                    <a:pt x="732" y="710"/>
                  </a:lnTo>
                  <a:lnTo>
                    <a:pt x="733" y="710"/>
                  </a:lnTo>
                  <a:lnTo>
                    <a:pt x="735" y="710"/>
                  </a:lnTo>
                  <a:lnTo>
                    <a:pt x="737" y="710"/>
                  </a:lnTo>
                  <a:lnTo>
                    <a:pt x="739" y="710"/>
                  </a:lnTo>
                  <a:lnTo>
                    <a:pt x="741" y="708"/>
                  </a:lnTo>
                  <a:lnTo>
                    <a:pt x="743" y="708"/>
                  </a:lnTo>
                  <a:lnTo>
                    <a:pt x="745" y="708"/>
                  </a:lnTo>
                  <a:lnTo>
                    <a:pt x="747" y="708"/>
                  </a:lnTo>
                  <a:lnTo>
                    <a:pt x="749" y="708"/>
                  </a:lnTo>
                  <a:lnTo>
                    <a:pt x="749" y="706"/>
                  </a:lnTo>
                  <a:lnTo>
                    <a:pt x="750" y="706"/>
                  </a:lnTo>
                  <a:lnTo>
                    <a:pt x="750" y="704"/>
                  </a:lnTo>
                  <a:lnTo>
                    <a:pt x="750" y="702"/>
                  </a:lnTo>
                  <a:lnTo>
                    <a:pt x="750" y="701"/>
                  </a:lnTo>
                  <a:lnTo>
                    <a:pt x="752" y="699"/>
                  </a:lnTo>
                  <a:lnTo>
                    <a:pt x="752" y="697"/>
                  </a:lnTo>
                  <a:lnTo>
                    <a:pt x="754" y="697"/>
                  </a:lnTo>
                  <a:lnTo>
                    <a:pt x="756" y="695"/>
                  </a:lnTo>
                  <a:lnTo>
                    <a:pt x="756" y="693"/>
                  </a:lnTo>
                  <a:lnTo>
                    <a:pt x="758" y="693"/>
                  </a:lnTo>
                  <a:lnTo>
                    <a:pt x="760" y="693"/>
                  </a:lnTo>
                  <a:lnTo>
                    <a:pt x="762" y="693"/>
                  </a:lnTo>
                  <a:lnTo>
                    <a:pt x="762" y="695"/>
                  </a:lnTo>
                  <a:lnTo>
                    <a:pt x="764" y="697"/>
                  </a:lnTo>
                  <a:lnTo>
                    <a:pt x="764" y="699"/>
                  </a:lnTo>
                  <a:lnTo>
                    <a:pt x="766" y="702"/>
                  </a:lnTo>
                  <a:lnTo>
                    <a:pt x="766" y="704"/>
                  </a:lnTo>
                  <a:lnTo>
                    <a:pt x="767" y="706"/>
                  </a:lnTo>
                  <a:lnTo>
                    <a:pt x="767" y="708"/>
                  </a:lnTo>
                  <a:lnTo>
                    <a:pt x="769" y="710"/>
                  </a:lnTo>
                  <a:lnTo>
                    <a:pt x="769" y="712"/>
                  </a:lnTo>
                  <a:lnTo>
                    <a:pt x="769" y="714"/>
                  </a:lnTo>
                  <a:lnTo>
                    <a:pt x="769" y="716"/>
                  </a:lnTo>
                  <a:lnTo>
                    <a:pt x="769" y="718"/>
                  </a:lnTo>
                  <a:lnTo>
                    <a:pt x="769" y="719"/>
                  </a:lnTo>
                  <a:lnTo>
                    <a:pt x="771" y="721"/>
                  </a:lnTo>
                  <a:lnTo>
                    <a:pt x="773" y="721"/>
                  </a:lnTo>
                  <a:lnTo>
                    <a:pt x="775" y="719"/>
                  </a:lnTo>
                  <a:lnTo>
                    <a:pt x="777" y="719"/>
                  </a:lnTo>
                  <a:lnTo>
                    <a:pt x="779" y="718"/>
                  </a:lnTo>
                  <a:lnTo>
                    <a:pt x="781" y="718"/>
                  </a:lnTo>
                  <a:lnTo>
                    <a:pt x="783" y="718"/>
                  </a:lnTo>
                  <a:lnTo>
                    <a:pt x="784" y="718"/>
                  </a:lnTo>
                  <a:lnTo>
                    <a:pt x="784" y="719"/>
                  </a:lnTo>
                  <a:lnTo>
                    <a:pt x="786" y="721"/>
                  </a:lnTo>
                  <a:lnTo>
                    <a:pt x="788" y="723"/>
                  </a:lnTo>
                  <a:lnTo>
                    <a:pt x="788" y="725"/>
                  </a:lnTo>
                  <a:lnTo>
                    <a:pt x="790" y="725"/>
                  </a:lnTo>
                  <a:lnTo>
                    <a:pt x="792" y="725"/>
                  </a:lnTo>
                  <a:lnTo>
                    <a:pt x="794" y="725"/>
                  </a:lnTo>
                  <a:lnTo>
                    <a:pt x="796" y="727"/>
                  </a:lnTo>
                  <a:lnTo>
                    <a:pt x="798" y="727"/>
                  </a:lnTo>
                  <a:lnTo>
                    <a:pt x="800" y="729"/>
                  </a:lnTo>
                  <a:lnTo>
                    <a:pt x="801" y="729"/>
                  </a:lnTo>
                  <a:lnTo>
                    <a:pt x="803" y="731"/>
                  </a:lnTo>
                  <a:lnTo>
                    <a:pt x="803" y="729"/>
                  </a:lnTo>
                  <a:lnTo>
                    <a:pt x="805" y="729"/>
                  </a:lnTo>
                  <a:lnTo>
                    <a:pt x="807" y="727"/>
                  </a:lnTo>
                  <a:lnTo>
                    <a:pt x="805" y="725"/>
                  </a:lnTo>
                  <a:lnTo>
                    <a:pt x="803" y="723"/>
                  </a:lnTo>
                  <a:lnTo>
                    <a:pt x="801" y="721"/>
                  </a:lnTo>
                  <a:lnTo>
                    <a:pt x="800" y="721"/>
                  </a:lnTo>
                  <a:lnTo>
                    <a:pt x="800" y="719"/>
                  </a:lnTo>
                  <a:lnTo>
                    <a:pt x="800" y="718"/>
                  </a:lnTo>
                  <a:lnTo>
                    <a:pt x="800" y="716"/>
                  </a:lnTo>
                  <a:lnTo>
                    <a:pt x="800" y="714"/>
                  </a:lnTo>
                  <a:lnTo>
                    <a:pt x="800" y="712"/>
                  </a:lnTo>
                  <a:lnTo>
                    <a:pt x="800" y="710"/>
                  </a:lnTo>
                  <a:lnTo>
                    <a:pt x="800" y="708"/>
                  </a:lnTo>
                  <a:lnTo>
                    <a:pt x="800" y="706"/>
                  </a:lnTo>
                  <a:lnTo>
                    <a:pt x="800" y="704"/>
                  </a:lnTo>
                  <a:lnTo>
                    <a:pt x="801" y="702"/>
                  </a:lnTo>
                  <a:lnTo>
                    <a:pt x="801" y="701"/>
                  </a:lnTo>
                  <a:lnTo>
                    <a:pt x="803" y="699"/>
                  </a:lnTo>
                  <a:lnTo>
                    <a:pt x="805" y="701"/>
                  </a:lnTo>
                  <a:lnTo>
                    <a:pt x="807" y="702"/>
                  </a:lnTo>
                  <a:lnTo>
                    <a:pt x="807" y="704"/>
                  </a:lnTo>
                  <a:lnTo>
                    <a:pt x="807" y="706"/>
                  </a:lnTo>
                  <a:lnTo>
                    <a:pt x="807" y="708"/>
                  </a:lnTo>
                  <a:lnTo>
                    <a:pt x="809" y="710"/>
                  </a:lnTo>
                  <a:lnTo>
                    <a:pt x="809" y="712"/>
                  </a:lnTo>
                  <a:lnTo>
                    <a:pt x="811" y="712"/>
                  </a:lnTo>
                  <a:lnTo>
                    <a:pt x="813" y="714"/>
                  </a:lnTo>
                  <a:lnTo>
                    <a:pt x="815" y="714"/>
                  </a:lnTo>
                  <a:lnTo>
                    <a:pt x="817" y="716"/>
                  </a:lnTo>
                  <a:lnTo>
                    <a:pt x="818" y="716"/>
                  </a:lnTo>
                  <a:lnTo>
                    <a:pt x="820" y="718"/>
                  </a:lnTo>
                  <a:lnTo>
                    <a:pt x="822" y="719"/>
                  </a:lnTo>
                  <a:lnTo>
                    <a:pt x="822" y="721"/>
                  </a:lnTo>
                  <a:lnTo>
                    <a:pt x="824" y="721"/>
                  </a:lnTo>
                  <a:lnTo>
                    <a:pt x="824" y="723"/>
                  </a:lnTo>
                  <a:lnTo>
                    <a:pt x="824" y="729"/>
                  </a:lnTo>
                  <a:lnTo>
                    <a:pt x="824" y="731"/>
                  </a:lnTo>
                  <a:lnTo>
                    <a:pt x="826" y="733"/>
                  </a:lnTo>
                  <a:lnTo>
                    <a:pt x="828" y="733"/>
                  </a:lnTo>
                  <a:lnTo>
                    <a:pt x="828" y="735"/>
                  </a:lnTo>
                  <a:lnTo>
                    <a:pt x="830" y="735"/>
                  </a:lnTo>
                  <a:lnTo>
                    <a:pt x="830" y="736"/>
                  </a:lnTo>
                  <a:lnTo>
                    <a:pt x="830" y="738"/>
                  </a:lnTo>
                  <a:lnTo>
                    <a:pt x="830" y="740"/>
                  </a:lnTo>
                  <a:lnTo>
                    <a:pt x="828" y="740"/>
                  </a:lnTo>
                  <a:lnTo>
                    <a:pt x="826" y="740"/>
                  </a:lnTo>
                  <a:lnTo>
                    <a:pt x="824" y="742"/>
                  </a:lnTo>
                  <a:lnTo>
                    <a:pt x="822" y="744"/>
                  </a:lnTo>
                  <a:lnTo>
                    <a:pt x="822" y="746"/>
                  </a:lnTo>
                  <a:lnTo>
                    <a:pt x="822" y="750"/>
                  </a:lnTo>
                  <a:lnTo>
                    <a:pt x="824" y="750"/>
                  </a:lnTo>
                  <a:lnTo>
                    <a:pt x="826" y="752"/>
                  </a:lnTo>
                  <a:lnTo>
                    <a:pt x="828" y="752"/>
                  </a:lnTo>
                  <a:lnTo>
                    <a:pt x="830" y="753"/>
                  </a:lnTo>
                  <a:lnTo>
                    <a:pt x="832" y="753"/>
                  </a:lnTo>
                  <a:lnTo>
                    <a:pt x="834" y="757"/>
                  </a:lnTo>
                  <a:lnTo>
                    <a:pt x="834" y="759"/>
                  </a:lnTo>
                  <a:lnTo>
                    <a:pt x="835" y="761"/>
                  </a:lnTo>
                  <a:lnTo>
                    <a:pt x="835" y="763"/>
                  </a:lnTo>
                  <a:lnTo>
                    <a:pt x="835" y="765"/>
                  </a:lnTo>
                  <a:lnTo>
                    <a:pt x="835" y="767"/>
                  </a:lnTo>
                  <a:lnTo>
                    <a:pt x="835" y="769"/>
                  </a:lnTo>
                  <a:lnTo>
                    <a:pt x="835" y="770"/>
                  </a:lnTo>
                  <a:lnTo>
                    <a:pt x="837" y="772"/>
                  </a:lnTo>
                  <a:lnTo>
                    <a:pt x="837" y="774"/>
                  </a:lnTo>
                  <a:lnTo>
                    <a:pt x="839" y="774"/>
                  </a:lnTo>
                  <a:lnTo>
                    <a:pt x="841" y="776"/>
                  </a:lnTo>
                  <a:lnTo>
                    <a:pt x="841" y="778"/>
                  </a:lnTo>
                  <a:lnTo>
                    <a:pt x="843" y="780"/>
                  </a:lnTo>
                  <a:lnTo>
                    <a:pt x="843" y="782"/>
                  </a:lnTo>
                  <a:lnTo>
                    <a:pt x="843" y="784"/>
                  </a:lnTo>
                  <a:lnTo>
                    <a:pt x="841" y="784"/>
                  </a:lnTo>
                  <a:lnTo>
                    <a:pt x="841" y="786"/>
                  </a:lnTo>
                  <a:lnTo>
                    <a:pt x="841" y="787"/>
                  </a:lnTo>
                  <a:lnTo>
                    <a:pt x="839" y="789"/>
                  </a:lnTo>
                  <a:lnTo>
                    <a:pt x="841" y="789"/>
                  </a:lnTo>
                  <a:lnTo>
                    <a:pt x="841" y="791"/>
                  </a:lnTo>
                  <a:lnTo>
                    <a:pt x="847" y="793"/>
                  </a:lnTo>
                  <a:lnTo>
                    <a:pt x="849" y="793"/>
                  </a:lnTo>
                  <a:lnTo>
                    <a:pt x="851" y="795"/>
                  </a:lnTo>
                  <a:lnTo>
                    <a:pt x="851" y="797"/>
                  </a:lnTo>
                  <a:lnTo>
                    <a:pt x="851" y="799"/>
                  </a:lnTo>
                  <a:lnTo>
                    <a:pt x="851" y="803"/>
                  </a:lnTo>
                  <a:lnTo>
                    <a:pt x="849" y="804"/>
                  </a:lnTo>
                  <a:lnTo>
                    <a:pt x="847" y="806"/>
                  </a:lnTo>
                  <a:lnTo>
                    <a:pt x="849" y="808"/>
                  </a:lnTo>
                  <a:lnTo>
                    <a:pt x="849" y="810"/>
                  </a:lnTo>
                  <a:lnTo>
                    <a:pt x="851" y="810"/>
                  </a:lnTo>
                  <a:lnTo>
                    <a:pt x="852" y="812"/>
                  </a:lnTo>
                  <a:lnTo>
                    <a:pt x="854" y="814"/>
                  </a:lnTo>
                  <a:lnTo>
                    <a:pt x="856" y="816"/>
                  </a:lnTo>
                  <a:lnTo>
                    <a:pt x="856" y="818"/>
                  </a:lnTo>
                  <a:lnTo>
                    <a:pt x="858" y="820"/>
                  </a:lnTo>
                  <a:lnTo>
                    <a:pt x="858" y="821"/>
                  </a:lnTo>
                  <a:lnTo>
                    <a:pt x="858" y="823"/>
                  </a:lnTo>
                  <a:lnTo>
                    <a:pt x="860" y="825"/>
                  </a:lnTo>
                  <a:lnTo>
                    <a:pt x="860" y="827"/>
                  </a:lnTo>
                  <a:lnTo>
                    <a:pt x="862" y="831"/>
                  </a:lnTo>
                  <a:lnTo>
                    <a:pt x="862" y="833"/>
                  </a:lnTo>
                  <a:lnTo>
                    <a:pt x="862" y="835"/>
                  </a:lnTo>
                  <a:lnTo>
                    <a:pt x="864" y="835"/>
                  </a:lnTo>
                  <a:lnTo>
                    <a:pt x="864" y="837"/>
                  </a:lnTo>
                  <a:lnTo>
                    <a:pt x="864" y="840"/>
                  </a:lnTo>
                  <a:lnTo>
                    <a:pt x="864" y="842"/>
                  </a:lnTo>
                  <a:lnTo>
                    <a:pt x="864" y="844"/>
                  </a:lnTo>
                  <a:lnTo>
                    <a:pt x="864" y="846"/>
                  </a:lnTo>
                  <a:lnTo>
                    <a:pt x="862" y="848"/>
                  </a:lnTo>
                  <a:lnTo>
                    <a:pt x="860" y="850"/>
                  </a:lnTo>
                  <a:lnTo>
                    <a:pt x="860" y="852"/>
                  </a:lnTo>
                  <a:lnTo>
                    <a:pt x="858" y="852"/>
                  </a:lnTo>
                  <a:lnTo>
                    <a:pt x="856" y="854"/>
                  </a:lnTo>
                  <a:lnTo>
                    <a:pt x="854" y="854"/>
                  </a:lnTo>
                  <a:lnTo>
                    <a:pt x="854" y="855"/>
                  </a:lnTo>
                  <a:lnTo>
                    <a:pt x="852" y="857"/>
                  </a:lnTo>
                  <a:lnTo>
                    <a:pt x="851" y="859"/>
                  </a:lnTo>
                  <a:lnTo>
                    <a:pt x="849" y="861"/>
                  </a:lnTo>
                  <a:lnTo>
                    <a:pt x="847" y="861"/>
                  </a:lnTo>
                  <a:lnTo>
                    <a:pt x="845" y="861"/>
                  </a:lnTo>
                  <a:lnTo>
                    <a:pt x="843" y="863"/>
                  </a:lnTo>
                  <a:lnTo>
                    <a:pt x="841" y="863"/>
                  </a:lnTo>
                  <a:lnTo>
                    <a:pt x="839" y="865"/>
                  </a:lnTo>
                  <a:lnTo>
                    <a:pt x="837" y="867"/>
                  </a:lnTo>
                  <a:lnTo>
                    <a:pt x="837" y="869"/>
                  </a:lnTo>
                  <a:lnTo>
                    <a:pt x="835" y="869"/>
                  </a:lnTo>
                  <a:lnTo>
                    <a:pt x="834" y="871"/>
                  </a:lnTo>
                  <a:lnTo>
                    <a:pt x="832" y="872"/>
                  </a:lnTo>
                  <a:lnTo>
                    <a:pt x="830" y="872"/>
                  </a:lnTo>
                  <a:lnTo>
                    <a:pt x="826" y="872"/>
                  </a:lnTo>
                  <a:lnTo>
                    <a:pt x="824" y="874"/>
                  </a:lnTo>
                  <a:lnTo>
                    <a:pt x="822" y="874"/>
                  </a:lnTo>
                  <a:lnTo>
                    <a:pt x="820" y="876"/>
                  </a:lnTo>
                  <a:lnTo>
                    <a:pt x="818" y="876"/>
                  </a:lnTo>
                  <a:lnTo>
                    <a:pt x="817" y="878"/>
                  </a:lnTo>
                  <a:lnTo>
                    <a:pt x="817" y="880"/>
                  </a:lnTo>
                  <a:lnTo>
                    <a:pt x="815" y="882"/>
                  </a:lnTo>
                  <a:lnTo>
                    <a:pt x="815" y="884"/>
                  </a:lnTo>
                  <a:lnTo>
                    <a:pt x="813" y="886"/>
                  </a:lnTo>
                  <a:lnTo>
                    <a:pt x="813" y="888"/>
                  </a:lnTo>
                  <a:lnTo>
                    <a:pt x="811" y="889"/>
                  </a:lnTo>
                  <a:lnTo>
                    <a:pt x="811" y="891"/>
                  </a:lnTo>
                  <a:lnTo>
                    <a:pt x="809" y="893"/>
                  </a:lnTo>
                  <a:lnTo>
                    <a:pt x="809" y="895"/>
                  </a:lnTo>
                  <a:lnTo>
                    <a:pt x="807" y="897"/>
                  </a:lnTo>
                  <a:lnTo>
                    <a:pt x="807" y="899"/>
                  </a:lnTo>
                  <a:lnTo>
                    <a:pt x="805" y="901"/>
                  </a:lnTo>
                  <a:lnTo>
                    <a:pt x="801" y="905"/>
                  </a:lnTo>
                  <a:lnTo>
                    <a:pt x="801" y="908"/>
                  </a:lnTo>
                  <a:lnTo>
                    <a:pt x="800" y="908"/>
                  </a:lnTo>
                  <a:lnTo>
                    <a:pt x="798" y="910"/>
                  </a:lnTo>
                  <a:lnTo>
                    <a:pt x="794" y="912"/>
                  </a:lnTo>
                  <a:lnTo>
                    <a:pt x="794" y="914"/>
                  </a:lnTo>
                  <a:lnTo>
                    <a:pt x="792" y="916"/>
                  </a:lnTo>
                  <a:lnTo>
                    <a:pt x="790" y="918"/>
                  </a:lnTo>
                  <a:lnTo>
                    <a:pt x="788" y="920"/>
                  </a:lnTo>
                  <a:lnTo>
                    <a:pt x="786" y="922"/>
                  </a:lnTo>
                  <a:lnTo>
                    <a:pt x="786" y="923"/>
                  </a:lnTo>
                  <a:lnTo>
                    <a:pt x="784" y="925"/>
                  </a:lnTo>
                  <a:lnTo>
                    <a:pt x="783" y="927"/>
                  </a:lnTo>
                  <a:lnTo>
                    <a:pt x="783" y="929"/>
                  </a:lnTo>
                  <a:lnTo>
                    <a:pt x="781" y="933"/>
                  </a:lnTo>
                  <a:lnTo>
                    <a:pt x="779" y="935"/>
                  </a:lnTo>
                  <a:lnTo>
                    <a:pt x="777" y="935"/>
                  </a:lnTo>
                  <a:lnTo>
                    <a:pt x="777" y="937"/>
                  </a:lnTo>
                  <a:lnTo>
                    <a:pt x="775" y="939"/>
                  </a:lnTo>
                  <a:lnTo>
                    <a:pt x="773" y="939"/>
                  </a:lnTo>
                  <a:lnTo>
                    <a:pt x="771" y="940"/>
                  </a:lnTo>
                  <a:lnTo>
                    <a:pt x="769" y="942"/>
                  </a:lnTo>
                  <a:lnTo>
                    <a:pt x="767" y="942"/>
                  </a:lnTo>
                  <a:lnTo>
                    <a:pt x="766" y="944"/>
                  </a:lnTo>
                  <a:lnTo>
                    <a:pt x="764" y="946"/>
                  </a:lnTo>
                  <a:lnTo>
                    <a:pt x="764" y="948"/>
                  </a:lnTo>
                  <a:lnTo>
                    <a:pt x="762" y="952"/>
                  </a:lnTo>
                  <a:lnTo>
                    <a:pt x="760" y="956"/>
                  </a:lnTo>
                  <a:lnTo>
                    <a:pt x="758" y="956"/>
                  </a:lnTo>
                  <a:lnTo>
                    <a:pt x="756" y="957"/>
                  </a:lnTo>
                  <a:lnTo>
                    <a:pt x="752" y="961"/>
                  </a:lnTo>
                  <a:lnTo>
                    <a:pt x="750" y="963"/>
                  </a:lnTo>
                  <a:lnTo>
                    <a:pt x="749" y="965"/>
                  </a:lnTo>
                  <a:lnTo>
                    <a:pt x="747" y="965"/>
                  </a:lnTo>
                  <a:lnTo>
                    <a:pt x="745" y="967"/>
                  </a:lnTo>
                  <a:lnTo>
                    <a:pt x="743" y="969"/>
                  </a:lnTo>
                  <a:lnTo>
                    <a:pt x="741" y="971"/>
                  </a:lnTo>
                  <a:lnTo>
                    <a:pt x="737" y="973"/>
                  </a:lnTo>
                  <a:lnTo>
                    <a:pt x="733" y="974"/>
                  </a:lnTo>
                  <a:lnTo>
                    <a:pt x="732" y="976"/>
                  </a:lnTo>
                  <a:lnTo>
                    <a:pt x="732" y="978"/>
                  </a:lnTo>
                  <a:lnTo>
                    <a:pt x="728" y="980"/>
                  </a:lnTo>
                  <a:lnTo>
                    <a:pt x="726" y="982"/>
                  </a:lnTo>
                  <a:lnTo>
                    <a:pt x="724" y="982"/>
                  </a:lnTo>
                  <a:lnTo>
                    <a:pt x="722" y="984"/>
                  </a:lnTo>
                  <a:lnTo>
                    <a:pt x="720" y="984"/>
                  </a:lnTo>
                  <a:lnTo>
                    <a:pt x="718" y="986"/>
                  </a:lnTo>
                  <a:lnTo>
                    <a:pt x="718" y="988"/>
                  </a:lnTo>
                  <a:lnTo>
                    <a:pt x="718" y="990"/>
                  </a:lnTo>
                  <a:lnTo>
                    <a:pt x="716" y="993"/>
                  </a:lnTo>
                  <a:lnTo>
                    <a:pt x="716" y="995"/>
                  </a:lnTo>
                  <a:lnTo>
                    <a:pt x="715" y="999"/>
                  </a:lnTo>
                  <a:lnTo>
                    <a:pt x="715" y="1001"/>
                  </a:lnTo>
                  <a:lnTo>
                    <a:pt x="707" y="1022"/>
                  </a:lnTo>
                  <a:lnTo>
                    <a:pt x="703" y="1020"/>
                  </a:lnTo>
                  <a:lnTo>
                    <a:pt x="699" y="1018"/>
                  </a:lnTo>
                  <a:lnTo>
                    <a:pt x="696" y="1016"/>
                  </a:lnTo>
                  <a:lnTo>
                    <a:pt x="694" y="1016"/>
                  </a:lnTo>
                  <a:lnTo>
                    <a:pt x="692" y="1016"/>
                  </a:lnTo>
                  <a:lnTo>
                    <a:pt x="686" y="1016"/>
                  </a:lnTo>
                  <a:lnTo>
                    <a:pt x="682" y="1018"/>
                  </a:lnTo>
                  <a:lnTo>
                    <a:pt x="679" y="1018"/>
                  </a:lnTo>
                  <a:lnTo>
                    <a:pt x="675" y="1016"/>
                  </a:lnTo>
                  <a:lnTo>
                    <a:pt x="671" y="1016"/>
                  </a:lnTo>
                  <a:lnTo>
                    <a:pt x="671" y="1010"/>
                  </a:lnTo>
                  <a:lnTo>
                    <a:pt x="671" y="1007"/>
                  </a:lnTo>
                  <a:lnTo>
                    <a:pt x="671" y="1003"/>
                  </a:lnTo>
                  <a:lnTo>
                    <a:pt x="671" y="999"/>
                  </a:lnTo>
                  <a:lnTo>
                    <a:pt x="671" y="995"/>
                  </a:lnTo>
                  <a:lnTo>
                    <a:pt x="669" y="991"/>
                  </a:lnTo>
                  <a:lnTo>
                    <a:pt x="665" y="990"/>
                  </a:lnTo>
                  <a:lnTo>
                    <a:pt x="662" y="990"/>
                  </a:lnTo>
                  <a:lnTo>
                    <a:pt x="656" y="991"/>
                  </a:lnTo>
                  <a:lnTo>
                    <a:pt x="652" y="993"/>
                  </a:lnTo>
                  <a:lnTo>
                    <a:pt x="648" y="995"/>
                  </a:lnTo>
                  <a:lnTo>
                    <a:pt x="645" y="995"/>
                  </a:lnTo>
                  <a:lnTo>
                    <a:pt x="641" y="993"/>
                  </a:lnTo>
                  <a:lnTo>
                    <a:pt x="639" y="990"/>
                  </a:lnTo>
                  <a:lnTo>
                    <a:pt x="635" y="988"/>
                  </a:lnTo>
                  <a:lnTo>
                    <a:pt x="631" y="990"/>
                  </a:lnTo>
                  <a:lnTo>
                    <a:pt x="626" y="991"/>
                  </a:lnTo>
                  <a:lnTo>
                    <a:pt x="622" y="993"/>
                  </a:lnTo>
                  <a:lnTo>
                    <a:pt x="618" y="991"/>
                  </a:lnTo>
                  <a:lnTo>
                    <a:pt x="614" y="990"/>
                  </a:lnTo>
                  <a:lnTo>
                    <a:pt x="611" y="988"/>
                  </a:lnTo>
                  <a:lnTo>
                    <a:pt x="609" y="986"/>
                  </a:lnTo>
                  <a:lnTo>
                    <a:pt x="605" y="984"/>
                  </a:lnTo>
                  <a:lnTo>
                    <a:pt x="601" y="982"/>
                  </a:lnTo>
                  <a:lnTo>
                    <a:pt x="599" y="980"/>
                  </a:lnTo>
                  <a:lnTo>
                    <a:pt x="596" y="978"/>
                  </a:lnTo>
                  <a:lnTo>
                    <a:pt x="592" y="976"/>
                  </a:lnTo>
                  <a:lnTo>
                    <a:pt x="590" y="973"/>
                  </a:lnTo>
                  <a:lnTo>
                    <a:pt x="592" y="969"/>
                  </a:lnTo>
                  <a:lnTo>
                    <a:pt x="592" y="965"/>
                  </a:lnTo>
                  <a:lnTo>
                    <a:pt x="592" y="961"/>
                  </a:lnTo>
                  <a:lnTo>
                    <a:pt x="592" y="957"/>
                  </a:lnTo>
                  <a:lnTo>
                    <a:pt x="590" y="952"/>
                  </a:lnTo>
                  <a:lnTo>
                    <a:pt x="590" y="950"/>
                  </a:lnTo>
                  <a:lnTo>
                    <a:pt x="588" y="948"/>
                  </a:lnTo>
                  <a:lnTo>
                    <a:pt x="586" y="946"/>
                  </a:lnTo>
                  <a:lnTo>
                    <a:pt x="582" y="944"/>
                  </a:lnTo>
                  <a:lnTo>
                    <a:pt x="579" y="944"/>
                  </a:lnTo>
                  <a:lnTo>
                    <a:pt x="573" y="944"/>
                  </a:lnTo>
                  <a:lnTo>
                    <a:pt x="569" y="946"/>
                  </a:lnTo>
                  <a:lnTo>
                    <a:pt x="563" y="948"/>
                  </a:lnTo>
                  <a:lnTo>
                    <a:pt x="560" y="950"/>
                  </a:lnTo>
                  <a:lnTo>
                    <a:pt x="554" y="950"/>
                  </a:lnTo>
                  <a:lnTo>
                    <a:pt x="550" y="950"/>
                  </a:lnTo>
                  <a:lnTo>
                    <a:pt x="546" y="948"/>
                  </a:lnTo>
                  <a:lnTo>
                    <a:pt x="543" y="946"/>
                  </a:lnTo>
                  <a:lnTo>
                    <a:pt x="541" y="944"/>
                  </a:lnTo>
                  <a:lnTo>
                    <a:pt x="537" y="942"/>
                  </a:lnTo>
                  <a:lnTo>
                    <a:pt x="533" y="940"/>
                  </a:lnTo>
                  <a:lnTo>
                    <a:pt x="531" y="939"/>
                  </a:lnTo>
                  <a:lnTo>
                    <a:pt x="528" y="937"/>
                  </a:lnTo>
                  <a:lnTo>
                    <a:pt x="524" y="935"/>
                  </a:lnTo>
                  <a:lnTo>
                    <a:pt x="520" y="933"/>
                  </a:lnTo>
                  <a:lnTo>
                    <a:pt x="518" y="931"/>
                  </a:lnTo>
                  <a:lnTo>
                    <a:pt x="514" y="929"/>
                  </a:lnTo>
                  <a:lnTo>
                    <a:pt x="511" y="927"/>
                  </a:lnTo>
                  <a:lnTo>
                    <a:pt x="507" y="925"/>
                  </a:lnTo>
                  <a:lnTo>
                    <a:pt x="505" y="923"/>
                  </a:lnTo>
                  <a:lnTo>
                    <a:pt x="503" y="920"/>
                  </a:lnTo>
                  <a:lnTo>
                    <a:pt x="501" y="916"/>
                  </a:lnTo>
                  <a:lnTo>
                    <a:pt x="499" y="912"/>
                  </a:lnTo>
                  <a:lnTo>
                    <a:pt x="495" y="908"/>
                  </a:lnTo>
                  <a:lnTo>
                    <a:pt x="493" y="905"/>
                  </a:lnTo>
                  <a:lnTo>
                    <a:pt x="492" y="903"/>
                  </a:lnTo>
                  <a:lnTo>
                    <a:pt x="488" y="901"/>
                  </a:lnTo>
                  <a:lnTo>
                    <a:pt x="484" y="899"/>
                  </a:lnTo>
                  <a:lnTo>
                    <a:pt x="480" y="899"/>
                  </a:lnTo>
                  <a:lnTo>
                    <a:pt x="476" y="899"/>
                  </a:lnTo>
                  <a:lnTo>
                    <a:pt x="471" y="899"/>
                  </a:lnTo>
                  <a:lnTo>
                    <a:pt x="467" y="899"/>
                  </a:lnTo>
                  <a:lnTo>
                    <a:pt x="463" y="897"/>
                  </a:lnTo>
                  <a:lnTo>
                    <a:pt x="459" y="897"/>
                  </a:lnTo>
                  <a:lnTo>
                    <a:pt x="456" y="895"/>
                  </a:lnTo>
                  <a:lnTo>
                    <a:pt x="452" y="893"/>
                  </a:lnTo>
                  <a:lnTo>
                    <a:pt x="448" y="891"/>
                  </a:lnTo>
                  <a:lnTo>
                    <a:pt x="446" y="889"/>
                  </a:lnTo>
                  <a:lnTo>
                    <a:pt x="444" y="884"/>
                  </a:lnTo>
                  <a:lnTo>
                    <a:pt x="444" y="880"/>
                  </a:lnTo>
                  <a:lnTo>
                    <a:pt x="444" y="876"/>
                  </a:lnTo>
                  <a:lnTo>
                    <a:pt x="441" y="874"/>
                  </a:lnTo>
                  <a:lnTo>
                    <a:pt x="437" y="872"/>
                  </a:lnTo>
                  <a:lnTo>
                    <a:pt x="435" y="871"/>
                  </a:lnTo>
                  <a:lnTo>
                    <a:pt x="431" y="869"/>
                  </a:lnTo>
                  <a:lnTo>
                    <a:pt x="429" y="865"/>
                  </a:lnTo>
                  <a:lnTo>
                    <a:pt x="429" y="861"/>
                  </a:lnTo>
                  <a:lnTo>
                    <a:pt x="425" y="857"/>
                  </a:lnTo>
                  <a:lnTo>
                    <a:pt x="422" y="857"/>
                  </a:lnTo>
                  <a:lnTo>
                    <a:pt x="418" y="857"/>
                  </a:lnTo>
                  <a:lnTo>
                    <a:pt x="414" y="855"/>
                  </a:lnTo>
                  <a:lnTo>
                    <a:pt x="408" y="855"/>
                  </a:lnTo>
                  <a:lnTo>
                    <a:pt x="405" y="855"/>
                  </a:lnTo>
                  <a:lnTo>
                    <a:pt x="401" y="855"/>
                  </a:lnTo>
                  <a:lnTo>
                    <a:pt x="395" y="854"/>
                  </a:lnTo>
                  <a:lnTo>
                    <a:pt x="391" y="854"/>
                  </a:lnTo>
                  <a:lnTo>
                    <a:pt x="390" y="852"/>
                  </a:lnTo>
                  <a:lnTo>
                    <a:pt x="386" y="850"/>
                  </a:lnTo>
                  <a:lnTo>
                    <a:pt x="382" y="848"/>
                  </a:lnTo>
                  <a:lnTo>
                    <a:pt x="378" y="846"/>
                  </a:lnTo>
                  <a:lnTo>
                    <a:pt x="374" y="844"/>
                  </a:lnTo>
                  <a:lnTo>
                    <a:pt x="373" y="844"/>
                  </a:lnTo>
                  <a:lnTo>
                    <a:pt x="369" y="840"/>
                  </a:lnTo>
                  <a:lnTo>
                    <a:pt x="367" y="837"/>
                  </a:lnTo>
                  <a:lnTo>
                    <a:pt x="369" y="833"/>
                  </a:lnTo>
                  <a:lnTo>
                    <a:pt x="369" y="829"/>
                  </a:lnTo>
                  <a:lnTo>
                    <a:pt x="371" y="827"/>
                  </a:lnTo>
                  <a:lnTo>
                    <a:pt x="369" y="823"/>
                  </a:lnTo>
                  <a:lnTo>
                    <a:pt x="367" y="821"/>
                  </a:lnTo>
                  <a:lnTo>
                    <a:pt x="361" y="821"/>
                  </a:lnTo>
                  <a:lnTo>
                    <a:pt x="357" y="823"/>
                  </a:lnTo>
                  <a:lnTo>
                    <a:pt x="354" y="823"/>
                  </a:lnTo>
                  <a:lnTo>
                    <a:pt x="350" y="823"/>
                  </a:lnTo>
                  <a:lnTo>
                    <a:pt x="346" y="821"/>
                  </a:lnTo>
                  <a:lnTo>
                    <a:pt x="342" y="821"/>
                  </a:lnTo>
                  <a:lnTo>
                    <a:pt x="337" y="823"/>
                  </a:lnTo>
                  <a:lnTo>
                    <a:pt x="335" y="825"/>
                  </a:lnTo>
                  <a:lnTo>
                    <a:pt x="331" y="827"/>
                  </a:lnTo>
                  <a:lnTo>
                    <a:pt x="327" y="829"/>
                  </a:lnTo>
                  <a:lnTo>
                    <a:pt x="325" y="833"/>
                  </a:lnTo>
                  <a:lnTo>
                    <a:pt x="322" y="835"/>
                  </a:lnTo>
                  <a:lnTo>
                    <a:pt x="318" y="837"/>
                  </a:lnTo>
                  <a:lnTo>
                    <a:pt x="316" y="840"/>
                  </a:lnTo>
                  <a:lnTo>
                    <a:pt x="316" y="844"/>
                  </a:lnTo>
                  <a:lnTo>
                    <a:pt x="316" y="848"/>
                  </a:lnTo>
                  <a:lnTo>
                    <a:pt x="318" y="852"/>
                  </a:lnTo>
                  <a:lnTo>
                    <a:pt x="318" y="857"/>
                  </a:lnTo>
                  <a:lnTo>
                    <a:pt x="320" y="861"/>
                  </a:lnTo>
                  <a:lnTo>
                    <a:pt x="320" y="867"/>
                  </a:lnTo>
                  <a:lnTo>
                    <a:pt x="322" y="871"/>
                  </a:lnTo>
                  <a:lnTo>
                    <a:pt x="323" y="876"/>
                  </a:lnTo>
                  <a:lnTo>
                    <a:pt x="323" y="880"/>
                  </a:lnTo>
                  <a:lnTo>
                    <a:pt x="325" y="886"/>
                  </a:lnTo>
                  <a:lnTo>
                    <a:pt x="327" y="889"/>
                  </a:lnTo>
                  <a:lnTo>
                    <a:pt x="327" y="893"/>
                  </a:lnTo>
                  <a:lnTo>
                    <a:pt x="327" y="897"/>
                  </a:lnTo>
                  <a:lnTo>
                    <a:pt x="325" y="901"/>
                  </a:lnTo>
                  <a:lnTo>
                    <a:pt x="323" y="903"/>
                  </a:lnTo>
                  <a:lnTo>
                    <a:pt x="318" y="903"/>
                  </a:lnTo>
                  <a:lnTo>
                    <a:pt x="316" y="903"/>
                  </a:lnTo>
                  <a:lnTo>
                    <a:pt x="312" y="899"/>
                  </a:lnTo>
                  <a:lnTo>
                    <a:pt x="308" y="897"/>
                  </a:lnTo>
                  <a:lnTo>
                    <a:pt x="306" y="895"/>
                  </a:lnTo>
                  <a:lnTo>
                    <a:pt x="303" y="893"/>
                  </a:lnTo>
                  <a:lnTo>
                    <a:pt x="299" y="891"/>
                  </a:lnTo>
                  <a:lnTo>
                    <a:pt x="297" y="889"/>
                  </a:lnTo>
                  <a:lnTo>
                    <a:pt x="293" y="888"/>
                  </a:lnTo>
                  <a:lnTo>
                    <a:pt x="291" y="884"/>
                  </a:lnTo>
                  <a:lnTo>
                    <a:pt x="289" y="880"/>
                  </a:lnTo>
                  <a:lnTo>
                    <a:pt x="288" y="876"/>
                  </a:lnTo>
                  <a:lnTo>
                    <a:pt x="286" y="872"/>
                  </a:lnTo>
                  <a:lnTo>
                    <a:pt x="284" y="869"/>
                  </a:lnTo>
                  <a:lnTo>
                    <a:pt x="282" y="867"/>
                  </a:lnTo>
                  <a:lnTo>
                    <a:pt x="278" y="863"/>
                  </a:lnTo>
                  <a:lnTo>
                    <a:pt x="274" y="863"/>
                  </a:lnTo>
                  <a:lnTo>
                    <a:pt x="271" y="861"/>
                  </a:lnTo>
                  <a:lnTo>
                    <a:pt x="267" y="859"/>
                  </a:lnTo>
                  <a:lnTo>
                    <a:pt x="263" y="857"/>
                  </a:lnTo>
                  <a:lnTo>
                    <a:pt x="259" y="857"/>
                  </a:lnTo>
                  <a:lnTo>
                    <a:pt x="254" y="857"/>
                  </a:lnTo>
                  <a:lnTo>
                    <a:pt x="250" y="859"/>
                  </a:lnTo>
                  <a:lnTo>
                    <a:pt x="246" y="861"/>
                  </a:lnTo>
                  <a:lnTo>
                    <a:pt x="240" y="861"/>
                  </a:lnTo>
                  <a:lnTo>
                    <a:pt x="235" y="863"/>
                  </a:lnTo>
                  <a:lnTo>
                    <a:pt x="229" y="863"/>
                  </a:lnTo>
                  <a:lnTo>
                    <a:pt x="225" y="863"/>
                  </a:lnTo>
                  <a:lnTo>
                    <a:pt x="221" y="863"/>
                  </a:lnTo>
                  <a:lnTo>
                    <a:pt x="218" y="861"/>
                  </a:lnTo>
                  <a:lnTo>
                    <a:pt x="214" y="859"/>
                  </a:lnTo>
                  <a:lnTo>
                    <a:pt x="210" y="857"/>
                  </a:lnTo>
                  <a:lnTo>
                    <a:pt x="208" y="854"/>
                  </a:lnTo>
                  <a:lnTo>
                    <a:pt x="206" y="852"/>
                  </a:lnTo>
                  <a:lnTo>
                    <a:pt x="204" y="848"/>
                  </a:lnTo>
                  <a:lnTo>
                    <a:pt x="203" y="844"/>
                  </a:lnTo>
                  <a:lnTo>
                    <a:pt x="201" y="840"/>
                  </a:lnTo>
                  <a:lnTo>
                    <a:pt x="199" y="837"/>
                  </a:lnTo>
                  <a:lnTo>
                    <a:pt x="197" y="833"/>
                  </a:lnTo>
                  <a:lnTo>
                    <a:pt x="193" y="831"/>
                  </a:lnTo>
                  <a:lnTo>
                    <a:pt x="191" y="827"/>
                  </a:lnTo>
                  <a:lnTo>
                    <a:pt x="189" y="823"/>
                  </a:lnTo>
                  <a:lnTo>
                    <a:pt x="187" y="820"/>
                  </a:lnTo>
                  <a:lnTo>
                    <a:pt x="186" y="816"/>
                  </a:lnTo>
                  <a:lnTo>
                    <a:pt x="182" y="812"/>
                  </a:lnTo>
                  <a:lnTo>
                    <a:pt x="180" y="812"/>
                  </a:lnTo>
                  <a:lnTo>
                    <a:pt x="176" y="810"/>
                  </a:lnTo>
                  <a:lnTo>
                    <a:pt x="172" y="808"/>
                  </a:lnTo>
                  <a:lnTo>
                    <a:pt x="169" y="806"/>
                  </a:lnTo>
                  <a:lnTo>
                    <a:pt x="165" y="806"/>
                  </a:lnTo>
                  <a:lnTo>
                    <a:pt x="159" y="804"/>
                  </a:lnTo>
                  <a:lnTo>
                    <a:pt x="155" y="804"/>
                  </a:lnTo>
                  <a:lnTo>
                    <a:pt x="153" y="803"/>
                  </a:lnTo>
                  <a:lnTo>
                    <a:pt x="150" y="801"/>
                  </a:lnTo>
                  <a:lnTo>
                    <a:pt x="148" y="797"/>
                  </a:lnTo>
                  <a:lnTo>
                    <a:pt x="146" y="793"/>
                  </a:lnTo>
                  <a:lnTo>
                    <a:pt x="144" y="787"/>
                  </a:lnTo>
                  <a:lnTo>
                    <a:pt x="144" y="784"/>
                  </a:lnTo>
                  <a:lnTo>
                    <a:pt x="142" y="780"/>
                  </a:lnTo>
                  <a:lnTo>
                    <a:pt x="138" y="778"/>
                  </a:lnTo>
                  <a:lnTo>
                    <a:pt x="136" y="776"/>
                  </a:lnTo>
                  <a:lnTo>
                    <a:pt x="131" y="774"/>
                  </a:lnTo>
                  <a:lnTo>
                    <a:pt x="127" y="774"/>
                  </a:lnTo>
                  <a:lnTo>
                    <a:pt x="123" y="774"/>
                  </a:lnTo>
                  <a:lnTo>
                    <a:pt x="118" y="774"/>
                  </a:lnTo>
                  <a:lnTo>
                    <a:pt x="114" y="774"/>
                  </a:lnTo>
                  <a:lnTo>
                    <a:pt x="110" y="774"/>
                  </a:lnTo>
                  <a:lnTo>
                    <a:pt x="104" y="774"/>
                  </a:lnTo>
                  <a:lnTo>
                    <a:pt x="101" y="772"/>
                  </a:lnTo>
                  <a:lnTo>
                    <a:pt x="97" y="770"/>
                  </a:lnTo>
                  <a:lnTo>
                    <a:pt x="93" y="770"/>
                  </a:lnTo>
                  <a:lnTo>
                    <a:pt x="91" y="769"/>
                  </a:lnTo>
                  <a:lnTo>
                    <a:pt x="87" y="767"/>
                  </a:lnTo>
                  <a:lnTo>
                    <a:pt x="84" y="765"/>
                  </a:lnTo>
                  <a:lnTo>
                    <a:pt x="82" y="761"/>
                  </a:lnTo>
                  <a:lnTo>
                    <a:pt x="78" y="759"/>
                  </a:lnTo>
                  <a:lnTo>
                    <a:pt x="76" y="755"/>
                  </a:lnTo>
                  <a:lnTo>
                    <a:pt x="74" y="752"/>
                  </a:lnTo>
                  <a:lnTo>
                    <a:pt x="72" y="750"/>
                  </a:lnTo>
                  <a:lnTo>
                    <a:pt x="70" y="746"/>
                  </a:lnTo>
                  <a:lnTo>
                    <a:pt x="67" y="742"/>
                  </a:lnTo>
                  <a:lnTo>
                    <a:pt x="65" y="740"/>
                  </a:lnTo>
                  <a:lnTo>
                    <a:pt x="63" y="736"/>
                  </a:lnTo>
                  <a:lnTo>
                    <a:pt x="59" y="735"/>
                  </a:lnTo>
                  <a:lnTo>
                    <a:pt x="57" y="731"/>
                  </a:lnTo>
                  <a:lnTo>
                    <a:pt x="53" y="731"/>
                  </a:lnTo>
                  <a:lnTo>
                    <a:pt x="50" y="729"/>
                  </a:lnTo>
                  <a:lnTo>
                    <a:pt x="46" y="727"/>
                  </a:lnTo>
                  <a:lnTo>
                    <a:pt x="42" y="727"/>
                  </a:lnTo>
                  <a:lnTo>
                    <a:pt x="38" y="727"/>
                  </a:lnTo>
                  <a:lnTo>
                    <a:pt x="34" y="725"/>
                  </a:lnTo>
                  <a:lnTo>
                    <a:pt x="29" y="725"/>
                  </a:lnTo>
                  <a:lnTo>
                    <a:pt x="25" y="725"/>
                  </a:lnTo>
                  <a:lnTo>
                    <a:pt x="19" y="725"/>
                  </a:lnTo>
                  <a:lnTo>
                    <a:pt x="16" y="725"/>
                  </a:lnTo>
                  <a:lnTo>
                    <a:pt x="12" y="723"/>
                  </a:lnTo>
                  <a:lnTo>
                    <a:pt x="8" y="721"/>
                  </a:lnTo>
                  <a:lnTo>
                    <a:pt x="6" y="719"/>
                  </a:lnTo>
                  <a:lnTo>
                    <a:pt x="4" y="716"/>
                  </a:lnTo>
                  <a:lnTo>
                    <a:pt x="4" y="712"/>
                  </a:lnTo>
                  <a:lnTo>
                    <a:pt x="4" y="708"/>
                  </a:lnTo>
                  <a:lnTo>
                    <a:pt x="4" y="704"/>
                  </a:lnTo>
                  <a:lnTo>
                    <a:pt x="4" y="701"/>
                  </a:lnTo>
                  <a:lnTo>
                    <a:pt x="4" y="697"/>
                  </a:lnTo>
                  <a:lnTo>
                    <a:pt x="4" y="693"/>
                  </a:lnTo>
                  <a:lnTo>
                    <a:pt x="2" y="687"/>
                  </a:lnTo>
                  <a:lnTo>
                    <a:pt x="2" y="684"/>
                  </a:lnTo>
                  <a:lnTo>
                    <a:pt x="0" y="680"/>
                  </a:lnTo>
                  <a:lnTo>
                    <a:pt x="0" y="674"/>
                  </a:lnTo>
                  <a:lnTo>
                    <a:pt x="0" y="670"/>
                  </a:lnTo>
                  <a:lnTo>
                    <a:pt x="2" y="666"/>
                  </a:lnTo>
                  <a:lnTo>
                    <a:pt x="2" y="663"/>
                  </a:lnTo>
                  <a:lnTo>
                    <a:pt x="2" y="659"/>
                  </a:lnTo>
                  <a:lnTo>
                    <a:pt x="4" y="657"/>
                  </a:lnTo>
                  <a:lnTo>
                    <a:pt x="6" y="653"/>
                  </a:lnTo>
                  <a:lnTo>
                    <a:pt x="6" y="649"/>
                  </a:lnTo>
                  <a:lnTo>
                    <a:pt x="8" y="646"/>
                  </a:lnTo>
                  <a:lnTo>
                    <a:pt x="10" y="644"/>
                  </a:lnTo>
                  <a:lnTo>
                    <a:pt x="12" y="640"/>
                  </a:lnTo>
                  <a:lnTo>
                    <a:pt x="14" y="636"/>
                  </a:lnTo>
                  <a:lnTo>
                    <a:pt x="16" y="634"/>
                  </a:lnTo>
                  <a:lnTo>
                    <a:pt x="19" y="632"/>
                  </a:lnTo>
                  <a:lnTo>
                    <a:pt x="23" y="631"/>
                  </a:lnTo>
                  <a:lnTo>
                    <a:pt x="25" y="629"/>
                  </a:lnTo>
                  <a:lnTo>
                    <a:pt x="31" y="627"/>
                  </a:lnTo>
                  <a:lnTo>
                    <a:pt x="33" y="623"/>
                  </a:lnTo>
                  <a:lnTo>
                    <a:pt x="38" y="623"/>
                  </a:lnTo>
                  <a:lnTo>
                    <a:pt x="40" y="621"/>
                  </a:lnTo>
                  <a:lnTo>
                    <a:pt x="42" y="621"/>
                  </a:lnTo>
                  <a:lnTo>
                    <a:pt x="48" y="619"/>
                  </a:lnTo>
                  <a:lnTo>
                    <a:pt x="50" y="617"/>
                  </a:lnTo>
                  <a:lnTo>
                    <a:pt x="51" y="614"/>
                  </a:lnTo>
                  <a:lnTo>
                    <a:pt x="53" y="610"/>
                  </a:lnTo>
                  <a:lnTo>
                    <a:pt x="55" y="606"/>
                  </a:lnTo>
                  <a:lnTo>
                    <a:pt x="55" y="604"/>
                  </a:lnTo>
                  <a:lnTo>
                    <a:pt x="55" y="602"/>
                  </a:lnTo>
                  <a:lnTo>
                    <a:pt x="55" y="600"/>
                  </a:lnTo>
                  <a:lnTo>
                    <a:pt x="55" y="595"/>
                  </a:lnTo>
                  <a:lnTo>
                    <a:pt x="53" y="591"/>
                  </a:lnTo>
                  <a:lnTo>
                    <a:pt x="51" y="589"/>
                  </a:lnTo>
                  <a:lnTo>
                    <a:pt x="50" y="585"/>
                  </a:lnTo>
                  <a:lnTo>
                    <a:pt x="48" y="581"/>
                  </a:lnTo>
                  <a:lnTo>
                    <a:pt x="50" y="578"/>
                  </a:lnTo>
                  <a:lnTo>
                    <a:pt x="51" y="574"/>
                  </a:lnTo>
                  <a:lnTo>
                    <a:pt x="51" y="570"/>
                  </a:lnTo>
                  <a:lnTo>
                    <a:pt x="53" y="568"/>
                  </a:lnTo>
                  <a:lnTo>
                    <a:pt x="55" y="564"/>
                  </a:lnTo>
                  <a:lnTo>
                    <a:pt x="59" y="563"/>
                  </a:lnTo>
                  <a:lnTo>
                    <a:pt x="61" y="559"/>
                  </a:lnTo>
                  <a:lnTo>
                    <a:pt x="61" y="555"/>
                  </a:lnTo>
                  <a:lnTo>
                    <a:pt x="63" y="553"/>
                  </a:lnTo>
                  <a:lnTo>
                    <a:pt x="65" y="549"/>
                  </a:lnTo>
                  <a:lnTo>
                    <a:pt x="67" y="546"/>
                  </a:lnTo>
                  <a:lnTo>
                    <a:pt x="67" y="542"/>
                  </a:lnTo>
                  <a:lnTo>
                    <a:pt x="67" y="538"/>
                  </a:lnTo>
                  <a:lnTo>
                    <a:pt x="68" y="534"/>
                  </a:lnTo>
                  <a:lnTo>
                    <a:pt x="68" y="530"/>
                  </a:lnTo>
                  <a:lnTo>
                    <a:pt x="67" y="527"/>
                  </a:lnTo>
                  <a:lnTo>
                    <a:pt x="68" y="523"/>
                  </a:lnTo>
                  <a:lnTo>
                    <a:pt x="70" y="523"/>
                  </a:lnTo>
                  <a:lnTo>
                    <a:pt x="72" y="521"/>
                  </a:lnTo>
                  <a:lnTo>
                    <a:pt x="76" y="519"/>
                  </a:lnTo>
                  <a:lnTo>
                    <a:pt x="80" y="517"/>
                  </a:lnTo>
                  <a:lnTo>
                    <a:pt x="84" y="515"/>
                  </a:lnTo>
                  <a:lnTo>
                    <a:pt x="87" y="513"/>
                  </a:lnTo>
                  <a:lnTo>
                    <a:pt x="93" y="512"/>
                  </a:lnTo>
                  <a:lnTo>
                    <a:pt x="97" y="513"/>
                  </a:lnTo>
                  <a:lnTo>
                    <a:pt x="102" y="513"/>
                  </a:lnTo>
                  <a:lnTo>
                    <a:pt x="104" y="513"/>
                  </a:lnTo>
                  <a:lnTo>
                    <a:pt x="110" y="515"/>
                  </a:lnTo>
                  <a:lnTo>
                    <a:pt x="114" y="515"/>
                  </a:lnTo>
                  <a:lnTo>
                    <a:pt x="118" y="515"/>
                  </a:lnTo>
                  <a:lnTo>
                    <a:pt x="123" y="515"/>
                  </a:lnTo>
                  <a:lnTo>
                    <a:pt x="127" y="512"/>
                  </a:lnTo>
                  <a:lnTo>
                    <a:pt x="129" y="510"/>
                  </a:lnTo>
                  <a:lnTo>
                    <a:pt x="133" y="508"/>
                  </a:lnTo>
                  <a:lnTo>
                    <a:pt x="136" y="506"/>
                  </a:lnTo>
                  <a:lnTo>
                    <a:pt x="140" y="504"/>
                  </a:lnTo>
                  <a:lnTo>
                    <a:pt x="144" y="500"/>
                  </a:lnTo>
                  <a:lnTo>
                    <a:pt x="144" y="498"/>
                  </a:lnTo>
                  <a:lnTo>
                    <a:pt x="144" y="495"/>
                  </a:lnTo>
                  <a:lnTo>
                    <a:pt x="140" y="491"/>
                  </a:lnTo>
                  <a:lnTo>
                    <a:pt x="138" y="489"/>
                  </a:lnTo>
                  <a:lnTo>
                    <a:pt x="136" y="483"/>
                  </a:lnTo>
                  <a:lnTo>
                    <a:pt x="136" y="479"/>
                  </a:lnTo>
                  <a:lnTo>
                    <a:pt x="136" y="476"/>
                  </a:lnTo>
                  <a:lnTo>
                    <a:pt x="135" y="472"/>
                  </a:lnTo>
                  <a:lnTo>
                    <a:pt x="133" y="466"/>
                  </a:lnTo>
                  <a:lnTo>
                    <a:pt x="131" y="462"/>
                  </a:lnTo>
                  <a:lnTo>
                    <a:pt x="129" y="459"/>
                  </a:lnTo>
                  <a:lnTo>
                    <a:pt x="129" y="455"/>
                  </a:lnTo>
                  <a:lnTo>
                    <a:pt x="131" y="453"/>
                  </a:lnTo>
                  <a:lnTo>
                    <a:pt x="135" y="449"/>
                  </a:lnTo>
                  <a:lnTo>
                    <a:pt x="138" y="451"/>
                  </a:lnTo>
                  <a:lnTo>
                    <a:pt x="142" y="453"/>
                  </a:lnTo>
                  <a:lnTo>
                    <a:pt x="146" y="455"/>
                  </a:lnTo>
                  <a:lnTo>
                    <a:pt x="150" y="455"/>
                  </a:lnTo>
                  <a:lnTo>
                    <a:pt x="153" y="457"/>
                  </a:lnTo>
                  <a:lnTo>
                    <a:pt x="157" y="459"/>
                  </a:lnTo>
                  <a:lnTo>
                    <a:pt x="159" y="461"/>
                  </a:lnTo>
                  <a:lnTo>
                    <a:pt x="165" y="459"/>
                  </a:lnTo>
                  <a:lnTo>
                    <a:pt x="165" y="455"/>
                  </a:lnTo>
                  <a:lnTo>
                    <a:pt x="165" y="451"/>
                  </a:lnTo>
                  <a:lnTo>
                    <a:pt x="165" y="447"/>
                  </a:lnTo>
                  <a:lnTo>
                    <a:pt x="167" y="444"/>
                  </a:lnTo>
                  <a:lnTo>
                    <a:pt x="167" y="440"/>
                  </a:lnTo>
                  <a:lnTo>
                    <a:pt x="169" y="436"/>
                  </a:lnTo>
                  <a:lnTo>
                    <a:pt x="169" y="432"/>
                  </a:lnTo>
                  <a:lnTo>
                    <a:pt x="170" y="428"/>
                  </a:lnTo>
                  <a:lnTo>
                    <a:pt x="170" y="427"/>
                  </a:lnTo>
                  <a:lnTo>
                    <a:pt x="170" y="423"/>
                  </a:lnTo>
                  <a:lnTo>
                    <a:pt x="172" y="419"/>
                  </a:lnTo>
                  <a:lnTo>
                    <a:pt x="172" y="415"/>
                  </a:lnTo>
                  <a:lnTo>
                    <a:pt x="172" y="411"/>
                  </a:lnTo>
                  <a:lnTo>
                    <a:pt x="174" y="408"/>
                  </a:lnTo>
                  <a:lnTo>
                    <a:pt x="176" y="404"/>
                  </a:lnTo>
                  <a:lnTo>
                    <a:pt x="176" y="400"/>
                  </a:lnTo>
                  <a:lnTo>
                    <a:pt x="176" y="396"/>
                  </a:lnTo>
                  <a:lnTo>
                    <a:pt x="176" y="393"/>
                  </a:lnTo>
                  <a:lnTo>
                    <a:pt x="178" y="389"/>
                  </a:lnTo>
                  <a:lnTo>
                    <a:pt x="178" y="385"/>
                  </a:lnTo>
                  <a:lnTo>
                    <a:pt x="176" y="381"/>
                  </a:lnTo>
                  <a:lnTo>
                    <a:pt x="172" y="379"/>
                  </a:lnTo>
                  <a:lnTo>
                    <a:pt x="169" y="379"/>
                  </a:lnTo>
                  <a:lnTo>
                    <a:pt x="165" y="379"/>
                  </a:lnTo>
                  <a:lnTo>
                    <a:pt x="159" y="379"/>
                  </a:lnTo>
                  <a:lnTo>
                    <a:pt x="157" y="377"/>
                  </a:lnTo>
                  <a:lnTo>
                    <a:pt x="155" y="372"/>
                  </a:lnTo>
                  <a:lnTo>
                    <a:pt x="153" y="368"/>
                  </a:lnTo>
                  <a:lnTo>
                    <a:pt x="153" y="364"/>
                  </a:lnTo>
                  <a:lnTo>
                    <a:pt x="152" y="359"/>
                  </a:lnTo>
                  <a:lnTo>
                    <a:pt x="150" y="355"/>
                  </a:lnTo>
                  <a:lnTo>
                    <a:pt x="150" y="349"/>
                  </a:lnTo>
                  <a:lnTo>
                    <a:pt x="150" y="345"/>
                  </a:lnTo>
                  <a:lnTo>
                    <a:pt x="150" y="342"/>
                  </a:lnTo>
                  <a:lnTo>
                    <a:pt x="150" y="338"/>
                  </a:lnTo>
                  <a:lnTo>
                    <a:pt x="148" y="334"/>
                  </a:lnTo>
                  <a:lnTo>
                    <a:pt x="148" y="328"/>
                  </a:lnTo>
                  <a:lnTo>
                    <a:pt x="144" y="326"/>
                  </a:lnTo>
                  <a:lnTo>
                    <a:pt x="142" y="323"/>
                  </a:lnTo>
                  <a:lnTo>
                    <a:pt x="138" y="321"/>
                  </a:lnTo>
                  <a:lnTo>
                    <a:pt x="136" y="319"/>
                  </a:lnTo>
                  <a:lnTo>
                    <a:pt x="133" y="317"/>
                  </a:lnTo>
                  <a:lnTo>
                    <a:pt x="129" y="313"/>
                  </a:lnTo>
                  <a:lnTo>
                    <a:pt x="129" y="309"/>
                  </a:lnTo>
                  <a:lnTo>
                    <a:pt x="129" y="306"/>
                  </a:lnTo>
                  <a:lnTo>
                    <a:pt x="131" y="302"/>
                  </a:lnTo>
                  <a:lnTo>
                    <a:pt x="131" y="298"/>
                  </a:lnTo>
                  <a:lnTo>
                    <a:pt x="133" y="296"/>
                  </a:lnTo>
                  <a:lnTo>
                    <a:pt x="136" y="292"/>
                  </a:lnTo>
                  <a:lnTo>
                    <a:pt x="138" y="291"/>
                  </a:lnTo>
                  <a:lnTo>
                    <a:pt x="142" y="289"/>
                  </a:lnTo>
                  <a:lnTo>
                    <a:pt x="148" y="289"/>
                  </a:lnTo>
                  <a:lnTo>
                    <a:pt x="153" y="287"/>
                  </a:lnTo>
                  <a:lnTo>
                    <a:pt x="159" y="285"/>
                  </a:lnTo>
                  <a:lnTo>
                    <a:pt x="163" y="283"/>
                  </a:lnTo>
                  <a:lnTo>
                    <a:pt x="165" y="281"/>
                  </a:lnTo>
                  <a:lnTo>
                    <a:pt x="165" y="275"/>
                  </a:lnTo>
                  <a:lnTo>
                    <a:pt x="165" y="272"/>
                  </a:lnTo>
                  <a:lnTo>
                    <a:pt x="165" y="268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74" y="266"/>
                  </a:lnTo>
                  <a:lnTo>
                    <a:pt x="178" y="264"/>
                  </a:lnTo>
                  <a:lnTo>
                    <a:pt x="178" y="260"/>
                  </a:lnTo>
                  <a:lnTo>
                    <a:pt x="180" y="258"/>
                  </a:lnTo>
                  <a:lnTo>
                    <a:pt x="182" y="255"/>
                  </a:lnTo>
                  <a:lnTo>
                    <a:pt x="184" y="253"/>
                  </a:lnTo>
                  <a:lnTo>
                    <a:pt x="186" y="253"/>
                  </a:lnTo>
                  <a:lnTo>
                    <a:pt x="189" y="251"/>
                  </a:lnTo>
                  <a:lnTo>
                    <a:pt x="193" y="249"/>
                  </a:lnTo>
                  <a:lnTo>
                    <a:pt x="197" y="245"/>
                  </a:lnTo>
                  <a:lnTo>
                    <a:pt x="199" y="243"/>
                  </a:lnTo>
                  <a:lnTo>
                    <a:pt x="203" y="241"/>
                  </a:lnTo>
                  <a:lnTo>
                    <a:pt x="206" y="240"/>
                  </a:lnTo>
                  <a:lnTo>
                    <a:pt x="208" y="236"/>
                  </a:lnTo>
                  <a:lnTo>
                    <a:pt x="208" y="232"/>
                  </a:lnTo>
                  <a:lnTo>
                    <a:pt x="208" y="228"/>
                  </a:lnTo>
                  <a:lnTo>
                    <a:pt x="206" y="224"/>
                  </a:lnTo>
                  <a:lnTo>
                    <a:pt x="206" y="221"/>
                  </a:lnTo>
                  <a:lnTo>
                    <a:pt x="208" y="217"/>
                  </a:lnTo>
                  <a:lnTo>
                    <a:pt x="210" y="215"/>
                  </a:lnTo>
                  <a:lnTo>
                    <a:pt x="214" y="213"/>
                  </a:lnTo>
                  <a:lnTo>
                    <a:pt x="218" y="211"/>
                  </a:lnTo>
                  <a:lnTo>
                    <a:pt x="221" y="209"/>
                  </a:lnTo>
                  <a:lnTo>
                    <a:pt x="225" y="207"/>
                  </a:lnTo>
                  <a:lnTo>
                    <a:pt x="225" y="206"/>
                  </a:lnTo>
                  <a:lnTo>
                    <a:pt x="229" y="204"/>
                  </a:lnTo>
                  <a:lnTo>
                    <a:pt x="231" y="202"/>
                  </a:lnTo>
                  <a:lnTo>
                    <a:pt x="235" y="200"/>
                  </a:lnTo>
                  <a:lnTo>
                    <a:pt x="238" y="196"/>
                  </a:lnTo>
                  <a:lnTo>
                    <a:pt x="240" y="194"/>
                  </a:lnTo>
                  <a:lnTo>
                    <a:pt x="242" y="192"/>
                  </a:lnTo>
                  <a:lnTo>
                    <a:pt x="246" y="189"/>
                  </a:lnTo>
                  <a:lnTo>
                    <a:pt x="248" y="187"/>
                  </a:lnTo>
                  <a:lnTo>
                    <a:pt x="250" y="183"/>
                  </a:lnTo>
                  <a:lnTo>
                    <a:pt x="250" y="179"/>
                  </a:lnTo>
                  <a:lnTo>
                    <a:pt x="250" y="175"/>
                  </a:lnTo>
                  <a:lnTo>
                    <a:pt x="250" y="172"/>
                  </a:lnTo>
                  <a:lnTo>
                    <a:pt x="250" y="168"/>
                  </a:lnTo>
                  <a:lnTo>
                    <a:pt x="254" y="166"/>
                  </a:lnTo>
                  <a:lnTo>
                    <a:pt x="255" y="162"/>
                  </a:lnTo>
                  <a:lnTo>
                    <a:pt x="255" y="158"/>
                  </a:lnTo>
                  <a:lnTo>
                    <a:pt x="255" y="155"/>
                  </a:lnTo>
                  <a:lnTo>
                    <a:pt x="254" y="151"/>
                  </a:lnTo>
                  <a:lnTo>
                    <a:pt x="250" y="147"/>
                  </a:lnTo>
                  <a:lnTo>
                    <a:pt x="246" y="145"/>
                  </a:lnTo>
                  <a:lnTo>
                    <a:pt x="244" y="143"/>
                  </a:lnTo>
                  <a:lnTo>
                    <a:pt x="240" y="141"/>
                  </a:lnTo>
                  <a:lnTo>
                    <a:pt x="237" y="139"/>
                  </a:lnTo>
                  <a:lnTo>
                    <a:pt x="235" y="136"/>
                  </a:lnTo>
                  <a:lnTo>
                    <a:pt x="233" y="132"/>
                  </a:lnTo>
                  <a:lnTo>
                    <a:pt x="233" y="128"/>
                  </a:lnTo>
                  <a:lnTo>
                    <a:pt x="231" y="122"/>
                  </a:lnTo>
                  <a:lnTo>
                    <a:pt x="231" y="119"/>
                  </a:lnTo>
                  <a:lnTo>
                    <a:pt x="229" y="115"/>
                  </a:lnTo>
                  <a:lnTo>
                    <a:pt x="229" y="109"/>
                  </a:lnTo>
                  <a:lnTo>
                    <a:pt x="227" y="105"/>
                  </a:lnTo>
                  <a:lnTo>
                    <a:pt x="225" y="100"/>
                  </a:lnTo>
                  <a:lnTo>
                    <a:pt x="225" y="96"/>
                  </a:lnTo>
                  <a:lnTo>
                    <a:pt x="223" y="90"/>
                  </a:lnTo>
                  <a:lnTo>
                    <a:pt x="223" y="86"/>
                  </a:lnTo>
                  <a:lnTo>
                    <a:pt x="225" y="83"/>
                  </a:lnTo>
                  <a:lnTo>
                    <a:pt x="227" y="81"/>
                  </a:lnTo>
                  <a:lnTo>
                    <a:pt x="229" y="77"/>
                  </a:lnTo>
                  <a:lnTo>
                    <a:pt x="231" y="75"/>
                  </a:lnTo>
                  <a:lnTo>
                    <a:pt x="235" y="73"/>
                  </a:lnTo>
                  <a:lnTo>
                    <a:pt x="238" y="69"/>
                  </a:lnTo>
                  <a:lnTo>
                    <a:pt x="240" y="68"/>
                  </a:lnTo>
                  <a:lnTo>
                    <a:pt x="244" y="66"/>
                  </a:lnTo>
                  <a:lnTo>
                    <a:pt x="246" y="62"/>
                  </a:lnTo>
                  <a:lnTo>
                    <a:pt x="248" y="60"/>
                  </a:lnTo>
                  <a:lnTo>
                    <a:pt x="252" y="56"/>
                  </a:lnTo>
                  <a:lnTo>
                    <a:pt x="254" y="54"/>
                  </a:lnTo>
                  <a:lnTo>
                    <a:pt x="257" y="52"/>
                  </a:lnTo>
                  <a:lnTo>
                    <a:pt x="261" y="51"/>
                  </a:lnTo>
                  <a:lnTo>
                    <a:pt x="265" y="49"/>
                  </a:lnTo>
                  <a:lnTo>
                    <a:pt x="271" y="47"/>
                  </a:lnTo>
                  <a:lnTo>
                    <a:pt x="276" y="47"/>
                  </a:lnTo>
                  <a:lnTo>
                    <a:pt x="280" y="47"/>
                  </a:lnTo>
                  <a:lnTo>
                    <a:pt x="286" y="47"/>
                  </a:lnTo>
                  <a:lnTo>
                    <a:pt x="289" y="47"/>
                  </a:lnTo>
                  <a:lnTo>
                    <a:pt x="293" y="47"/>
                  </a:lnTo>
                  <a:lnTo>
                    <a:pt x="299" y="47"/>
                  </a:lnTo>
                  <a:lnTo>
                    <a:pt x="303" y="45"/>
                  </a:lnTo>
                  <a:lnTo>
                    <a:pt x="306" y="43"/>
                  </a:lnTo>
                  <a:lnTo>
                    <a:pt x="308" y="41"/>
                  </a:lnTo>
                  <a:lnTo>
                    <a:pt x="312" y="37"/>
                  </a:lnTo>
                  <a:lnTo>
                    <a:pt x="314" y="35"/>
                  </a:lnTo>
                  <a:lnTo>
                    <a:pt x="316" y="32"/>
                  </a:lnTo>
                  <a:lnTo>
                    <a:pt x="320" y="30"/>
                  </a:lnTo>
                  <a:lnTo>
                    <a:pt x="322" y="26"/>
                  </a:lnTo>
                  <a:lnTo>
                    <a:pt x="325" y="24"/>
                  </a:lnTo>
                  <a:lnTo>
                    <a:pt x="327" y="22"/>
                  </a:lnTo>
                  <a:lnTo>
                    <a:pt x="331" y="20"/>
                  </a:lnTo>
                  <a:lnTo>
                    <a:pt x="335" y="18"/>
                  </a:lnTo>
                  <a:lnTo>
                    <a:pt x="337" y="15"/>
                  </a:lnTo>
                  <a:lnTo>
                    <a:pt x="340" y="13"/>
                  </a:lnTo>
                  <a:lnTo>
                    <a:pt x="342" y="9"/>
                  </a:lnTo>
                  <a:lnTo>
                    <a:pt x="344" y="7"/>
                  </a:lnTo>
                  <a:lnTo>
                    <a:pt x="346" y="3"/>
                  </a:lnTo>
                  <a:lnTo>
                    <a:pt x="34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91" y="1094"/>
              <a:ext cx="265" cy="252"/>
            </a:xfrm>
            <a:custGeom>
              <a:avLst/>
              <a:gdLst>
                <a:gd name="T0" fmla="*/ 0 w 265"/>
                <a:gd name="T1" fmla="*/ 248 h 252"/>
                <a:gd name="T2" fmla="*/ 4 w 265"/>
                <a:gd name="T3" fmla="*/ 242 h 252"/>
                <a:gd name="T4" fmla="*/ 8 w 265"/>
                <a:gd name="T5" fmla="*/ 236 h 252"/>
                <a:gd name="T6" fmla="*/ 11 w 265"/>
                <a:gd name="T7" fmla="*/ 229 h 252"/>
                <a:gd name="T8" fmla="*/ 15 w 265"/>
                <a:gd name="T9" fmla="*/ 223 h 252"/>
                <a:gd name="T10" fmla="*/ 19 w 265"/>
                <a:gd name="T11" fmla="*/ 218 h 252"/>
                <a:gd name="T12" fmla="*/ 23 w 265"/>
                <a:gd name="T13" fmla="*/ 212 h 252"/>
                <a:gd name="T14" fmla="*/ 25 w 265"/>
                <a:gd name="T15" fmla="*/ 204 h 252"/>
                <a:gd name="T16" fmla="*/ 26 w 265"/>
                <a:gd name="T17" fmla="*/ 197 h 252"/>
                <a:gd name="T18" fmla="*/ 30 w 265"/>
                <a:gd name="T19" fmla="*/ 191 h 252"/>
                <a:gd name="T20" fmla="*/ 38 w 265"/>
                <a:gd name="T21" fmla="*/ 187 h 252"/>
                <a:gd name="T22" fmla="*/ 47 w 265"/>
                <a:gd name="T23" fmla="*/ 184 h 252"/>
                <a:gd name="T24" fmla="*/ 57 w 265"/>
                <a:gd name="T25" fmla="*/ 184 h 252"/>
                <a:gd name="T26" fmla="*/ 66 w 265"/>
                <a:gd name="T27" fmla="*/ 184 h 252"/>
                <a:gd name="T28" fmla="*/ 76 w 265"/>
                <a:gd name="T29" fmla="*/ 184 h 252"/>
                <a:gd name="T30" fmla="*/ 85 w 265"/>
                <a:gd name="T31" fmla="*/ 180 h 252"/>
                <a:gd name="T32" fmla="*/ 93 w 265"/>
                <a:gd name="T33" fmla="*/ 176 h 252"/>
                <a:gd name="T34" fmla="*/ 98 w 265"/>
                <a:gd name="T35" fmla="*/ 170 h 252"/>
                <a:gd name="T36" fmla="*/ 102 w 265"/>
                <a:gd name="T37" fmla="*/ 165 h 252"/>
                <a:gd name="T38" fmla="*/ 106 w 265"/>
                <a:gd name="T39" fmla="*/ 159 h 252"/>
                <a:gd name="T40" fmla="*/ 113 w 265"/>
                <a:gd name="T41" fmla="*/ 151 h 252"/>
                <a:gd name="T42" fmla="*/ 125 w 265"/>
                <a:gd name="T43" fmla="*/ 148 h 252"/>
                <a:gd name="T44" fmla="*/ 136 w 265"/>
                <a:gd name="T45" fmla="*/ 142 h 252"/>
                <a:gd name="T46" fmla="*/ 142 w 265"/>
                <a:gd name="T47" fmla="*/ 133 h 252"/>
                <a:gd name="T48" fmla="*/ 144 w 265"/>
                <a:gd name="T49" fmla="*/ 127 h 252"/>
                <a:gd name="T50" fmla="*/ 145 w 265"/>
                <a:gd name="T51" fmla="*/ 119 h 252"/>
                <a:gd name="T52" fmla="*/ 151 w 265"/>
                <a:gd name="T53" fmla="*/ 114 h 252"/>
                <a:gd name="T54" fmla="*/ 161 w 265"/>
                <a:gd name="T55" fmla="*/ 112 h 252"/>
                <a:gd name="T56" fmla="*/ 166 w 265"/>
                <a:gd name="T57" fmla="*/ 106 h 252"/>
                <a:gd name="T58" fmla="*/ 170 w 265"/>
                <a:gd name="T59" fmla="*/ 100 h 252"/>
                <a:gd name="T60" fmla="*/ 174 w 265"/>
                <a:gd name="T61" fmla="*/ 95 h 252"/>
                <a:gd name="T62" fmla="*/ 178 w 265"/>
                <a:gd name="T63" fmla="*/ 89 h 252"/>
                <a:gd name="T64" fmla="*/ 185 w 265"/>
                <a:gd name="T65" fmla="*/ 85 h 252"/>
                <a:gd name="T66" fmla="*/ 197 w 265"/>
                <a:gd name="T67" fmla="*/ 82 h 252"/>
                <a:gd name="T68" fmla="*/ 204 w 265"/>
                <a:gd name="T69" fmla="*/ 78 h 252"/>
                <a:gd name="T70" fmla="*/ 208 w 265"/>
                <a:gd name="T71" fmla="*/ 72 h 252"/>
                <a:gd name="T72" fmla="*/ 215 w 265"/>
                <a:gd name="T73" fmla="*/ 68 h 252"/>
                <a:gd name="T74" fmla="*/ 221 w 265"/>
                <a:gd name="T75" fmla="*/ 63 h 252"/>
                <a:gd name="T76" fmla="*/ 227 w 265"/>
                <a:gd name="T77" fmla="*/ 57 h 252"/>
                <a:gd name="T78" fmla="*/ 227 w 265"/>
                <a:gd name="T79" fmla="*/ 49 h 252"/>
                <a:gd name="T80" fmla="*/ 223 w 265"/>
                <a:gd name="T81" fmla="*/ 42 h 252"/>
                <a:gd name="T82" fmla="*/ 217 w 265"/>
                <a:gd name="T83" fmla="*/ 40 h 252"/>
                <a:gd name="T84" fmla="*/ 219 w 265"/>
                <a:gd name="T85" fmla="*/ 38 h 252"/>
                <a:gd name="T86" fmla="*/ 223 w 265"/>
                <a:gd name="T87" fmla="*/ 34 h 252"/>
                <a:gd name="T88" fmla="*/ 229 w 265"/>
                <a:gd name="T89" fmla="*/ 32 h 252"/>
                <a:gd name="T90" fmla="*/ 231 w 265"/>
                <a:gd name="T91" fmla="*/ 29 h 252"/>
                <a:gd name="T92" fmla="*/ 232 w 265"/>
                <a:gd name="T93" fmla="*/ 23 h 252"/>
                <a:gd name="T94" fmla="*/ 238 w 265"/>
                <a:gd name="T95" fmla="*/ 15 h 252"/>
                <a:gd name="T96" fmla="*/ 240 w 265"/>
                <a:gd name="T97" fmla="*/ 12 h 252"/>
                <a:gd name="T98" fmla="*/ 244 w 265"/>
                <a:gd name="T99" fmla="*/ 8 h 252"/>
                <a:gd name="T100" fmla="*/ 248 w 265"/>
                <a:gd name="T101" fmla="*/ 4 h 252"/>
                <a:gd name="T102" fmla="*/ 251 w 265"/>
                <a:gd name="T103" fmla="*/ 2 h 252"/>
                <a:gd name="T104" fmla="*/ 255 w 265"/>
                <a:gd name="T105" fmla="*/ 0 h 252"/>
                <a:gd name="T106" fmla="*/ 261 w 265"/>
                <a:gd name="T107" fmla="*/ 4 h 252"/>
                <a:gd name="T108" fmla="*/ 263 w 265"/>
                <a:gd name="T109" fmla="*/ 10 h 252"/>
                <a:gd name="T110" fmla="*/ 261 w 265"/>
                <a:gd name="T111" fmla="*/ 14 h 252"/>
                <a:gd name="T112" fmla="*/ 259 w 265"/>
                <a:gd name="T113" fmla="*/ 21 h 252"/>
                <a:gd name="T114" fmla="*/ 265 w 265"/>
                <a:gd name="T115" fmla="*/ 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5" h="252">
                  <a:moveTo>
                    <a:pt x="0" y="252"/>
                  </a:moveTo>
                  <a:lnTo>
                    <a:pt x="0" y="248"/>
                  </a:lnTo>
                  <a:lnTo>
                    <a:pt x="2" y="246"/>
                  </a:lnTo>
                  <a:lnTo>
                    <a:pt x="4" y="242"/>
                  </a:lnTo>
                  <a:lnTo>
                    <a:pt x="6" y="238"/>
                  </a:lnTo>
                  <a:lnTo>
                    <a:pt x="8" y="236"/>
                  </a:lnTo>
                  <a:lnTo>
                    <a:pt x="9" y="233"/>
                  </a:lnTo>
                  <a:lnTo>
                    <a:pt x="11" y="229"/>
                  </a:lnTo>
                  <a:lnTo>
                    <a:pt x="13" y="227"/>
                  </a:lnTo>
                  <a:lnTo>
                    <a:pt x="15" y="223"/>
                  </a:lnTo>
                  <a:lnTo>
                    <a:pt x="17" y="219"/>
                  </a:lnTo>
                  <a:lnTo>
                    <a:pt x="19" y="218"/>
                  </a:lnTo>
                  <a:lnTo>
                    <a:pt x="19" y="214"/>
                  </a:lnTo>
                  <a:lnTo>
                    <a:pt x="23" y="212"/>
                  </a:lnTo>
                  <a:lnTo>
                    <a:pt x="23" y="208"/>
                  </a:lnTo>
                  <a:lnTo>
                    <a:pt x="25" y="204"/>
                  </a:lnTo>
                  <a:lnTo>
                    <a:pt x="25" y="201"/>
                  </a:lnTo>
                  <a:lnTo>
                    <a:pt x="26" y="197"/>
                  </a:lnTo>
                  <a:lnTo>
                    <a:pt x="28" y="195"/>
                  </a:lnTo>
                  <a:lnTo>
                    <a:pt x="30" y="191"/>
                  </a:lnTo>
                  <a:lnTo>
                    <a:pt x="34" y="189"/>
                  </a:lnTo>
                  <a:lnTo>
                    <a:pt x="38" y="187"/>
                  </a:lnTo>
                  <a:lnTo>
                    <a:pt x="42" y="185"/>
                  </a:lnTo>
                  <a:lnTo>
                    <a:pt x="47" y="184"/>
                  </a:lnTo>
                  <a:lnTo>
                    <a:pt x="53" y="184"/>
                  </a:lnTo>
                  <a:lnTo>
                    <a:pt x="57" y="184"/>
                  </a:lnTo>
                  <a:lnTo>
                    <a:pt x="62" y="184"/>
                  </a:lnTo>
                  <a:lnTo>
                    <a:pt x="66" y="184"/>
                  </a:lnTo>
                  <a:lnTo>
                    <a:pt x="72" y="184"/>
                  </a:lnTo>
                  <a:lnTo>
                    <a:pt x="76" y="184"/>
                  </a:lnTo>
                  <a:lnTo>
                    <a:pt x="81" y="182"/>
                  </a:lnTo>
                  <a:lnTo>
                    <a:pt x="85" y="180"/>
                  </a:lnTo>
                  <a:lnTo>
                    <a:pt x="89" y="178"/>
                  </a:lnTo>
                  <a:lnTo>
                    <a:pt x="93" y="176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0" y="168"/>
                  </a:lnTo>
                  <a:lnTo>
                    <a:pt x="102" y="165"/>
                  </a:lnTo>
                  <a:lnTo>
                    <a:pt x="104" y="163"/>
                  </a:lnTo>
                  <a:lnTo>
                    <a:pt x="106" y="159"/>
                  </a:lnTo>
                  <a:lnTo>
                    <a:pt x="108" y="157"/>
                  </a:lnTo>
                  <a:lnTo>
                    <a:pt x="113" y="151"/>
                  </a:lnTo>
                  <a:lnTo>
                    <a:pt x="119" y="150"/>
                  </a:lnTo>
                  <a:lnTo>
                    <a:pt x="125" y="148"/>
                  </a:lnTo>
                  <a:lnTo>
                    <a:pt x="132" y="146"/>
                  </a:lnTo>
                  <a:lnTo>
                    <a:pt x="136" y="142"/>
                  </a:lnTo>
                  <a:lnTo>
                    <a:pt x="138" y="138"/>
                  </a:lnTo>
                  <a:lnTo>
                    <a:pt x="142" y="133"/>
                  </a:lnTo>
                  <a:lnTo>
                    <a:pt x="142" y="131"/>
                  </a:lnTo>
                  <a:lnTo>
                    <a:pt x="144" y="127"/>
                  </a:lnTo>
                  <a:lnTo>
                    <a:pt x="144" y="123"/>
                  </a:lnTo>
                  <a:lnTo>
                    <a:pt x="145" y="119"/>
                  </a:lnTo>
                  <a:lnTo>
                    <a:pt x="147" y="117"/>
                  </a:lnTo>
                  <a:lnTo>
                    <a:pt x="151" y="114"/>
                  </a:lnTo>
                  <a:lnTo>
                    <a:pt x="157" y="114"/>
                  </a:lnTo>
                  <a:lnTo>
                    <a:pt x="161" y="112"/>
                  </a:lnTo>
                  <a:lnTo>
                    <a:pt x="164" y="110"/>
                  </a:lnTo>
                  <a:lnTo>
                    <a:pt x="166" y="106"/>
                  </a:lnTo>
                  <a:lnTo>
                    <a:pt x="168" y="102"/>
                  </a:lnTo>
                  <a:lnTo>
                    <a:pt x="170" y="100"/>
                  </a:lnTo>
                  <a:lnTo>
                    <a:pt x="172" y="97"/>
                  </a:lnTo>
                  <a:lnTo>
                    <a:pt x="174" y="95"/>
                  </a:lnTo>
                  <a:lnTo>
                    <a:pt x="176" y="91"/>
                  </a:lnTo>
                  <a:lnTo>
                    <a:pt x="178" y="89"/>
                  </a:lnTo>
                  <a:lnTo>
                    <a:pt x="181" y="85"/>
                  </a:lnTo>
                  <a:lnTo>
                    <a:pt x="185" y="85"/>
                  </a:lnTo>
                  <a:lnTo>
                    <a:pt x="191" y="83"/>
                  </a:lnTo>
                  <a:lnTo>
                    <a:pt x="197" y="82"/>
                  </a:lnTo>
                  <a:lnTo>
                    <a:pt x="200" y="80"/>
                  </a:lnTo>
                  <a:lnTo>
                    <a:pt x="204" y="78"/>
                  </a:lnTo>
                  <a:lnTo>
                    <a:pt x="204" y="74"/>
                  </a:lnTo>
                  <a:lnTo>
                    <a:pt x="208" y="72"/>
                  </a:lnTo>
                  <a:lnTo>
                    <a:pt x="212" y="70"/>
                  </a:lnTo>
                  <a:lnTo>
                    <a:pt x="215" y="68"/>
                  </a:lnTo>
                  <a:lnTo>
                    <a:pt x="217" y="65"/>
                  </a:lnTo>
                  <a:lnTo>
                    <a:pt x="221" y="63"/>
                  </a:lnTo>
                  <a:lnTo>
                    <a:pt x="225" y="61"/>
                  </a:lnTo>
                  <a:lnTo>
                    <a:pt x="227" y="57"/>
                  </a:lnTo>
                  <a:lnTo>
                    <a:pt x="227" y="53"/>
                  </a:lnTo>
                  <a:lnTo>
                    <a:pt x="227" y="49"/>
                  </a:lnTo>
                  <a:lnTo>
                    <a:pt x="225" y="46"/>
                  </a:lnTo>
                  <a:lnTo>
                    <a:pt x="223" y="42"/>
                  </a:lnTo>
                  <a:lnTo>
                    <a:pt x="219" y="40"/>
                  </a:lnTo>
                  <a:lnTo>
                    <a:pt x="217" y="40"/>
                  </a:lnTo>
                  <a:lnTo>
                    <a:pt x="217" y="38"/>
                  </a:lnTo>
                  <a:lnTo>
                    <a:pt x="219" y="38"/>
                  </a:lnTo>
                  <a:lnTo>
                    <a:pt x="221" y="36"/>
                  </a:lnTo>
                  <a:lnTo>
                    <a:pt x="223" y="34"/>
                  </a:lnTo>
                  <a:lnTo>
                    <a:pt x="227" y="32"/>
                  </a:lnTo>
                  <a:lnTo>
                    <a:pt x="229" y="32"/>
                  </a:lnTo>
                  <a:lnTo>
                    <a:pt x="229" y="31"/>
                  </a:lnTo>
                  <a:lnTo>
                    <a:pt x="231" y="29"/>
                  </a:lnTo>
                  <a:lnTo>
                    <a:pt x="232" y="27"/>
                  </a:lnTo>
                  <a:lnTo>
                    <a:pt x="232" y="23"/>
                  </a:lnTo>
                  <a:lnTo>
                    <a:pt x="234" y="19"/>
                  </a:lnTo>
                  <a:lnTo>
                    <a:pt x="238" y="15"/>
                  </a:lnTo>
                  <a:lnTo>
                    <a:pt x="238" y="14"/>
                  </a:lnTo>
                  <a:lnTo>
                    <a:pt x="240" y="12"/>
                  </a:lnTo>
                  <a:lnTo>
                    <a:pt x="240" y="10"/>
                  </a:lnTo>
                  <a:lnTo>
                    <a:pt x="244" y="8"/>
                  </a:lnTo>
                  <a:lnTo>
                    <a:pt x="246" y="6"/>
                  </a:lnTo>
                  <a:lnTo>
                    <a:pt x="248" y="4"/>
                  </a:lnTo>
                  <a:lnTo>
                    <a:pt x="249" y="2"/>
                  </a:lnTo>
                  <a:lnTo>
                    <a:pt x="251" y="2"/>
                  </a:lnTo>
                  <a:lnTo>
                    <a:pt x="253" y="2"/>
                  </a:lnTo>
                  <a:lnTo>
                    <a:pt x="255" y="0"/>
                  </a:lnTo>
                  <a:lnTo>
                    <a:pt x="257" y="0"/>
                  </a:lnTo>
                  <a:lnTo>
                    <a:pt x="261" y="4"/>
                  </a:lnTo>
                  <a:lnTo>
                    <a:pt x="261" y="6"/>
                  </a:lnTo>
                  <a:lnTo>
                    <a:pt x="263" y="10"/>
                  </a:lnTo>
                  <a:lnTo>
                    <a:pt x="261" y="12"/>
                  </a:lnTo>
                  <a:lnTo>
                    <a:pt x="261" y="14"/>
                  </a:lnTo>
                  <a:lnTo>
                    <a:pt x="259" y="17"/>
                  </a:lnTo>
                  <a:lnTo>
                    <a:pt x="259" y="21"/>
                  </a:lnTo>
                  <a:lnTo>
                    <a:pt x="261" y="27"/>
                  </a:lnTo>
                  <a:lnTo>
                    <a:pt x="265" y="3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93" y="939"/>
              <a:ext cx="1880" cy="1935"/>
            </a:xfrm>
            <a:custGeom>
              <a:avLst/>
              <a:gdLst>
                <a:gd name="T0" fmla="*/ 592 w 1880"/>
                <a:gd name="T1" fmla="*/ 51 h 1935"/>
                <a:gd name="T2" fmla="*/ 697 w 1880"/>
                <a:gd name="T3" fmla="*/ 85 h 1935"/>
                <a:gd name="T4" fmla="*/ 792 w 1880"/>
                <a:gd name="T5" fmla="*/ 93 h 1935"/>
                <a:gd name="T6" fmla="*/ 830 w 1880"/>
                <a:gd name="T7" fmla="*/ 180 h 1935"/>
                <a:gd name="T8" fmla="*/ 858 w 1880"/>
                <a:gd name="T9" fmla="*/ 265 h 1935"/>
                <a:gd name="T10" fmla="*/ 968 w 1880"/>
                <a:gd name="T11" fmla="*/ 303 h 1935"/>
                <a:gd name="T12" fmla="*/ 1043 w 1880"/>
                <a:gd name="T13" fmla="*/ 340 h 1935"/>
                <a:gd name="T14" fmla="*/ 1143 w 1880"/>
                <a:gd name="T15" fmla="*/ 397 h 1935"/>
                <a:gd name="T16" fmla="*/ 1215 w 1880"/>
                <a:gd name="T17" fmla="*/ 448 h 1935"/>
                <a:gd name="T18" fmla="*/ 1279 w 1880"/>
                <a:gd name="T19" fmla="*/ 510 h 1935"/>
                <a:gd name="T20" fmla="*/ 1368 w 1880"/>
                <a:gd name="T21" fmla="*/ 545 h 1935"/>
                <a:gd name="T22" fmla="*/ 1466 w 1880"/>
                <a:gd name="T23" fmla="*/ 582 h 1935"/>
                <a:gd name="T24" fmla="*/ 1555 w 1880"/>
                <a:gd name="T25" fmla="*/ 599 h 1935"/>
                <a:gd name="T26" fmla="*/ 1616 w 1880"/>
                <a:gd name="T27" fmla="*/ 660 h 1935"/>
                <a:gd name="T28" fmla="*/ 1699 w 1880"/>
                <a:gd name="T29" fmla="*/ 730 h 1935"/>
                <a:gd name="T30" fmla="*/ 1735 w 1880"/>
                <a:gd name="T31" fmla="*/ 817 h 1935"/>
                <a:gd name="T32" fmla="*/ 1801 w 1880"/>
                <a:gd name="T33" fmla="*/ 873 h 1935"/>
                <a:gd name="T34" fmla="*/ 1854 w 1880"/>
                <a:gd name="T35" fmla="*/ 932 h 1935"/>
                <a:gd name="T36" fmla="*/ 1823 w 1880"/>
                <a:gd name="T37" fmla="*/ 1019 h 1935"/>
                <a:gd name="T38" fmla="*/ 1742 w 1880"/>
                <a:gd name="T39" fmla="*/ 1119 h 1935"/>
                <a:gd name="T40" fmla="*/ 1646 w 1880"/>
                <a:gd name="T41" fmla="*/ 1193 h 1935"/>
                <a:gd name="T42" fmla="*/ 1521 w 1880"/>
                <a:gd name="T43" fmla="*/ 1187 h 1935"/>
                <a:gd name="T44" fmla="*/ 1423 w 1880"/>
                <a:gd name="T45" fmla="*/ 1272 h 1935"/>
                <a:gd name="T46" fmla="*/ 1362 w 1880"/>
                <a:gd name="T47" fmla="*/ 1315 h 1935"/>
                <a:gd name="T48" fmla="*/ 1325 w 1880"/>
                <a:gd name="T49" fmla="*/ 1383 h 1935"/>
                <a:gd name="T50" fmla="*/ 1404 w 1880"/>
                <a:gd name="T51" fmla="*/ 1468 h 1935"/>
                <a:gd name="T52" fmla="*/ 1440 w 1880"/>
                <a:gd name="T53" fmla="*/ 1546 h 1935"/>
                <a:gd name="T54" fmla="*/ 1387 w 1880"/>
                <a:gd name="T55" fmla="*/ 1689 h 1935"/>
                <a:gd name="T56" fmla="*/ 1349 w 1880"/>
                <a:gd name="T57" fmla="*/ 1769 h 1935"/>
                <a:gd name="T58" fmla="*/ 1243 w 1880"/>
                <a:gd name="T59" fmla="*/ 1837 h 1935"/>
                <a:gd name="T60" fmla="*/ 1219 w 1880"/>
                <a:gd name="T61" fmla="*/ 1865 h 1935"/>
                <a:gd name="T62" fmla="*/ 983 w 1880"/>
                <a:gd name="T63" fmla="*/ 1912 h 1935"/>
                <a:gd name="T64" fmla="*/ 781 w 1880"/>
                <a:gd name="T65" fmla="*/ 1791 h 1935"/>
                <a:gd name="T66" fmla="*/ 565 w 1880"/>
                <a:gd name="T67" fmla="*/ 1773 h 1935"/>
                <a:gd name="T68" fmla="*/ 367 w 1880"/>
                <a:gd name="T69" fmla="*/ 1659 h 1935"/>
                <a:gd name="T70" fmla="*/ 229 w 1880"/>
                <a:gd name="T71" fmla="*/ 1578 h 1935"/>
                <a:gd name="T72" fmla="*/ 65 w 1880"/>
                <a:gd name="T73" fmla="*/ 1408 h 1935"/>
                <a:gd name="T74" fmla="*/ 165 w 1880"/>
                <a:gd name="T75" fmla="*/ 1289 h 1935"/>
                <a:gd name="T76" fmla="*/ 191 w 1880"/>
                <a:gd name="T77" fmla="*/ 1191 h 1935"/>
                <a:gd name="T78" fmla="*/ 150 w 1880"/>
                <a:gd name="T79" fmla="*/ 1123 h 1935"/>
                <a:gd name="T80" fmla="*/ 85 w 1880"/>
                <a:gd name="T81" fmla="*/ 1117 h 1935"/>
                <a:gd name="T82" fmla="*/ 14 w 1880"/>
                <a:gd name="T83" fmla="*/ 1041 h 1935"/>
                <a:gd name="T84" fmla="*/ 127 w 1880"/>
                <a:gd name="T85" fmla="*/ 1064 h 1935"/>
                <a:gd name="T86" fmla="*/ 240 w 1880"/>
                <a:gd name="T87" fmla="*/ 1075 h 1935"/>
                <a:gd name="T88" fmla="*/ 335 w 1880"/>
                <a:gd name="T89" fmla="*/ 1108 h 1935"/>
                <a:gd name="T90" fmla="*/ 393 w 1880"/>
                <a:gd name="T91" fmla="*/ 1185 h 1935"/>
                <a:gd name="T92" fmla="*/ 361 w 1880"/>
                <a:gd name="T93" fmla="*/ 1087 h 1935"/>
                <a:gd name="T94" fmla="*/ 301 w 1880"/>
                <a:gd name="T95" fmla="*/ 1002 h 1935"/>
                <a:gd name="T96" fmla="*/ 380 w 1880"/>
                <a:gd name="T97" fmla="*/ 937 h 1935"/>
                <a:gd name="T98" fmla="*/ 355 w 1880"/>
                <a:gd name="T99" fmla="*/ 837 h 1935"/>
                <a:gd name="T100" fmla="*/ 446 w 1880"/>
                <a:gd name="T101" fmla="*/ 752 h 1935"/>
                <a:gd name="T102" fmla="*/ 563 w 1880"/>
                <a:gd name="T103" fmla="*/ 726 h 1935"/>
                <a:gd name="T104" fmla="*/ 535 w 1880"/>
                <a:gd name="T105" fmla="*/ 588 h 1935"/>
                <a:gd name="T106" fmla="*/ 529 w 1880"/>
                <a:gd name="T107" fmla="*/ 459 h 1935"/>
                <a:gd name="T108" fmla="*/ 560 w 1880"/>
                <a:gd name="T109" fmla="*/ 374 h 1935"/>
                <a:gd name="T110" fmla="*/ 456 w 1880"/>
                <a:gd name="T111" fmla="*/ 350 h 1935"/>
                <a:gd name="T112" fmla="*/ 359 w 1880"/>
                <a:gd name="T113" fmla="*/ 390 h 1935"/>
                <a:gd name="T114" fmla="*/ 323 w 1880"/>
                <a:gd name="T115" fmla="*/ 308 h 1935"/>
                <a:gd name="T116" fmla="*/ 201 w 1880"/>
                <a:gd name="T117" fmla="*/ 282 h 1935"/>
                <a:gd name="T118" fmla="*/ 233 w 1880"/>
                <a:gd name="T119" fmla="*/ 206 h 1935"/>
                <a:gd name="T120" fmla="*/ 301 w 1880"/>
                <a:gd name="T121" fmla="*/ 102 h 1935"/>
                <a:gd name="T122" fmla="*/ 289 w 1880"/>
                <a:gd name="T123" fmla="*/ 34 h 1935"/>
                <a:gd name="T124" fmla="*/ 399 w 1880"/>
                <a:gd name="T125" fmla="*/ 29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80" h="1935">
                  <a:moveTo>
                    <a:pt x="473" y="12"/>
                  </a:moveTo>
                  <a:lnTo>
                    <a:pt x="475" y="14"/>
                  </a:lnTo>
                  <a:lnTo>
                    <a:pt x="475" y="12"/>
                  </a:lnTo>
                  <a:lnTo>
                    <a:pt x="476" y="14"/>
                  </a:lnTo>
                  <a:lnTo>
                    <a:pt x="480" y="16"/>
                  </a:lnTo>
                  <a:lnTo>
                    <a:pt x="482" y="16"/>
                  </a:lnTo>
                  <a:lnTo>
                    <a:pt x="486" y="16"/>
                  </a:lnTo>
                  <a:lnTo>
                    <a:pt x="488" y="16"/>
                  </a:lnTo>
                  <a:lnTo>
                    <a:pt x="492" y="16"/>
                  </a:lnTo>
                  <a:lnTo>
                    <a:pt x="493" y="17"/>
                  </a:lnTo>
                  <a:lnTo>
                    <a:pt x="495" y="17"/>
                  </a:lnTo>
                  <a:lnTo>
                    <a:pt x="497" y="19"/>
                  </a:lnTo>
                  <a:lnTo>
                    <a:pt x="499" y="21"/>
                  </a:lnTo>
                  <a:lnTo>
                    <a:pt x="501" y="21"/>
                  </a:lnTo>
                  <a:lnTo>
                    <a:pt x="503" y="21"/>
                  </a:lnTo>
                  <a:lnTo>
                    <a:pt x="503" y="23"/>
                  </a:lnTo>
                  <a:lnTo>
                    <a:pt x="505" y="23"/>
                  </a:lnTo>
                  <a:lnTo>
                    <a:pt x="507" y="25"/>
                  </a:lnTo>
                  <a:lnTo>
                    <a:pt x="509" y="25"/>
                  </a:lnTo>
                  <a:lnTo>
                    <a:pt x="514" y="25"/>
                  </a:lnTo>
                  <a:lnTo>
                    <a:pt x="516" y="25"/>
                  </a:lnTo>
                  <a:lnTo>
                    <a:pt x="518" y="27"/>
                  </a:lnTo>
                  <a:lnTo>
                    <a:pt x="518" y="29"/>
                  </a:lnTo>
                  <a:lnTo>
                    <a:pt x="520" y="31"/>
                  </a:lnTo>
                  <a:lnTo>
                    <a:pt x="518" y="33"/>
                  </a:lnTo>
                  <a:lnTo>
                    <a:pt x="520" y="34"/>
                  </a:lnTo>
                  <a:lnTo>
                    <a:pt x="520" y="36"/>
                  </a:lnTo>
                  <a:lnTo>
                    <a:pt x="522" y="36"/>
                  </a:lnTo>
                  <a:lnTo>
                    <a:pt x="524" y="36"/>
                  </a:lnTo>
                  <a:lnTo>
                    <a:pt x="526" y="38"/>
                  </a:lnTo>
                  <a:lnTo>
                    <a:pt x="529" y="38"/>
                  </a:lnTo>
                  <a:lnTo>
                    <a:pt x="531" y="40"/>
                  </a:lnTo>
                  <a:lnTo>
                    <a:pt x="533" y="42"/>
                  </a:lnTo>
                  <a:lnTo>
                    <a:pt x="535" y="42"/>
                  </a:lnTo>
                  <a:lnTo>
                    <a:pt x="537" y="42"/>
                  </a:lnTo>
                  <a:lnTo>
                    <a:pt x="539" y="42"/>
                  </a:lnTo>
                  <a:lnTo>
                    <a:pt x="541" y="42"/>
                  </a:lnTo>
                  <a:lnTo>
                    <a:pt x="543" y="42"/>
                  </a:lnTo>
                  <a:lnTo>
                    <a:pt x="544" y="42"/>
                  </a:lnTo>
                  <a:lnTo>
                    <a:pt x="546" y="42"/>
                  </a:lnTo>
                  <a:lnTo>
                    <a:pt x="546" y="44"/>
                  </a:lnTo>
                  <a:lnTo>
                    <a:pt x="548" y="44"/>
                  </a:lnTo>
                  <a:lnTo>
                    <a:pt x="550" y="44"/>
                  </a:lnTo>
                  <a:lnTo>
                    <a:pt x="552" y="44"/>
                  </a:lnTo>
                  <a:lnTo>
                    <a:pt x="554" y="44"/>
                  </a:lnTo>
                  <a:lnTo>
                    <a:pt x="556" y="44"/>
                  </a:lnTo>
                  <a:lnTo>
                    <a:pt x="560" y="44"/>
                  </a:lnTo>
                  <a:lnTo>
                    <a:pt x="561" y="42"/>
                  </a:lnTo>
                  <a:lnTo>
                    <a:pt x="563" y="42"/>
                  </a:lnTo>
                  <a:lnTo>
                    <a:pt x="565" y="44"/>
                  </a:lnTo>
                  <a:lnTo>
                    <a:pt x="569" y="44"/>
                  </a:lnTo>
                  <a:lnTo>
                    <a:pt x="571" y="44"/>
                  </a:lnTo>
                  <a:lnTo>
                    <a:pt x="573" y="44"/>
                  </a:lnTo>
                  <a:lnTo>
                    <a:pt x="575" y="44"/>
                  </a:lnTo>
                  <a:lnTo>
                    <a:pt x="577" y="46"/>
                  </a:lnTo>
                  <a:lnTo>
                    <a:pt x="578" y="46"/>
                  </a:lnTo>
                  <a:lnTo>
                    <a:pt x="580" y="46"/>
                  </a:lnTo>
                  <a:lnTo>
                    <a:pt x="580" y="48"/>
                  </a:lnTo>
                  <a:lnTo>
                    <a:pt x="582" y="50"/>
                  </a:lnTo>
                  <a:lnTo>
                    <a:pt x="586" y="51"/>
                  </a:lnTo>
                  <a:lnTo>
                    <a:pt x="588" y="51"/>
                  </a:lnTo>
                  <a:lnTo>
                    <a:pt x="590" y="51"/>
                  </a:lnTo>
                  <a:lnTo>
                    <a:pt x="592" y="51"/>
                  </a:lnTo>
                  <a:lnTo>
                    <a:pt x="594" y="51"/>
                  </a:lnTo>
                  <a:lnTo>
                    <a:pt x="595" y="51"/>
                  </a:lnTo>
                  <a:lnTo>
                    <a:pt x="597" y="51"/>
                  </a:lnTo>
                  <a:lnTo>
                    <a:pt x="599" y="51"/>
                  </a:lnTo>
                  <a:lnTo>
                    <a:pt x="601" y="51"/>
                  </a:lnTo>
                  <a:lnTo>
                    <a:pt x="603" y="51"/>
                  </a:lnTo>
                  <a:lnTo>
                    <a:pt x="603" y="50"/>
                  </a:lnTo>
                  <a:lnTo>
                    <a:pt x="605" y="48"/>
                  </a:lnTo>
                  <a:lnTo>
                    <a:pt x="607" y="48"/>
                  </a:lnTo>
                  <a:lnTo>
                    <a:pt x="609" y="48"/>
                  </a:lnTo>
                  <a:lnTo>
                    <a:pt x="611" y="50"/>
                  </a:lnTo>
                  <a:lnTo>
                    <a:pt x="612" y="50"/>
                  </a:lnTo>
                  <a:lnTo>
                    <a:pt x="614" y="50"/>
                  </a:lnTo>
                  <a:lnTo>
                    <a:pt x="618" y="51"/>
                  </a:lnTo>
                  <a:lnTo>
                    <a:pt x="618" y="53"/>
                  </a:lnTo>
                  <a:lnTo>
                    <a:pt x="622" y="53"/>
                  </a:lnTo>
                  <a:lnTo>
                    <a:pt x="624" y="57"/>
                  </a:lnTo>
                  <a:lnTo>
                    <a:pt x="624" y="59"/>
                  </a:lnTo>
                  <a:lnTo>
                    <a:pt x="624" y="61"/>
                  </a:lnTo>
                  <a:lnTo>
                    <a:pt x="626" y="61"/>
                  </a:lnTo>
                  <a:lnTo>
                    <a:pt x="628" y="61"/>
                  </a:lnTo>
                  <a:lnTo>
                    <a:pt x="629" y="61"/>
                  </a:lnTo>
                  <a:lnTo>
                    <a:pt x="631" y="63"/>
                  </a:lnTo>
                  <a:lnTo>
                    <a:pt x="635" y="65"/>
                  </a:lnTo>
                  <a:lnTo>
                    <a:pt x="637" y="65"/>
                  </a:lnTo>
                  <a:lnTo>
                    <a:pt x="639" y="67"/>
                  </a:lnTo>
                  <a:lnTo>
                    <a:pt x="643" y="67"/>
                  </a:lnTo>
                  <a:lnTo>
                    <a:pt x="645" y="67"/>
                  </a:lnTo>
                  <a:lnTo>
                    <a:pt x="646" y="68"/>
                  </a:lnTo>
                  <a:lnTo>
                    <a:pt x="648" y="68"/>
                  </a:lnTo>
                  <a:lnTo>
                    <a:pt x="652" y="68"/>
                  </a:lnTo>
                  <a:lnTo>
                    <a:pt x="654" y="68"/>
                  </a:lnTo>
                  <a:lnTo>
                    <a:pt x="656" y="70"/>
                  </a:lnTo>
                  <a:lnTo>
                    <a:pt x="660" y="70"/>
                  </a:lnTo>
                  <a:lnTo>
                    <a:pt x="662" y="70"/>
                  </a:lnTo>
                  <a:lnTo>
                    <a:pt x="663" y="70"/>
                  </a:lnTo>
                  <a:lnTo>
                    <a:pt x="669" y="68"/>
                  </a:lnTo>
                  <a:lnTo>
                    <a:pt x="669" y="67"/>
                  </a:lnTo>
                  <a:lnTo>
                    <a:pt x="669" y="65"/>
                  </a:lnTo>
                  <a:lnTo>
                    <a:pt x="671" y="63"/>
                  </a:lnTo>
                  <a:lnTo>
                    <a:pt x="673" y="63"/>
                  </a:lnTo>
                  <a:lnTo>
                    <a:pt x="673" y="65"/>
                  </a:lnTo>
                  <a:lnTo>
                    <a:pt x="675" y="65"/>
                  </a:lnTo>
                  <a:lnTo>
                    <a:pt x="677" y="65"/>
                  </a:lnTo>
                  <a:lnTo>
                    <a:pt x="679" y="67"/>
                  </a:lnTo>
                  <a:lnTo>
                    <a:pt x="680" y="67"/>
                  </a:lnTo>
                  <a:lnTo>
                    <a:pt x="682" y="68"/>
                  </a:lnTo>
                  <a:lnTo>
                    <a:pt x="682" y="70"/>
                  </a:lnTo>
                  <a:lnTo>
                    <a:pt x="680" y="72"/>
                  </a:lnTo>
                  <a:lnTo>
                    <a:pt x="679" y="72"/>
                  </a:lnTo>
                  <a:lnTo>
                    <a:pt x="679" y="74"/>
                  </a:lnTo>
                  <a:lnTo>
                    <a:pt x="677" y="76"/>
                  </a:lnTo>
                  <a:lnTo>
                    <a:pt x="679" y="76"/>
                  </a:lnTo>
                  <a:lnTo>
                    <a:pt x="680" y="76"/>
                  </a:lnTo>
                  <a:lnTo>
                    <a:pt x="682" y="76"/>
                  </a:lnTo>
                  <a:lnTo>
                    <a:pt x="684" y="78"/>
                  </a:lnTo>
                  <a:lnTo>
                    <a:pt x="686" y="78"/>
                  </a:lnTo>
                  <a:lnTo>
                    <a:pt x="688" y="78"/>
                  </a:lnTo>
                  <a:lnTo>
                    <a:pt x="688" y="80"/>
                  </a:lnTo>
                  <a:lnTo>
                    <a:pt x="690" y="82"/>
                  </a:lnTo>
                  <a:lnTo>
                    <a:pt x="692" y="82"/>
                  </a:lnTo>
                  <a:lnTo>
                    <a:pt x="696" y="84"/>
                  </a:lnTo>
                  <a:lnTo>
                    <a:pt x="697" y="85"/>
                  </a:lnTo>
                  <a:lnTo>
                    <a:pt x="699" y="87"/>
                  </a:lnTo>
                  <a:lnTo>
                    <a:pt x="699" y="89"/>
                  </a:lnTo>
                  <a:lnTo>
                    <a:pt x="701" y="87"/>
                  </a:lnTo>
                  <a:lnTo>
                    <a:pt x="703" y="89"/>
                  </a:lnTo>
                  <a:lnTo>
                    <a:pt x="705" y="89"/>
                  </a:lnTo>
                  <a:lnTo>
                    <a:pt x="707" y="87"/>
                  </a:lnTo>
                  <a:lnTo>
                    <a:pt x="709" y="84"/>
                  </a:lnTo>
                  <a:lnTo>
                    <a:pt x="711" y="84"/>
                  </a:lnTo>
                  <a:lnTo>
                    <a:pt x="713" y="82"/>
                  </a:lnTo>
                  <a:lnTo>
                    <a:pt x="714" y="82"/>
                  </a:lnTo>
                  <a:lnTo>
                    <a:pt x="714" y="80"/>
                  </a:lnTo>
                  <a:lnTo>
                    <a:pt x="714" y="74"/>
                  </a:lnTo>
                  <a:lnTo>
                    <a:pt x="716" y="74"/>
                  </a:lnTo>
                  <a:lnTo>
                    <a:pt x="718" y="74"/>
                  </a:lnTo>
                  <a:lnTo>
                    <a:pt x="720" y="72"/>
                  </a:lnTo>
                  <a:lnTo>
                    <a:pt x="722" y="72"/>
                  </a:lnTo>
                  <a:lnTo>
                    <a:pt x="724" y="74"/>
                  </a:lnTo>
                  <a:lnTo>
                    <a:pt x="726" y="74"/>
                  </a:lnTo>
                  <a:lnTo>
                    <a:pt x="728" y="76"/>
                  </a:lnTo>
                  <a:lnTo>
                    <a:pt x="730" y="76"/>
                  </a:lnTo>
                  <a:lnTo>
                    <a:pt x="731" y="74"/>
                  </a:lnTo>
                  <a:lnTo>
                    <a:pt x="733" y="74"/>
                  </a:lnTo>
                  <a:lnTo>
                    <a:pt x="735" y="74"/>
                  </a:lnTo>
                  <a:lnTo>
                    <a:pt x="737" y="74"/>
                  </a:lnTo>
                  <a:lnTo>
                    <a:pt x="747" y="80"/>
                  </a:lnTo>
                  <a:lnTo>
                    <a:pt x="747" y="78"/>
                  </a:lnTo>
                  <a:lnTo>
                    <a:pt x="747" y="76"/>
                  </a:lnTo>
                  <a:lnTo>
                    <a:pt x="748" y="74"/>
                  </a:lnTo>
                  <a:lnTo>
                    <a:pt x="748" y="72"/>
                  </a:lnTo>
                  <a:lnTo>
                    <a:pt x="750" y="72"/>
                  </a:lnTo>
                  <a:lnTo>
                    <a:pt x="752" y="70"/>
                  </a:lnTo>
                  <a:lnTo>
                    <a:pt x="752" y="68"/>
                  </a:lnTo>
                  <a:lnTo>
                    <a:pt x="754" y="65"/>
                  </a:lnTo>
                  <a:lnTo>
                    <a:pt x="754" y="63"/>
                  </a:lnTo>
                  <a:lnTo>
                    <a:pt x="756" y="63"/>
                  </a:lnTo>
                  <a:lnTo>
                    <a:pt x="756" y="65"/>
                  </a:lnTo>
                  <a:lnTo>
                    <a:pt x="756" y="63"/>
                  </a:lnTo>
                  <a:lnTo>
                    <a:pt x="758" y="63"/>
                  </a:lnTo>
                  <a:lnTo>
                    <a:pt x="764" y="61"/>
                  </a:lnTo>
                  <a:lnTo>
                    <a:pt x="765" y="61"/>
                  </a:lnTo>
                  <a:lnTo>
                    <a:pt x="767" y="61"/>
                  </a:lnTo>
                  <a:lnTo>
                    <a:pt x="767" y="63"/>
                  </a:lnTo>
                  <a:lnTo>
                    <a:pt x="769" y="65"/>
                  </a:lnTo>
                  <a:lnTo>
                    <a:pt x="771" y="67"/>
                  </a:lnTo>
                  <a:lnTo>
                    <a:pt x="771" y="68"/>
                  </a:lnTo>
                  <a:lnTo>
                    <a:pt x="775" y="68"/>
                  </a:lnTo>
                  <a:lnTo>
                    <a:pt x="777" y="70"/>
                  </a:lnTo>
                  <a:lnTo>
                    <a:pt x="781" y="68"/>
                  </a:lnTo>
                  <a:lnTo>
                    <a:pt x="782" y="70"/>
                  </a:lnTo>
                  <a:lnTo>
                    <a:pt x="784" y="70"/>
                  </a:lnTo>
                  <a:lnTo>
                    <a:pt x="784" y="72"/>
                  </a:lnTo>
                  <a:lnTo>
                    <a:pt x="784" y="74"/>
                  </a:lnTo>
                  <a:lnTo>
                    <a:pt x="784" y="76"/>
                  </a:lnTo>
                  <a:lnTo>
                    <a:pt x="784" y="78"/>
                  </a:lnTo>
                  <a:lnTo>
                    <a:pt x="784" y="80"/>
                  </a:lnTo>
                  <a:lnTo>
                    <a:pt x="784" y="82"/>
                  </a:lnTo>
                  <a:lnTo>
                    <a:pt x="786" y="84"/>
                  </a:lnTo>
                  <a:lnTo>
                    <a:pt x="788" y="84"/>
                  </a:lnTo>
                  <a:lnTo>
                    <a:pt x="790" y="85"/>
                  </a:lnTo>
                  <a:lnTo>
                    <a:pt x="792" y="87"/>
                  </a:lnTo>
                  <a:lnTo>
                    <a:pt x="790" y="89"/>
                  </a:lnTo>
                  <a:lnTo>
                    <a:pt x="792" y="91"/>
                  </a:lnTo>
                  <a:lnTo>
                    <a:pt x="792" y="93"/>
                  </a:lnTo>
                  <a:lnTo>
                    <a:pt x="792" y="95"/>
                  </a:lnTo>
                  <a:lnTo>
                    <a:pt x="794" y="95"/>
                  </a:lnTo>
                  <a:lnTo>
                    <a:pt x="794" y="97"/>
                  </a:lnTo>
                  <a:lnTo>
                    <a:pt x="794" y="99"/>
                  </a:lnTo>
                  <a:lnTo>
                    <a:pt x="796" y="99"/>
                  </a:lnTo>
                  <a:lnTo>
                    <a:pt x="796" y="101"/>
                  </a:lnTo>
                  <a:lnTo>
                    <a:pt x="794" y="102"/>
                  </a:lnTo>
                  <a:lnTo>
                    <a:pt x="792" y="104"/>
                  </a:lnTo>
                  <a:lnTo>
                    <a:pt x="790" y="106"/>
                  </a:lnTo>
                  <a:lnTo>
                    <a:pt x="788" y="106"/>
                  </a:lnTo>
                  <a:lnTo>
                    <a:pt x="788" y="108"/>
                  </a:lnTo>
                  <a:lnTo>
                    <a:pt x="790" y="108"/>
                  </a:lnTo>
                  <a:lnTo>
                    <a:pt x="788" y="112"/>
                  </a:lnTo>
                  <a:lnTo>
                    <a:pt x="788" y="114"/>
                  </a:lnTo>
                  <a:lnTo>
                    <a:pt x="786" y="114"/>
                  </a:lnTo>
                  <a:lnTo>
                    <a:pt x="786" y="116"/>
                  </a:lnTo>
                  <a:lnTo>
                    <a:pt x="786" y="118"/>
                  </a:lnTo>
                  <a:lnTo>
                    <a:pt x="784" y="119"/>
                  </a:lnTo>
                  <a:lnTo>
                    <a:pt x="786" y="119"/>
                  </a:lnTo>
                  <a:lnTo>
                    <a:pt x="786" y="121"/>
                  </a:lnTo>
                  <a:lnTo>
                    <a:pt x="788" y="121"/>
                  </a:lnTo>
                  <a:lnTo>
                    <a:pt x="788" y="123"/>
                  </a:lnTo>
                  <a:lnTo>
                    <a:pt x="790" y="125"/>
                  </a:lnTo>
                  <a:lnTo>
                    <a:pt x="788" y="127"/>
                  </a:lnTo>
                  <a:lnTo>
                    <a:pt x="788" y="129"/>
                  </a:lnTo>
                  <a:lnTo>
                    <a:pt x="790" y="129"/>
                  </a:lnTo>
                  <a:lnTo>
                    <a:pt x="788" y="133"/>
                  </a:lnTo>
                  <a:lnTo>
                    <a:pt x="786" y="135"/>
                  </a:lnTo>
                  <a:lnTo>
                    <a:pt x="784" y="135"/>
                  </a:lnTo>
                  <a:lnTo>
                    <a:pt x="782" y="135"/>
                  </a:lnTo>
                  <a:lnTo>
                    <a:pt x="782" y="136"/>
                  </a:lnTo>
                  <a:lnTo>
                    <a:pt x="782" y="138"/>
                  </a:lnTo>
                  <a:lnTo>
                    <a:pt x="781" y="138"/>
                  </a:lnTo>
                  <a:lnTo>
                    <a:pt x="781" y="140"/>
                  </a:lnTo>
                  <a:lnTo>
                    <a:pt x="782" y="142"/>
                  </a:lnTo>
                  <a:lnTo>
                    <a:pt x="781" y="144"/>
                  </a:lnTo>
                  <a:lnTo>
                    <a:pt x="777" y="146"/>
                  </a:lnTo>
                  <a:lnTo>
                    <a:pt x="777" y="148"/>
                  </a:lnTo>
                  <a:lnTo>
                    <a:pt x="779" y="148"/>
                  </a:lnTo>
                  <a:lnTo>
                    <a:pt x="782" y="153"/>
                  </a:lnTo>
                  <a:lnTo>
                    <a:pt x="784" y="155"/>
                  </a:lnTo>
                  <a:lnTo>
                    <a:pt x="786" y="155"/>
                  </a:lnTo>
                  <a:lnTo>
                    <a:pt x="796" y="155"/>
                  </a:lnTo>
                  <a:lnTo>
                    <a:pt x="798" y="155"/>
                  </a:lnTo>
                  <a:lnTo>
                    <a:pt x="798" y="157"/>
                  </a:lnTo>
                  <a:lnTo>
                    <a:pt x="799" y="157"/>
                  </a:lnTo>
                  <a:lnTo>
                    <a:pt x="799" y="159"/>
                  </a:lnTo>
                  <a:lnTo>
                    <a:pt x="799" y="161"/>
                  </a:lnTo>
                  <a:lnTo>
                    <a:pt x="799" y="163"/>
                  </a:lnTo>
                  <a:lnTo>
                    <a:pt x="799" y="167"/>
                  </a:lnTo>
                  <a:lnTo>
                    <a:pt x="799" y="169"/>
                  </a:lnTo>
                  <a:lnTo>
                    <a:pt x="801" y="169"/>
                  </a:lnTo>
                  <a:lnTo>
                    <a:pt x="803" y="172"/>
                  </a:lnTo>
                  <a:lnTo>
                    <a:pt x="805" y="174"/>
                  </a:lnTo>
                  <a:lnTo>
                    <a:pt x="807" y="176"/>
                  </a:lnTo>
                  <a:lnTo>
                    <a:pt x="809" y="176"/>
                  </a:lnTo>
                  <a:lnTo>
                    <a:pt x="811" y="176"/>
                  </a:lnTo>
                  <a:lnTo>
                    <a:pt x="813" y="176"/>
                  </a:lnTo>
                  <a:lnTo>
                    <a:pt x="813" y="178"/>
                  </a:lnTo>
                  <a:lnTo>
                    <a:pt x="815" y="180"/>
                  </a:lnTo>
                  <a:lnTo>
                    <a:pt x="816" y="180"/>
                  </a:lnTo>
                  <a:lnTo>
                    <a:pt x="820" y="180"/>
                  </a:lnTo>
                  <a:lnTo>
                    <a:pt x="830" y="180"/>
                  </a:lnTo>
                  <a:lnTo>
                    <a:pt x="832" y="180"/>
                  </a:lnTo>
                  <a:lnTo>
                    <a:pt x="833" y="180"/>
                  </a:lnTo>
                  <a:lnTo>
                    <a:pt x="835" y="180"/>
                  </a:lnTo>
                  <a:lnTo>
                    <a:pt x="837" y="180"/>
                  </a:lnTo>
                  <a:lnTo>
                    <a:pt x="837" y="184"/>
                  </a:lnTo>
                  <a:lnTo>
                    <a:pt x="837" y="186"/>
                  </a:lnTo>
                  <a:lnTo>
                    <a:pt x="837" y="187"/>
                  </a:lnTo>
                  <a:lnTo>
                    <a:pt x="837" y="189"/>
                  </a:lnTo>
                  <a:lnTo>
                    <a:pt x="837" y="191"/>
                  </a:lnTo>
                  <a:lnTo>
                    <a:pt x="837" y="193"/>
                  </a:lnTo>
                  <a:lnTo>
                    <a:pt x="837" y="195"/>
                  </a:lnTo>
                  <a:lnTo>
                    <a:pt x="835" y="195"/>
                  </a:lnTo>
                  <a:lnTo>
                    <a:pt x="835" y="197"/>
                  </a:lnTo>
                  <a:lnTo>
                    <a:pt x="833" y="197"/>
                  </a:lnTo>
                  <a:lnTo>
                    <a:pt x="835" y="199"/>
                  </a:lnTo>
                  <a:lnTo>
                    <a:pt x="835" y="201"/>
                  </a:lnTo>
                  <a:lnTo>
                    <a:pt x="843" y="201"/>
                  </a:lnTo>
                  <a:lnTo>
                    <a:pt x="843" y="203"/>
                  </a:lnTo>
                  <a:lnTo>
                    <a:pt x="847" y="203"/>
                  </a:lnTo>
                  <a:lnTo>
                    <a:pt x="849" y="203"/>
                  </a:lnTo>
                  <a:lnTo>
                    <a:pt x="849" y="204"/>
                  </a:lnTo>
                  <a:lnTo>
                    <a:pt x="850" y="204"/>
                  </a:lnTo>
                  <a:lnTo>
                    <a:pt x="849" y="208"/>
                  </a:lnTo>
                  <a:lnTo>
                    <a:pt x="845" y="212"/>
                  </a:lnTo>
                  <a:lnTo>
                    <a:pt x="845" y="214"/>
                  </a:lnTo>
                  <a:lnTo>
                    <a:pt x="845" y="216"/>
                  </a:lnTo>
                  <a:lnTo>
                    <a:pt x="843" y="218"/>
                  </a:lnTo>
                  <a:lnTo>
                    <a:pt x="841" y="218"/>
                  </a:lnTo>
                  <a:lnTo>
                    <a:pt x="839" y="218"/>
                  </a:lnTo>
                  <a:lnTo>
                    <a:pt x="837" y="218"/>
                  </a:lnTo>
                  <a:lnTo>
                    <a:pt x="835" y="220"/>
                  </a:lnTo>
                  <a:lnTo>
                    <a:pt x="833" y="220"/>
                  </a:lnTo>
                  <a:lnTo>
                    <a:pt x="832" y="221"/>
                  </a:lnTo>
                  <a:lnTo>
                    <a:pt x="830" y="225"/>
                  </a:lnTo>
                  <a:lnTo>
                    <a:pt x="830" y="227"/>
                  </a:lnTo>
                  <a:lnTo>
                    <a:pt x="828" y="227"/>
                  </a:lnTo>
                  <a:lnTo>
                    <a:pt x="828" y="231"/>
                  </a:lnTo>
                  <a:lnTo>
                    <a:pt x="830" y="231"/>
                  </a:lnTo>
                  <a:lnTo>
                    <a:pt x="832" y="231"/>
                  </a:lnTo>
                  <a:lnTo>
                    <a:pt x="833" y="233"/>
                  </a:lnTo>
                  <a:lnTo>
                    <a:pt x="837" y="235"/>
                  </a:lnTo>
                  <a:lnTo>
                    <a:pt x="835" y="235"/>
                  </a:lnTo>
                  <a:lnTo>
                    <a:pt x="833" y="238"/>
                  </a:lnTo>
                  <a:lnTo>
                    <a:pt x="833" y="240"/>
                  </a:lnTo>
                  <a:lnTo>
                    <a:pt x="833" y="242"/>
                  </a:lnTo>
                  <a:lnTo>
                    <a:pt x="833" y="244"/>
                  </a:lnTo>
                  <a:lnTo>
                    <a:pt x="830" y="250"/>
                  </a:lnTo>
                  <a:lnTo>
                    <a:pt x="830" y="252"/>
                  </a:lnTo>
                  <a:lnTo>
                    <a:pt x="828" y="252"/>
                  </a:lnTo>
                  <a:lnTo>
                    <a:pt x="826" y="252"/>
                  </a:lnTo>
                  <a:lnTo>
                    <a:pt x="824" y="254"/>
                  </a:lnTo>
                  <a:lnTo>
                    <a:pt x="824" y="255"/>
                  </a:lnTo>
                  <a:lnTo>
                    <a:pt x="824" y="259"/>
                  </a:lnTo>
                  <a:lnTo>
                    <a:pt x="828" y="267"/>
                  </a:lnTo>
                  <a:lnTo>
                    <a:pt x="833" y="265"/>
                  </a:lnTo>
                  <a:lnTo>
                    <a:pt x="835" y="265"/>
                  </a:lnTo>
                  <a:lnTo>
                    <a:pt x="837" y="265"/>
                  </a:lnTo>
                  <a:lnTo>
                    <a:pt x="839" y="265"/>
                  </a:lnTo>
                  <a:lnTo>
                    <a:pt x="841" y="263"/>
                  </a:lnTo>
                  <a:lnTo>
                    <a:pt x="845" y="265"/>
                  </a:lnTo>
                  <a:lnTo>
                    <a:pt x="847" y="267"/>
                  </a:lnTo>
                  <a:lnTo>
                    <a:pt x="854" y="267"/>
                  </a:lnTo>
                  <a:lnTo>
                    <a:pt x="858" y="265"/>
                  </a:lnTo>
                  <a:lnTo>
                    <a:pt x="862" y="265"/>
                  </a:lnTo>
                  <a:lnTo>
                    <a:pt x="869" y="267"/>
                  </a:lnTo>
                  <a:lnTo>
                    <a:pt x="869" y="265"/>
                  </a:lnTo>
                  <a:lnTo>
                    <a:pt x="873" y="261"/>
                  </a:lnTo>
                  <a:lnTo>
                    <a:pt x="875" y="261"/>
                  </a:lnTo>
                  <a:lnTo>
                    <a:pt x="877" y="259"/>
                  </a:lnTo>
                  <a:lnTo>
                    <a:pt x="879" y="259"/>
                  </a:lnTo>
                  <a:lnTo>
                    <a:pt x="881" y="261"/>
                  </a:lnTo>
                  <a:lnTo>
                    <a:pt x="883" y="263"/>
                  </a:lnTo>
                  <a:lnTo>
                    <a:pt x="883" y="265"/>
                  </a:lnTo>
                  <a:lnTo>
                    <a:pt x="884" y="263"/>
                  </a:lnTo>
                  <a:lnTo>
                    <a:pt x="884" y="265"/>
                  </a:lnTo>
                  <a:lnTo>
                    <a:pt x="886" y="265"/>
                  </a:lnTo>
                  <a:lnTo>
                    <a:pt x="886" y="267"/>
                  </a:lnTo>
                  <a:lnTo>
                    <a:pt x="888" y="267"/>
                  </a:lnTo>
                  <a:lnTo>
                    <a:pt x="892" y="269"/>
                  </a:lnTo>
                  <a:lnTo>
                    <a:pt x="898" y="271"/>
                  </a:lnTo>
                  <a:lnTo>
                    <a:pt x="898" y="269"/>
                  </a:lnTo>
                  <a:lnTo>
                    <a:pt x="902" y="269"/>
                  </a:lnTo>
                  <a:lnTo>
                    <a:pt x="905" y="271"/>
                  </a:lnTo>
                  <a:lnTo>
                    <a:pt x="905" y="272"/>
                  </a:lnTo>
                  <a:lnTo>
                    <a:pt x="905" y="274"/>
                  </a:lnTo>
                  <a:lnTo>
                    <a:pt x="905" y="276"/>
                  </a:lnTo>
                  <a:lnTo>
                    <a:pt x="907" y="276"/>
                  </a:lnTo>
                  <a:lnTo>
                    <a:pt x="907" y="280"/>
                  </a:lnTo>
                  <a:lnTo>
                    <a:pt x="909" y="282"/>
                  </a:lnTo>
                  <a:lnTo>
                    <a:pt x="911" y="282"/>
                  </a:lnTo>
                  <a:lnTo>
                    <a:pt x="913" y="284"/>
                  </a:lnTo>
                  <a:lnTo>
                    <a:pt x="915" y="284"/>
                  </a:lnTo>
                  <a:lnTo>
                    <a:pt x="915" y="286"/>
                  </a:lnTo>
                  <a:lnTo>
                    <a:pt x="917" y="286"/>
                  </a:lnTo>
                  <a:lnTo>
                    <a:pt x="919" y="286"/>
                  </a:lnTo>
                  <a:lnTo>
                    <a:pt x="920" y="286"/>
                  </a:lnTo>
                  <a:lnTo>
                    <a:pt x="924" y="286"/>
                  </a:lnTo>
                  <a:lnTo>
                    <a:pt x="926" y="286"/>
                  </a:lnTo>
                  <a:lnTo>
                    <a:pt x="928" y="284"/>
                  </a:lnTo>
                  <a:lnTo>
                    <a:pt x="930" y="282"/>
                  </a:lnTo>
                  <a:lnTo>
                    <a:pt x="930" y="280"/>
                  </a:lnTo>
                  <a:lnTo>
                    <a:pt x="930" y="278"/>
                  </a:lnTo>
                  <a:lnTo>
                    <a:pt x="932" y="278"/>
                  </a:lnTo>
                  <a:lnTo>
                    <a:pt x="934" y="278"/>
                  </a:lnTo>
                  <a:lnTo>
                    <a:pt x="936" y="280"/>
                  </a:lnTo>
                  <a:lnTo>
                    <a:pt x="937" y="280"/>
                  </a:lnTo>
                  <a:lnTo>
                    <a:pt x="939" y="280"/>
                  </a:lnTo>
                  <a:lnTo>
                    <a:pt x="941" y="280"/>
                  </a:lnTo>
                  <a:lnTo>
                    <a:pt x="941" y="282"/>
                  </a:lnTo>
                  <a:lnTo>
                    <a:pt x="943" y="282"/>
                  </a:lnTo>
                  <a:lnTo>
                    <a:pt x="943" y="284"/>
                  </a:lnTo>
                  <a:lnTo>
                    <a:pt x="945" y="286"/>
                  </a:lnTo>
                  <a:lnTo>
                    <a:pt x="947" y="288"/>
                  </a:lnTo>
                  <a:lnTo>
                    <a:pt x="947" y="291"/>
                  </a:lnTo>
                  <a:lnTo>
                    <a:pt x="949" y="293"/>
                  </a:lnTo>
                  <a:lnTo>
                    <a:pt x="951" y="295"/>
                  </a:lnTo>
                  <a:lnTo>
                    <a:pt x="953" y="295"/>
                  </a:lnTo>
                  <a:lnTo>
                    <a:pt x="954" y="295"/>
                  </a:lnTo>
                  <a:lnTo>
                    <a:pt x="956" y="297"/>
                  </a:lnTo>
                  <a:lnTo>
                    <a:pt x="958" y="299"/>
                  </a:lnTo>
                  <a:lnTo>
                    <a:pt x="960" y="301"/>
                  </a:lnTo>
                  <a:lnTo>
                    <a:pt x="960" y="303"/>
                  </a:lnTo>
                  <a:lnTo>
                    <a:pt x="960" y="306"/>
                  </a:lnTo>
                  <a:lnTo>
                    <a:pt x="966" y="303"/>
                  </a:lnTo>
                  <a:lnTo>
                    <a:pt x="968" y="301"/>
                  </a:lnTo>
                  <a:lnTo>
                    <a:pt x="968" y="303"/>
                  </a:lnTo>
                  <a:lnTo>
                    <a:pt x="970" y="303"/>
                  </a:lnTo>
                  <a:lnTo>
                    <a:pt x="970" y="301"/>
                  </a:lnTo>
                  <a:lnTo>
                    <a:pt x="970" y="299"/>
                  </a:lnTo>
                  <a:lnTo>
                    <a:pt x="970" y="297"/>
                  </a:lnTo>
                  <a:lnTo>
                    <a:pt x="970" y="295"/>
                  </a:lnTo>
                  <a:lnTo>
                    <a:pt x="970" y="293"/>
                  </a:lnTo>
                  <a:lnTo>
                    <a:pt x="971" y="293"/>
                  </a:lnTo>
                  <a:lnTo>
                    <a:pt x="973" y="293"/>
                  </a:lnTo>
                  <a:lnTo>
                    <a:pt x="973" y="295"/>
                  </a:lnTo>
                  <a:lnTo>
                    <a:pt x="975" y="297"/>
                  </a:lnTo>
                  <a:lnTo>
                    <a:pt x="977" y="299"/>
                  </a:lnTo>
                  <a:lnTo>
                    <a:pt x="979" y="295"/>
                  </a:lnTo>
                  <a:lnTo>
                    <a:pt x="981" y="295"/>
                  </a:lnTo>
                  <a:lnTo>
                    <a:pt x="983" y="295"/>
                  </a:lnTo>
                  <a:lnTo>
                    <a:pt x="985" y="297"/>
                  </a:lnTo>
                  <a:lnTo>
                    <a:pt x="987" y="299"/>
                  </a:lnTo>
                  <a:lnTo>
                    <a:pt x="987" y="301"/>
                  </a:lnTo>
                  <a:lnTo>
                    <a:pt x="988" y="301"/>
                  </a:lnTo>
                  <a:lnTo>
                    <a:pt x="988" y="303"/>
                  </a:lnTo>
                  <a:lnTo>
                    <a:pt x="990" y="303"/>
                  </a:lnTo>
                  <a:lnTo>
                    <a:pt x="990" y="305"/>
                  </a:lnTo>
                  <a:lnTo>
                    <a:pt x="992" y="305"/>
                  </a:lnTo>
                  <a:lnTo>
                    <a:pt x="994" y="306"/>
                  </a:lnTo>
                  <a:lnTo>
                    <a:pt x="996" y="306"/>
                  </a:lnTo>
                  <a:lnTo>
                    <a:pt x="998" y="306"/>
                  </a:lnTo>
                  <a:lnTo>
                    <a:pt x="1000" y="308"/>
                  </a:lnTo>
                  <a:lnTo>
                    <a:pt x="1002" y="308"/>
                  </a:lnTo>
                  <a:lnTo>
                    <a:pt x="1002" y="310"/>
                  </a:lnTo>
                  <a:lnTo>
                    <a:pt x="1002" y="314"/>
                  </a:lnTo>
                  <a:lnTo>
                    <a:pt x="1002" y="316"/>
                  </a:lnTo>
                  <a:lnTo>
                    <a:pt x="1004" y="316"/>
                  </a:lnTo>
                  <a:lnTo>
                    <a:pt x="1005" y="316"/>
                  </a:lnTo>
                  <a:lnTo>
                    <a:pt x="1005" y="318"/>
                  </a:lnTo>
                  <a:lnTo>
                    <a:pt x="1007" y="320"/>
                  </a:lnTo>
                  <a:lnTo>
                    <a:pt x="1009" y="320"/>
                  </a:lnTo>
                  <a:lnTo>
                    <a:pt x="1011" y="320"/>
                  </a:lnTo>
                  <a:lnTo>
                    <a:pt x="1013" y="320"/>
                  </a:lnTo>
                  <a:lnTo>
                    <a:pt x="1015" y="322"/>
                  </a:lnTo>
                  <a:lnTo>
                    <a:pt x="1017" y="322"/>
                  </a:lnTo>
                  <a:lnTo>
                    <a:pt x="1017" y="323"/>
                  </a:lnTo>
                  <a:lnTo>
                    <a:pt x="1019" y="325"/>
                  </a:lnTo>
                  <a:lnTo>
                    <a:pt x="1021" y="325"/>
                  </a:lnTo>
                  <a:lnTo>
                    <a:pt x="1022" y="325"/>
                  </a:lnTo>
                  <a:lnTo>
                    <a:pt x="1024" y="327"/>
                  </a:lnTo>
                  <a:lnTo>
                    <a:pt x="1024" y="329"/>
                  </a:lnTo>
                  <a:lnTo>
                    <a:pt x="1026" y="327"/>
                  </a:lnTo>
                  <a:lnTo>
                    <a:pt x="1026" y="325"/>
                  </a:lnTo>
                  <a:lnTo>
                    <a:pt x="1028" y="325"/>
                  </a:lnTo>
                  <a:lnTo>
                    <a:pt x="1030" y="325"/>
                  </a:lnTo>
                  <a:lnTo>
                    <a:pt x="1030" y="327"/>
                  </a:lnTo>
                  <a:lnTo>
                    <a:pt x="1032" y="327"/>
                  </a:lnTo>
                  <a:lnTo>
                    <a:pt x="1034" y="329"/>
                  </a:lnTo>
                  <a:lnTo>
                    <a:pt x="1036" y="329"/>
                  </a:lnTo>
                  <a:lnTo>
                    <a:pt x="1038" y="329"/>
                  </a:lnTo>
                  <a:lnTo>
                    <a:pt x="1039" y="331"/>
                  </a:lnTo>
                  <a:lnTo>
                    <a:pt x="1039" y="333"/>
                  </a:lnTo>
                  <a:lnTo>
                    <a:pt x="1039" y="335"/>
                  </a:lnTo>
                  <a:lnTo>
                    <a:pt x="1038" y="335"/>
                  </a:lnTo>
                  <a:lnTo>
                    <a:pt x="1038" y="337"/>
                  </a:lnTo>
                  <a:lnTo>
                    <a:pt x="1039" y="339"/>
                  </a:lnTo>
                  <a:lnTo>
                    <a:pt x="1041" y="339"/>
                  </a:lnTo>
                  <a:lnTo>
                    <a:pt x="1041" y="340"/>
                  </a:lnTo>
                  <a:lnTo>
                    <a:pt x="1043" y="340"/>
                  </a:lnTo>
                  <a:lnTo>
                    <a:pt x="1045" y="340"/>
                  </a:lnTo>
                  <a:lnTo>
                    <a:pt x="1045" y="342"/>
                  </a:lnTo>
                  <a:lnTo>
                    <a:pt x="1047" y="344"/>
                  </a:lnTo>
                  <a:lnTo>
                    <a:pt x="1049" y="346"/>
                  </a:lnTo>
                  <a:lnTo>
                    <a:pt x="1051" y="346"/>
                  </a:lnTo>
                  <a:lnTo>
                    <a:pt x="1053" y="348"/>
                  </a:lnTo>
                  <a:lnTo>
                    <a:pt x="1055" y="350"/>
                  </a:lnTo>
                  <a:lnTo>
                    <a:pt x="1056" y="350"/>
                  </a:lnTo>
                  <a:lnTo>
                    <a:pt x="1058" y="348"/>
                  </a:lnTo>
                  <a:lnTo>
                    <a:pt x="1062" y="348"/>
                  </a:lnTo>
                  <a:lnTo>
                    <a:pt x="1062" y="346"/>
                  </a:lnTo>
                  <a:lnTo>
                    <a:pt x="1064" y="346"/>
                  </a:lnTo>
                  <a:lnTo>
                    <a:pt x="1066" y="346"/>
                  </a:lnTo>
                  <a:lnTo>
                    <a:pt x="1068" y="344"/>
                  </a:lnTo>
                  <a:lnTo>
                    <a:pt x="1068" y="342"/>
                  </a:lnTo>
                  <a:lnTo>
                    <a:pt x="1070" y="342"/>
                  </a:lnTo>
                  <a:lnTo>
                    <a:pt x="1070" y="340"/>
                  </a:lnTo>
                  <a:lnTo>
                    <a:pt x="1072" y="339"/>
                  </a:lnTo>
                  <a:lnTo>
                    <a:pt x="1073" y="335"/>
                  </a:lnTo>
                  <a:lnTo>
                    <a:pt x="1075" y="333"/>
                  </a:lnTo>
                  <a:lnTo>
                    <a:pt x="1075" y="331"/>
                  </a:lnTo>
                  <a:lnTo>
                    <a:pt x="1077" y="331"/>
                  </a:lnTo>
                  <a:lnTo>
                    <a:pt x="1079" y="333"/>
                  </a:lnTo>
                  <a:lnTo>
                    <a:pt x="1081" y="335"/>
                  </a:lnTo>
                  <a:lnTo>
                    <a:pt x="1083" y="335"/>
                  </a:lnTo>
                  <a:lnTo>
                    <a:pt x="1085" y="335"/>
                  </a:lnTo>
                  <a:lnTo>
                    <a:pt x="1087" y="337"/>
                  </a:lnTo>
                  <a:lnTo>
                    <a:pt x="1090" y="337"/>
                  </a:lnTo>
                  <a:lnTo>
                    <a:pt x="1090" y="339"/>
                  </a:lnTo>
                  <a:lnTo>
                    <a:pt x="1092" y="340"/>
                  </a:lnTo>
                  <a:lnTo>
                    <a:pt x="1098" y="342"/>
                  </a:lnTo>
                  <a:lnTo>
                    <a:pt x="1100" y="344"/>
                  </a:lnTo>
                  <a:lnTo>
                    <a:pt x="1100" y="346"/>
                  </a:lnTo>
                  <a:lnTo>
                    <a:pt x="1100" y="348"/>
                  </a:lnTo>
                  <a:lnTo>
                    <a:pt x="1100" y="350"/>
                  </a:lnTo>
                  <a:lnTo>
                    <a:pt x="1100" y="352"/>
                  </a:lnTo>
                  <a:lnTo>
                    <a:pt x="1100" y="354"/>
                  </a:lnTo>
                  <a:lnTo>
                    <a:pt x="1102" y="356"/>
                  </a:lnTo>
                  <a:lnTo>
                    <a:pt x="1102" y="357"/>
                  </a:lnTo>
                  <a:lnTo>
                    <a:pt x="1102" y="359"/>
                  </a:lnTo>
                  <a:lnTo>
                    <a:pt x="1104" y="361"/>
                  </a:lnTo>
                  <a:lnTo>
                    <a:pt x="1106" y="363"/>
                  </a:lnTo>
                  <a:lnTo>
                    <a:pt x="1107" y="365"/>
                  </a:lnTo>
                  <a:lnTo>
                    <a:pt x="1109" y="365"/>
                  </a:lnTo>
                  <a:lnTo>
                    <a:pt x="1111" y="367"/>
                  </a:lnTo>
                  <a:lnTo>
                    <a:pt x="1113" y="367"/>
                  </a:lnTo>
                  <a:lnTo>
                    <a:pt x="1115" y="367"/>
                  </a:lnTo>
                  <a:lnTo>
                    <a:pt x="1115" y="369"/>
                  </a:lnTo>
                  <a:lnTo>
                    <a:pt x="1117" y="371"/>
                  </a:lnTo>
                  <a:lnTo>
                    <a:pt x="1117" y="373"/>
                  </a:lnTo>
                  <a:lnTo>
                    <a:pt x="1119" y="376"/>
                  </a:lnTo>
                  <a:lnTo>
                    <a:pt x="1121" y="376"/>
                  </a:lnTo>
                  <a:lnTo>
                    <a:pt x="1123" y="380"/>
                  </a:lnTo>
                  <a:lnTo>
                    <a:pt x="1123" y="382"/>
                  </a:lnTo>
                  <a:lnTo>
                    <a:pt x="1124" y="384"/>
                  </a:lnTo>
                  <a:lnTo>
                    <a:pt x="1126" y="386"/>
                  </a:lnTo>
                  <a:lnTo>
                    <a:pt x="1126" y="390"/>
                  </a:lnTo>
                  <a:lnTo>
                    <a:pt x="1128" y="390"/>
                  </a:lnTo>
                  <a:lnTo>
                    <a:pt x="1128" y="391"/>
                  </a:lnTo>
                  <a:lnTo>
                    <a:pt x="1132" y="393"/>
                  </a:lnTo>
                  <a:lnTo>
                    <a:pt x="1134" y="393"/>
                  </a:lnTo>
                  <a:lnTo>
                    <a:pt x="1138" y="395"/>
                  </a:lnTo>
                  <a:lnTo>
                    <a:pt x="1143" y="397"/>
                  </a:lnTo>
                  <a:lnTo>
                    <a:pt x="1145" y="397"/>
                  </a:lnTo>
                  <a:lnTo>
                    <a:pt x="1149" y="399"/>
                  </a:lnTo>
                  <a:lnTo>
                    <a:pt x="1153" y="399"/>
                  </a:lnTo>
                  <a:lnTo>
                    <a:pt x="1155" y="401"/>
                  </a:lnTo>
                  <a:lnTo>
                    <a:pt x="1155" y="403"/>
                  </a:lnTo>
                  <a:lnTo>
                    <a:pt x="1155" y="405"/>
                  </a:lnTo>
                  <a:lnTo>
                    <a:pt x="1153" y="407"/>
                  </a:lnTo>
                  <a:lnTo>
                    <a:pt x="1153" y="408"/>
                  </a:lnTo>
                  <a:lnTo>
                    <a:pt x="1149" y="410"/>
                  </a:lnTo>
                  <a:lnTo>
                    <a:pt x="1147" y="412"/>
                  </a:lnTo>
                  <a:lnTo>
                    <a:pt x="1147" y="414"/>
                  </a:lnTo>
                  <a:lnTo>
                    <a:pt x="1147" y="416"/>
                  </a:lnTo>
                  <a:lnTo>
                    <a:pt x="1147" y="418"/>
                  </a:lnTo>
                  <a:lnTo>
                    <a:pt x="1145" y="418"/>
                  </a:lnTo>
                  <a:lnTo>
                    <a:pt x="1143" y="418"/>
                  </a:lnTo>
                  <a:lnTo>
                    <a:pt x="1140" y="418"/>
                  </a:lnTo>
                  <a:lnTo>
                    <a:pt x="1140" y="420"/>
                  </a:lnTo>
                  <a:lnTo>
                    <a:pt x="1140" y="424"/>
                  </a:lnTo>
                  <a:lnTo>
                    <a:pt x="1141" y="424"/>
                  </a:lnTo>
                  <a:lnTo>
                    <a:pt x="1141" y="425"/>
                  </a:lnTo>
                  <a:lnTo>
                    <a:pt x="1145" y="425"/>
                  </a:lnTo>
                  <a:lnTo>
                    <a:pt x="1153" y="427"/>
                  </a:lnTo>
                  <a:lnTo>
                    <a:pt x="1155" y="427"/>
                  </a:lnTo>
                  <a:lnTo>
                    <a:pt x="1157" y="425"/>
                  </a:lnTo>
                  <a:lnTo>
                    <a:pt x="1158" y="425"/>
                  </a:lnTo>
                  <a:lnTo>
                    <a:pt x="1158" y="424"/>
                  </a:lnTo>
                  <a:lnTo>
                    <a:pt x="1164" y="424"/>
                  </a:lnTo>
                  <a:lnTo>
                    <a:pt x="1166" y="424"/>
                  </a:lnTo>
                  <a:lnTo>
                    <a:pt x="1168" y="422"/>
                  </a:lnTo>
                  <a:lnTo>
                    <a:pt x="1170" y="422"/>
                  </a:lnTo>
                  <a:lnTo>
                    <a:pt x="1172" y="422"/>
                  </a:lnTo>
                  <a:lnTo>
                    <a:pt x="1174" y="422"/>
                  </a:lnTo>
                  <a:lnTo>
                    <a:pt x="1175" y="422"/>
                  </a:lnTo>
                  <a:lnTo>
                    <a:pt x="1177" y="422"/>
                  </a:lnTo>
                  <a:lnTo>
                    <a:pt x="1185" y="418"/>
                  </a:lnTo>
                  <a:lnTo>
                    <a:pt x="1185" y="416"/>
                  </a:lnTo>
                  <a:lnTo>
                    <a:pt x="1187" y="414"/>
                  </a:lnTo>
                  <a:lnTo>
                    <a:pt x="1189" y="414"/>
                  </a:lnTo>
                  <a:lnTo>
                    <a:pt x="1191" y="414"/>
                  </a:lnTo>
                  <a:lnTo>
                    <a:pt x="1192" y="412"/>
                  </a:lnTo>
                  <a:lnTo>
                    <a:pt x="1194" y="412"/>
                  </a:lnTo>
                  <a:lnTo>
                    <a:pt x="1194" y="414"/>
                  </a:lnTo>
                  <a:lnTo>
                    <a:pt x="1196" y="418"/>
                  </a:lnTo>
                  <a:lnTo>
                    <a:pt x="1198" y="420"/>
                  </a:lnTo>
                  <a:lnTo>
                    <a:pt x="1200" y="422"/>
                  </a:lnTo>
                  <a:lnTo>
                    <a:pt x="1202" y="424"/>
                  </a:lnTo>
                  <a:lnTo>
                    <a:pt x="1204" y="425"/>
                  </a:lnTo>
                  <a:lnTo>
                    <a:pt x="1206" y="425"/>
                  </a:lnTo>
                  <a:lnTo>
                    <a:pt x="1208" y="424"/>
                  </a:lnTo>
                  <a:lnTo>
                    <a:pt x="1209" y="424"/>
                  </a:lnTo>
                  <a:lnTo>
                    <a:pt x="1211" y="425"/>
                  </a:lnTo>
                  <a:lnTo>
                    <a:pt x="1213" y="427"/>
                  </a:lnTo>
                  <a:lnTo>
                    <a:pt x="1213" y="429"/>
                  </a:lnTo>
                  <a:lnTo>
                    <a:pt x="1213" y="431"/>
                  </a:lnTo>
                  <a:lnTo>
                    <a:pt x="1215" y="435"/>
                  </a:lnTo>
                  <a:lnTo>
                    <a:pt x="1215" y="437"/>
                  </a:lnTo>
                  <a:lnTo>
                    <a:pt x="1217" y="439"/>
                  </a:lnTo>
                  <a:lnTo>
                    <a:pt x="1219" y="441"/>
                  </a:lnTo>
                  <a:lnTo>
                    <a:pt x="1223" y="441"/>
                  </a:lnTo>
                  <a:lnTo>
                    <a:pt x="1221" y="442"/>
                  </a:lnTo>
                  <a:lnTo>
                    <a:pt x="1217" y="444"/>
                  </a:lnTo>
                  <a:lnTo>
                    <a:pt x="1215" y="446"/>
                  </a:lnTo>
                  <a:lnTo>
                    <a:pt x="1215" y="448"/>
                  </a:lnTo>
                  <a:lnTo>
                    <a:pt x="1211" y="450"/>
                  </a:lnTo>
                  <a:lnTo>
                    <a:pt x="1208" y="452"/>
                  </a:lnTo>
                  <a:lnTo>
                    <a:pt x="1208" y="454"/>
                  </a:lnTo>
                  <a:lnTo>
                    <a:pt x="1204" y="456"/>
                  </a:lnTo>
                  <a:lnTo>
                    <a:pt x="1202" y="458"/>
                  </a:lnTo>
                  <a:lnTo>
                    <a:pt x="1200" y="458"/>
                  </a:lnTo>
                  <a:lnTo>
                    <a:pt x="1198" y="458"/>
                  </a:lnTo>
                  <a:lnTo>
                    <a:pt x="1196" y="456"/>
                  </a:lnTo>
                  <a:lnTo>
                    <a:pt x="1194" y="456"/>
                  </a:lnTo>
                  <a:lnTo>
                    <a:pt x="1192" y="458"/>
                  </a:lnTo>
                  <a:lnTo>
                    <a:pt x="1192" y="463"/>
                  </a:lnTo>
                  <a:lnTo>
                    <a:pt x="1192" y="465"/>
                  </a:lnTo>
                  <a:lnTo>
                    <a:pt x="1187" y="469"/>
                  </a:lnTo>
                  <a:lnTo>
                    <a:pt x="1189" y="473"/>
                  </a:lnTo>
                  <a:lnTo>
                    <a:pt x="1189" y="476"/>
                  </a:lnTo>
                  <a:lnTo>
                    <a:pt x="1191" y="478"/>
                  </a:lnTo>
                  <a:lnTo>
                    <a:pt x="1194" y="478"/>
                  </a:lnTo>
                  <a:lnTo>
                    <a:pt x="1194" y="476"/>
                  </a:lnTo>
                  <a:lnTo>
                    <a:pt x="1198" y="476"/>
                  </a:lnTo>
                  <a:lnTo>
                    <a:pt x="1200" y="476"/>
                  </a:lnTo>
                  <a:lnTo>
                    <a:pt x="1200" y="475"/>
                  </a:lnTo>
                  <a:lnTo>
                    <a:pt x="1202" y="473"/>
                  </a:lnTo>
                  <a:lnTo>
                    <a:pt x="1204" y="473"/>
                  </a:lnTo>
                  <a:lnTo>
                    <a:pt x="1206" y="475"/>
                  </a:lnTo>
                  <a:lnTo>
                    <a:pt x="1208" y="475"/>
                  </a:lnTo>
                  <a:lnTo>
                    <a:pt x="1211" y="471"/>
                  </a:lnTo>
                  <a:lnTo>
                    <a:pt x="1213" y="471"/>
                  </a:lnTo>
                  <a:lnTo>
                    <a:pt x="1215" y="471"/>
                  </a:lnTo>
                  <a:lnTo>
                    <a:pt x="1217" y="471"/>
                  </a:lnTo>
                  <a:lnTo>
                    <a:pt x="1219" y="471"/>
                  </a:lnTo>
                  <a:lnTo>
                    <a:pt x="1221" y="471"/>
                  </a:lnTo>
                  <a:lnTo>
                    <a:pt x="1221" y="473"/>
                  </a:lnTo>
                  <a:lnTo>
                    <a:pt x="1223" y="473"/>
                  </a:lnTo>
                  <a:lnTo>
                    <a:pt x="1226" y="473"/>
                  </a:lnTo>
                  <a:lnTo>
                    <a:pt x="1228" y="475"/>
                  </a:lnTo>
                  <a:lnTo>
                    <a:pt x="1228" y="476"/>
                  </a:lnTo>
                  <a:lnTo>
                    <a:pt x="1230" y="476"/>
                  </a:lnTo>
                  <a:lnTo>
                    <a:pt x="1232" y="476"/>
                  </a:lnTo>
                  <a:lnTo>
                    <a:pt x="1234" y="476"/>
                  </a:lnTo>
                  <a:lnTo>
                    <a:pt x="1234" y="478"/>
                  </a:lnTo>
                  <a:lnTo>
                    <a:pt x="1236" y="478"/>
                  </a:lnTo>
                  <a:lnTo>
                    <a:pt x="1236" y="480"/>
                  </a:lnTo>
                  <a:lnTo>
                    <a:pt x="1238" y="482"/>
                  </a:lnTo>
                  <a:lnTo>
                    <a:pt x="1238" y="484"/>
                  </a:lnTo>
                  <a:lnTo>
                    <a:pt x="1240" y="486"/>
                  </a:lnTo>
                  <a:lnTo>
                    <a:pt x="1238" y="488"/>
                  </a:lnTo>
                  <a:lnTo>
                    <a:pt x="1242" y="492"/>
                  </a:lnTo>
                  <a:lnTo>
                    <a:pt x="1242" y="497"/>
                  </a:lnTo>
                  <a:lnTo>
                    <a:pt x="1240" y="499"/>
                  </a:lnTo>
                  <a:lnTo>
                    <a:pt x="1242" y="501"/>
                  </a:lnTo>
                  <a:lnTo>
                    <a:pt x="1247" y="501"/>
                  </a:lnTo>
                  <a:lnTo>
                    <a:pt x="1249" y="503"/>
                  </a:lnTo>
                  <a:lnTo>
                    <a:pt x="1251" y="503"/>
                  </a:lnTo>
                  <a:lnTo>
                    <a:pt x="1253" y="503"/>
                  </a:lnTo>
                  <a:lnTo>
                    <a:pt x="1262" y="507"/>
                  </a:lnTo>
                  <a:lnTo>
                    <a:pt x="1262" y="509"/>
                  </a:lnTo>
                  <a:lnTo>
                    <a:pt x="1264" y="509"/>
                  </a:lnTo>
                  <a:lnTo>
                    <a:pt x="1270" y="507"/>
                  </a:lnTo>
                  <a:lnTo>
                    <a:pt x="1272" y="507"/>
                  </a:lnTo>
                  <a:lnTo>
                    <a:pt x="1276" y="507"/>
                  </a:lnTo>
                  <a:lnTo>
                    <a:pt x="1277" y="507"/>
                  </a:lnTo>
                  <a:lnTo>
                    <a:pt x="1279" y="509"/>
                  </a:lnTo>
                  <a:lnTo>
                    <a:pt x="1279" y="510"/>
                  </a:lnTo>
                  <a:lnTo>
                    <a:pt x="1279" y="512"/>
                  </a:lnTo>
                  <a:lnTo>
                    <a:pt x="1279" y="514"/>
                  </a:lnTo>
                  <a:lnTo>
                    <a:pt x="1277" y="514"/>
                  </a:lnTo>
                  <a:lnTo>
                    <a:pt x="1276" y="516"/>
                  </a:lnTo>
                  <a:lnTo>
                    <a:pt x="1276" y="520"/>
                  </a:lnTo>
                  <a:lnTo>
                    <a:pt x="1276" y="522"/>
                  </a:lnTo>
                  <a:lnTo>
                    <a:pt x="1277" y="522"/>
                  </a:lnTo>
                  <a:lnTo>
                    <a:pt x="1277" y="524"/>
                  </a:lnTo>
                  <a:lnTo>
                    <a:pt x="1279" y="526"/>
                  </a:lnTo>
                  <a:lnTo>
                    <a:pt x="1281" y="527"/>
                  </a:lnTo>
                  <a:lnTo>
                    <a:pt x="1283" y="527"/>
                  </a:lnTo>
                  <a:lnTo>
                    <a:pt x="1285" y="527"/>
                  </a:lnTo>
                  <a:lnTo>
                    <a:pt x="1287" y="529"/>
                  </a:lnTo>
                  <a:lnTo>
                    <a:pt x="1289" y="529"/>
                  </a:lnTo>
                  <a:lnTo>
                    <a:pt x="1291" y="527"/>
                  </a:lnTo>
                  <a:lnTo>
                    <a:pt x="1293" y="527"/>
                  </a:lnTo>
                  <a:lnTo>
                    <a:pt x="1294" y="527"/>
                  </a:lnTo>
                  <a:lnTo>
                    <a:pt x="1296" y="527"/>
                  </a:lnTo>
                  <a:lnTo>
                    <a:pt x="1298" y="527"/>
                  </a:lnTo>
                  <a:lnTo>
                    <a:pt x="1300" y="529"/>
                  </a:lnTo>
                  <a:lnTo>
                    <a:pt x="1302" y="529"/>
                  </a:lnTo>
                  <a:lnTo>
                    <a:pt x="1304" y="529"/>
                  </a:lnTo>
                  <a:lnTo>
                    <a:pt x="1306" y="531"/>
                  </a:lnTo>
                  <a:lnTo>
                    <a:pt x="1308" y="531"/>
                  </a:lnTo>
                  <a:lnTo>
                    <a:pt x="1313" y="529"/>
                  </a:lnTo>
                  <a:lnTo>
                    <a:pt x="1315" y="527"/>
                  </a:lnTo>
                  <a:lnTo>
                    <a:pt x="1317" y="527"/>
                  </a:lnTo>
                  <a:lnTo>
                    <a:pt x="1319" y="526"/>
                  </a:lnTo>
                  <a:lnTo>
                    <a:pt x="1321" y="526"/>
                  </a:lnTo>
                  <a:lnTo>
                    <a:pt x="1323" y="526"/>
                  </a:lnTo>
                  <a:lnTo>
                    <a:pt x="1325" y="526"/>
                  </a:lnTo>
                  <a:lnTo>
                    <a:pt x="1327" y="524"/>
                  </a:lnTo>
                  <a:lnTo>
                    <a:pt x="1327" y="522"/>
                  </a:lnTo>
                  <a:lnTo>
                    <a:pt x="1330" y="520"/>
                  </a:lnTo>
                  <a:lnTo>
                    <a:pt x="1332" y="520"/>
                  </a:lnTo>
                  <a:lnTo>
                    <a:pt x="1334" y="520"/>
                  </a:lnTo>
                  <a:lnTo>
                    <a:pt x="1336" y="520"/>
                  </a:lnTo>
                  <a:lnTo>
                    <a:pt x="1338" y="522"/>
                  </a:lnTo>
                  <a:lnTo>
                    <a:pt x="1340" y="522"/>
                  </a:lnTo>
                  <a:lnTo>
                    <a:pt x="1344" y="520"/>
                  </a:lnTo>
                  <a:lnTo>
                    <a:pt x="1344" y="518"/>
                  </a:lnTo>
                  <a:lnTo>
                    <a:pt x="1345" y="516"/>
                  </a:lnTo>
                  <a:lnTo>
                    <a:pt x="1347" y="516"/>
                  </a:lnTo>
                  <a:lnTo>
                    <a:pt x="1349" y="518"/>
                  </a:lnTo>
                  <a:lnTo>
                    <a:pt x="1351" y="520"/>
                  </a:lnTo>
                  <a:lnTo>
                    <a:pt x="1353" y="522"/>
                  </a:lnTo>
                  <a:lnTo>
                    <a:pt x="1357" y="520"/>
                  </a:lnTo>
                  <a:lnTo>
                    <a:pt x="1359" y="518"/>
                  </a:lnTo>
                  <a:lnTo>
                    <a:pt x="1361" y="520"/>
                  </a:lnTo>
                  <a:lnTo>
                    <a:pt x="1362" y="522"/>
                  </a:lnTo>
                  <a:lnTo>
                    <a:pt x="1362" y="524"/>
                  </a:lnTo>
                  <a:lnTo>
                    <a:pt x="1364" y="524"/>
                  </a:lnTo>
                  <a:lnTo>
                    <a:pt x="1364" y="526"/>
                  </a:lnTo>
                  <a:lnTo>
                    <a:pt x="1366" y="526"/>
                  </a:lnTo>
                  <a:lnTo>
                    <a:pt x="1368" y="527"/>
                  </a:lnTo>
                  <a:lnTo>
                    <a:pt x="1366" y="529"/>
                  </a:lnTo>
                  <a:lnTo>
                    <a:pt x="1366" y="531"/>
                  </a:lnTo>
                  <a:lnTo>
                    <a:pt x="1364" y="535"/>
                  </a:lnTo>
                  <a:lnTo>
                    <a:pt x="1364" y="537"/>
                  </a:lnTo>
                  <a:lnTo>
                    <a:pt x="1364" y="539"/>
                  </a:lnTo>
                  <a:lnTo>
                    <a:pt x="1366" y="541"/>
                  </a:lnTo>
                  <a:lnTo>
                    <a:pt x="1366" y="543"/>
                  </a:lnTo>
                  <a:lnTo>
                    <a:pt x="1368" y="545"/>
                  </a:lnTo>
                  <a:lnTo>
                    <a:pt x="1370" y="545"/>
                  </a:lnTo>
                  <a:lnTo>
                    <a:pt x="1372" y="546"/>
                  </a:lnTo>
                  <a:lnTo>
                    <a:pt x="1374" y="548"/>
                  </a:lnTo>
                  <a:lnTo>
                    <a:pt x="1379" y="548"/>
                  </a:lnTo>
                  <a:lnTo>
                    <a:pt x="1381" y="546"/>
                  </a:lnTo>
                  <a:lnTo>
                    <a:pt x="1383" y="546"/>
                  </a:lnTo>
                  <a:lnTo>
                    <a:pt x="1383" y="545"/>
                  </a:lnTo>
                  <a:lnTo>
                    <a:pt x="1385" y="545"/>
                  </a:lnTo>
                  <a:lnTo>
                    <a:pt x="1387" y="545"/>
                  </a:lnTo>
                  <a:lnTo>
                    <a:pt x="1389" y="545"/>
                  </a:lnTo>
                  <a:lnTo>
                    <a:pt x="1391" y="543"/>
                  </a:lnTo>
                  <a:lnTo>
                    <a:pt x="1393" y="543"/>
                  </a:lnTo>
                  <a:lnTo>
                    <a:pt x="1395" y="543"/>
                  </a:lnTo>
                  <a:lnTo>
                    <a:pt x="1396" y="545"/>
                  </a:lnTo>
                  <a:lnTo>
                    <a:pt x="1398" y="546"/>
                  </a:lnTo>
                  <a:lnTo>
                    <a:pt x="1402" y="546"/>
                  </a:lnTo>
                  <a:lnTo>
                    <a:pt x="1404" y="546"/>
                  </a:lnTo>
                  <a:lnTo>
                    <a:pt x="1404" y="545"/>
                  </a:lnTo>
                  <a:lnTo>
                    <a:pt x="1406" y="545"/>
                  </a:lnTo>
                  <a:lnTo>
                    <a:pt x="1408" y="543"/>
                  </a:lnTo>
                  <a:lnTo>
                    <a:pt x="1410" y="539"/>
                  </a:lnTo>
                  <a:lnTo>
                    <a:pt x="1412" y="543"/>
                  </a:lnTo>
                  <a:lnTo>
                    <a:pt x="1412" y="545"/>
                  </a:lnTo>
                  <a:lnTo>
                    <a:pt x="1414" y="546"/>
                  </a:lnTo>
                  <a:lnTo>
                    <a:pt x="1414" y="548"/>
                  </a:lnTo>
                  <a:lnTo>
                    <a:pt x="1415" y="550"/>
                  </a:lnTo>
                  <a:lnTo>
                    <a:pt x="1417" y="550"/>
                  </a:lnTo>
                  <a:lnTo>
                    <a:pt x="1417" y="552"/>
                  </a:lnTo>
                  <a:lnTo>
                    <a:pt x="1417" y="554"/>
                  </a:lnTo>
                  <a:lnTo>
                    <a:pt x="1419" y="556"/>
                  </a:lnTo>
                  <a:lnTo>
                    <a:pt x="1421" y="556"/>
                  </a:lnTo>
                  <a:lnTo>
                    <a:pt x="1423" y="556"/>
                  </a:lnTo>
                  <a:lnTo>
                    <a:pt x="1425" y="554"/>
                  </a:lnTo>
                  <a:lnTo>
                    <a:pt x="1427" y="554"/>
                  </a:lnTo>
                  <a:lnTo>
                    <a:pt x="1429" y="556"/>
                  </a:lnTo>
                  <a:lnTo>
                    <a:pt x="1431" y="558"/>
                  </a:lnTo>
                  <a:lnTo>
                    <a:pt x="1431" y="560"/>
                  </a:lnTo>
                  <a:lnTo>
                    <a:pt x="1432" y="560"/>
                  </a:lnTo>
                  <a:lnTo>
                    <a:pt x="1432" y="563"/>
                  </a:lnTo>
                  <a:lnTo>
                    <a:pt x="1432" y="565"/>
                  </a:lnTo>
                  <a:lnTo>
                    <a:pt x="1434" y="569"/>
                  </a:lnTo>
                  <a:lnTo>
                    <a:pt x="1436" y="569"/>
                  </a:lnTo>
                  <a:lnTo>
                    <a:pt x="1438" y="569"/>
                  </a:lnTo>
                  <a:lnTo>
                    <a:pt x="1440" y="571"/>
                  </a:lnTo>
                  <a:lnTo>
                    <a:pt x="1442" y="573"/>
                  </a:lnTo>
                  <a:lnTo>
                    <a:pt x="1444" y="573"/>
                  </a:lnTo>
                  <a:lnTo>
                    <a:pt x="1448" y="573"/>
                  </a:lnTo>
                  <a:lnTo>
                    <a:pt x="1449" y="573"/>
                  </a:lnTo>
                  <a:lnTo>
                    <a:pt x="1449" y="579"/>
                  </a:lnTo>
                  <a:lnTo>
                    <a:pt x="1451" y="580"/>
                  </a:lnTo>
                  <a:lnTo>
                    <a:pt x="1451" y="582"/>
                  </a:lnTo>
                  <a:lnTo>
                    <a:pt x="1451" y="584"/>
                  </a:lnTo>
                  <a:lnTo>
                    <a:pt x="1453" y="584"/>
                  </a:lnTo>
                  <a:lnTo>
                    <a:pt x="1455" y="584"/>
                  </a:lnTo>
                  <a:lnTo>
                    <a:pt x="1457" y="584"/>
                  </a:lnTo>
                  <a:lnTo>
                    <a:pt x="1459" y="586"/>
                  </a:lnTo>
                  <a:lnTo>
                    <a:pt x="1461" y="586"/>
                  </a:lnTo>
                  <a:lnTo>
                    <a:pt x="1463" y="586"/>
                  </a:lnTo>
                  <a:lnTo>
                    <a:pt x="1463" y="588"/>
                  </a:lnTo>
                  <a:lnTo>
                    <a:pt x="1465" y="590"/>
                  </a:lnTo>
                  <a:lnTo>
                    <a:pt x="1466" y="588"/>
                  </a:lnTo>
                  <a:lnTo>
                    <a:pt x="1466" y="584"/>
                  </a:lnTo>
                  <a:lnTo>
                    <a:pt x="1466" y="582"/>
                  </a:lnTo>
                  <a:lnTo>
                    <a:pt x="1470" y="582"/>
                  </a:lnTo>
                  <a:lnTo>
                    <a:pt x="1474" y="580"/>
                  </a:lnTo>
                  <a:lnTo>
                    <a:pt x="1476" y="580"/>
                  </a:lnTo>
                  <a:lnTo>
                    <a:pt x="1478" y="579"/>
                  </a:lnTo>
                  <a:lnTo>
                    <a:pt x="1480" y="579"/>
                  </a:lnTo>
                  <a:lnTo>
                    <a:pt x="1482" y="579"/>
                  </a:lnTo>
                  <a:lnTo>
                    <a:pt x="1485" y="580"/>
                  </a:lnTo>
                  <a:lnTo>
                    <a:pt x="1485" y="579"/>
                  </a:lnTo>
                  <a:lnTo>
                    <a:pt x="1485" y="573"/>
                  </a:lnTo>
                  <a:lnTo>
                    <a:pt x="1487" y="571"/>
                  </a:lnTo>
                  <a:lnTo>
                    <a:pt x="1489" y="571"/>
                  </a:lnTo>
                  <a:lnTo>
                    <a:pt x="1489" y="573"/>
                  </a:lnTo>
                  <a:lnTo>
                    <a:pt x="1491" y="575"/>
                  </a:lnTo>
                  <a:lnTo>
                    <a:pt x="1493" y="577"/>
                  </a:lnTo>
                  <a:lnTo>
                    <a:pt x="1495" y="577"/>
                  </a:lnTo>
                  <a:lnTo>
                    <a:pt x="1497" y="577"/>
                  </a:lnTo>
                  <a:lnTo>
                    <a:pt x="1499" y="575"/>
                  </a:lnTo>
                  <a:lnTo>
                    <a:pt x="1500" y="575"/>
                  </a:lnTo>
                  <a:lnTo>
                    <a:pt x="1502" y="573"/>
                  </a:lnTo>
                  <a:lnTo>
                    <a:pt x="1504" y="575"/>
                  </a:lnTo>
                  <a:lnTo>
                    <a:pt x="1506" y="575"/>
                  </a:lnTo>
                  <a:lnTo>
                    <a:pt x="1508" y="573"/>
                  </a:lnTo>
                  <a:lnTo>
                    <a:pt x="1508" y="575"/>
                  </a:lnTo>
                  <a:lnTo>
                    <a:pt x="1519" y="579"/>
                  </a:lnTo>
                  <a:lnTo>
                    <a:pt x="1519" y="580"/>
                  </a:lnTo>
                  <a:lnTo>
                    <a:pt x="1517" y="582"/>
                  </a:lnTo>
                  <a:lnTo>
                    <a:pt x="1517" y="584"/>
                  </a:lnTo>
                  <a:lnTo>
                    <a:pt x="1517" y="586"/>
                  </a:lnTo>
                  <a:lnTo>
                    <a:pt x="1516" y="588"/>
                  </a:lnTo>
                  <a:lnTo>
                    <a:pt x="1516" y="590"/>
                  </a:lnTo>
                  <a:lnTo>
                    <a:pt x="1514" y="594"/>
                  </a:lnTo>
                  <a:lnTo>
                    <a:pt x="1516" y="594"/>
                  </a:lnTo>
                  <a:lnTo>
                    <a:pt x="1517" y="594"/>
                  </a:lnTo>
                  <a:lnTo>
                    <a:pt x="1517" y="596"/>
                  </a:lnTo>
                  <a:lnTo>
                    <a:pt x="1519" y="594"/>
                  </a:lnTo>
                  <a:lnTo>
                    <a:pt x="1521" y="594"/>
                  </a:lnTo>
                  <a:lnTo>
                    <a:pt x="1523" y="596"/>
                  </a:lnTo>
                  <a:lnTo>
                    <a:pt x="1525" y="596"/>
                  </a:lnTo>
                  <a:lnTo>
                    <a:pt x="1527" y="596"/>
                  </a:lnTo>
                  <a:lnTo>
                    <a:pt x="1529" y="596"/>
                  </a:lnTo>
                  <a:lnTo>
                    <a:pt x="1531" y="596"/>
                  </a:lnTo>
                  <a:lnTo>
                    <a:pt x="1534" y="594"/>
                  </a:lnTo>
                  <a:lnTo>
                    <a:pt x="1534" y="592"/>
                  </a:lnTo>
                  <a:lnTo>
                    <a:pt x="1534" y="590"/>
                  </a:lnTo>
                  <a:lnTo>
                    <a:pt x="1534" y="588"/>
                  </a:lnTo>
                  <a:lnTo>
                    <a:pt x="1534" y="586"/>
                  </a:lnTo>
                  <a:lnTo>
                    <a:pt x="1536" y="586"/>
                  </a:lnTo>
                  <a:lnTo>
                    <a:pt x="1538" y="586"/>
                  </a:lnTo>
                  <a:lnTo>
                    <a:pt x="1538" y="584"/>
                  </a:lnTo>
                  <a:lnTo>
                    <a:pt x="1542" y="582"/>
                  </a:lnTo>
                  <a:lnTo>
                    <a:pt x="1544" y="588"/>
                  </a:lnTo>
                  <a:lnTo>
                    <a:pt x="1546" y="586"/>
                  </a:lnTo>
                  <a:lnTo>
                    <a:pt x="1548" y="586"/>
                  </a:lnTo>
                  <a:lnTo>
                    <a:pt x="1551" y="588"/>
                  </a:lnTo>
                  <a:lnTo>
                    <a:pt x="1555" y="588"/>
                  </a:lnTo>
                  <a:lnTo>
                    <a:pt x="1555" y="590"/>
                  </a:lnTo>
                  <a:lnTo>
                    <a:pt x="1555" y="592"/>
                  </a:lnTo>
                  <a:lnTo>
                    <a:pt x="1555" y="594"/>
                  </a:lnTo>
                  <a:lnTo>
                    <a:pt x="1555" y="596"/>
                  </a:lnTo>
                  <a:lnTo>
                    <a:pt x="1553" y="596"/>
                  </a:lnTo>
                  <a:lnTo>
                    <a:pt x="1553" y="597"/>
                  </a:lnTo>
                  <a:lnTo>
                    <a:pt x="1553" y="599"/>
                  </a:lnTo>
                  <a:lnTo>
                    <a:pt x="1555" y="599"/>
                  </a:lnTo>
                  <a:lnTo>
                    <a:pt x="1557" y="601"/>
                  </a:lnTo>
                  <a:lnTo>
                    <a:pt x="1561" y="601"/>
                  </a:lnTo>
                  <a:lnTo>
                    <a:pt x="1563" y="603"/>
                  </a:lnTo>
                  <a:lnTo>
                    <a:pt x="1565" y="605"/>
                  </a:lnTo>
                  <a:lnTo>
                    <a:pt x="1567" y="607"/>
                  </a:lnTo>
                  <a:lnTo>
                    <a:pt x="1572" y="607"/>
                  </a:lnTo>
                  <a:lnTo>
                    <a:pt x="1576" y="607"/>
                  </a:lnTo>
                  <a:lnTo>
                    <a:pt x="1578" y="607"/>
                  </a:lnTo>
                  <a:lnTo>
                    <a:pt x="1580" y="607"/>
                  </a:lnTo>
                  <a:lnTo>
                    <a:pt x="1584" y="607"/>
                  </a:lnTo>
                  <a:lnTo>
                    <a:pt x="1585" y="607"/>
                  </a:lnTo>
                  <a:lnTo>
                    <a:pt x="1587" y="609"/>
                  </a:lnTo>
                  <a:lnTo>
                    <a:pt x="1589" y="611"/>
                  </a:lnTo>
                  <a:lnTo>
                    <a:pt x="1591" y="613"/>
                  </a:lnTo>
                  <a:lnTo>
                    <a:pt x="1597" y="613"/>
                  </a:lnTo>
                  <a:lnTo>
                    <a:pt x="1599" y="614"/>
                  </a:lnTo>
                  <a:lnTo>
                    <a:pt x="1602" y="616"/>
                  </a:lnTo>
                  <a:lnTo>
                    <a:pt x="1601" y="618"/>
                  </a:lnTo>
                  <a:lnTo>
                    <a:pt x="1601" y="620"/>
                  </a:lnTo>
                  <a:lnTo>
                    <a:pt x="1599" y="620"/>
                  </a:lnTo>
                  <a:lnTo>
                    <a:pt x="1595" y="622"/>
                  </a:lnTo>
                  <a:lnTo>
                    <a:pt x="1593" y="622"/>
                  </a:lnTo>
                  <a:lnTo>
                    <a:pt x="1591" y="622"/>
                  </a:lnTo>
                  <a:lnTo>
                    <a:pt x="1589" y="622"/>
                  </a:lnTo>
                  <a:lnTo>
                    <a:pt x="1587" y="622"/>
                  </a:lnTo>
                  <a:lnTo>
                    <a:pt x="1584" y="620"/>
                  </a:lnTo>
                  <a:lnTo>
                    <a:pt x="1582" y="622"/>
                  </a:lnTo>
                  <a:lnTo>
                    <a:pt x="1584" y="626"/>
                  </a:lnTo>
                  <a:lnTo>
                    <a:pt x="1582" y="630"/>
                  </a:lnTo>
                  <a:lnTo>
                    <a:pt x="1582" y="631"/>
                  </a:lnTo>
                  <a:lnTo>
                    <a:pt x="1582" y="633"/>
                  </a:lnTo>
                  <a:lnTo>
                    <a:pt x="1584" y="633"/>
                  </a:lnTo>
                  <a:lnTo>
                    <a:pt x="1585" y="635"/>
                  </a:lnTo>
                  <a:lnTo>
                    <a:pt x="1587" y="637"/>
                  </a:lnTo>
                  <a:lnTo>
                    <a:pt x="1587" y="639"/>
                  </a:lnTo>
                  <a:lnTo>
                    <a:pt x="1589" y="639"/>
                  </a:lnTo>
                  <a:lnTo>
                    <a:pt x="1589" y="641"/>
                  </a:lnTo>
                  <a:lnTo>
                    <a:pt x="1589" y="643"/>
                  </a:lnTo>
                  <a:lnTo>
                    <a:pt x="1591" y="645"/>
                  </a:lnTo>
                  <a:lnTo>
                    <a:pt x="1591" y="647"/>
                  </a:lnTo>
                  <a:lnTo>
                    <a:pt x="1591" y="648"/>
                  </a:lnTo>
                  <a:lnTo>
                    <a:pt x="1591" y="650"/>
                  </a:lnTo>
                  <a:lnTo>
                    <a:pt x="1589" y="650"/>
                  </a:lnTo>
                  <a:lnTo>
                    <a:pt x="1589" y="652"/>
                  </a:lnTo>
                  <a:lnTo>
                    <a:pt x="1591" y="652"/>
                  </a:lnTo>
                  <a:lnTo>
                    <a:pt x="1591" y="654"/>
                  </a:lnTo>
                  <a:lnTo>
                    <a:pt x="1591" y="656"/>
                  </a:lnTo>
                  <a:lnTo>
                    <a:pt x="1593" y="654"/>
                  </a:lnTo>
                  <a:lnTo>
                    <a:pt x="1593" y="656"/>
                  </a:lnTo>
                  <a:lnTo>
                    <a:pt x="1595" y="656"/>
                  </a:lnTo>
                  <a:lnTo>
                    <a:pt x="1595" y="658"/>
                  </a:lnTo>
                  <a:lnTo>
                    <a:pt x="1595" y="660"/>
                  </a:lnTo>
                  <a:lnTo>
                    <a:pt x="1597" y="660"/>
                  </a:lnTo>
                  <a:lnTo>
                    <a:pt x="1599" y="660"/>
                  </a:lnTo>
                  <a:lnTo>
                    <a:pt x="1601" y="662"/>
                  </a:lnTo>
                  <a:lnTo>
                    <a:pt x="1602" y="660"/>
                  </a:lnTo>
                  <a:lnTo>
                    <a:pt x="1604" y="660"/>
                  </a:lnTo>
                  <a:lnTo>
                    <a:pt x="1606" y="658"/>
                  </a:lnTo>
                  <a:lnTo>
                    <a:pt x="1608" y="658"/>
                  </a:lnTo>
                  <a:lnTo>
                    <a:pt x="1610" y="658"/>
                  </a:lnTo>
                  <a:lnTo>
                    <a:pt x="1612" y="660"/>
                  </a:lnTo>
                  <a:lnTo>
                    <a:pt x="1614" y="662"/>
                  </a:lnTo>
                  <a:lnTo>
                    <a:pt x="1616" y="660"/>
                  </a:lnTo>
                  <a:lnTo>
                    <a:pt x="1618" y="660"/>
                  </a:lnTo>
                  <a:lnTo>
                    <a:pt x="1619" y="658"/>
                  </a:lnTo>
                  <a:lnTo>
                    <a:pt x="1621" y="656"/>
                  </a:lnTo>
                  <a:lnTo>
                    <a:pt x="1623" y="654"/>
                  </a:lnTo>
                  <a:lnTo>
                    <a:pt x="1625" y="656"/>
                  </a:lnTo>
                  <a:lnTo>
                    <a:pt x="1629" y="658"/>
                  </a:lnTo>
                  <a:lnTo>
                    <a:pt x="1631" y="658"/>
                  </a:lnTo>
                  <a:lnTo>
                    <a:pt x="1633" y="658"/>
                  </a:lnTo>
                  <a:lnTo>
                    <a:pt x="1635" y="660"/>
                  </a:lnTo>
                  <a:lnTo>
                    <a:pt x="1640" y="664"/>
                  </a:lnTo>
                  <a:lnTo>
                    <a:pt x="1642" y="664"/>
                  </a:lnTo>
                  <a:lnTo>
                    <a:pt x="1644" y="664"/>
                  </a:lnTo>
                  <a:lnTo>
                    <a:pt x="1646" y="665"/>
                  </a:lnTo>
                  <a:lnTo>
                    <a:pt x="1644" y="667"/>
                  </a:lnTo>
                  <a:lnTo>
                    <a:pt x="1646" y="669"/>
                  </a:lnTo>
                  <a:lnTo>
                    <a:pt x="1646" y="671"/>
                  </a:lnTo>
                  <a:lnTo>
                    <a:pt x="1646" y="673"/>
                  </a:lnTo>
                  <a:lnTo>
                    <a:pt x="1646" y="677"/>
                  </a:lnTo>
                  <a:lnTo>
                    <a:pt x="1644" y="679"/>
                  </a:lnTo>
                  <a:lnTo>
                    <a:pt x="1644" y="681"/>
                  </a:lnTo>
                  <a:lnTo>
                    <a:pt x="1644" y="682"/>
                  </a:lnTo>
                  <a:lnTo>
                    <a:pt x="1642" y="684"/>
                  </a:lnTo>
                  <a:lnTo>
                    <a:pt x="1644" y="686"/>
                  </a:lnTo>
                  <a:lnTo>
                    <a:pt x="1646" y="686"/>
                  </a:lnTo>
                  <a:lnTo>
                    <a:pt x="1646" y="688"/>
                  </a:lnTo>
                  <a:lnTo>
                    <a:pt x="1648" y="688"/>
                  </a:lnTo>
                  <a:lnTo>
                    <a:pt x="1650" y="690"/>
                  </a:lnTo>
                  <a:lnTo>
                    <a:pt x="1650" y="694"/>
                  </a:lnTo>
                  <a:lnTo>
                    <a:pt x="1652" y="696"/>
                  </a:lnTo>
                  <a:lnTo>
                    <a:pt x="1653" y="694"/>
                  </a:lnTo>
                  <a:lnTo>
                    <a:pt x="1655" y="694"/>
                  </a:lnTo>
                  <a:lnTo>
                    <a:pt x="1657" y="696"/>
                  </a:lnTo>
                  <a:lnTo>
                    <a:pt x="1659" y="696"/>
                  </a:lnTo>
                  <a:lnTo>
                    <a:pt x="1659" y="698"/>
                  </a:lnTo>
                  <a:lnTo>
                    <a:pt x="1657" y="698"/>
                  </a:lnTo>
                  <a:lnTo>
                    <a:pt x="1657" y="703"/>
                  </a:lnTo>
                  <a:lnTo>
                    <a:pt x="1661" y="705"/>
                  </a:lnTo>
                  <a:lnTo>
                    <a:pt x="1663" y="707"/>
                  </a:lnTo>
                  <a:lnTo>
                    <a:pt x="1663" y="709"/>
                  </a:lnTo>
                  <a:lnTo>
                    <a:pt x="1663" y="711"/>
                  </a:lnTo>
                  <a:lnTo>
                    <a:pt x="1665" y="711"/>
                  </a:lnTo>
                  <a:lnTo>
                    <a:pt x="1667" y="711"/>
                  </a:lnTo>
                  <a:lnTo>
                    <a:pt x="1669" y="713"/>
                  </a:lnTo>
                  <a:lnTo>
                    <a:pt x="1669" y="715"/>
                  </a:lnTo>
                  <a:lnTo>
                    <a:pt x="1670" y="715"/>
                  </a:lnTo>
                  <a:lnTo>
                    <a:pt x="1672" y="715"/>
                  </a:lnTo>
                  <a:lnTo>
                    <a:pt x="1674" y="715"/>
                  </a:lnTo>
                  <a:lnTo>
                    <a:pt x="1676" y="715"/>
                  </a:lnTo>
                  <a:lnTo>
                    <a:pt x="1678" y="715"/>
                  </a:lnTo>
                  <a:lnTo>
                    <a:pt x="1680" y="715"/>
                  </a:lnTo>
                  <a:lnTo>
                    <a:pt x="1684" y="715"/>
                  </a:lnTo>
                  <a:lnTo>
                    <a:pt x="1686" y="715"/>
                  </a:lnTo>
                  <a:lnTo>
                    <a:pt x="1687" y="715"/>
                  </a:lnTo>
                  <a:lnTo>
                    <a:pt x="1691" y="715"/>
                  </a:lnTo>
                  <a:lnTo>
                    <a:pt x="1693" y="716"/>
                  </a:lnTo>
                  <a:lnTo>
                    <a:pt x="1693" y="720"/>
                  </a:lnTo>
                  <a:lnTo>
                    <a:pt x="1693" y="722"/>
                  </a:lnTo>
                  <a:lnTo>
                    <a:pt x="1695" y="724"/>
                  </a:lnTo>
                  <a:lnTo>
                    <a:pt x="1697" y="726"/>
                  </a:lnTo>
                  <a:lnTo>
                    <a:pt x="1697" y="728"/>
                  </a:lnTo>
                  <a:lnTo>
                    <a:pt x="1699" y="728"/>
                  </a:lnTo>
                  <a:lnTo>
                    <a:pt x="1701" y="728"/>
                  </a:lnTo>
                  <a:lnTo>
                    <a:pt x="1699" y="730"/>
                  </a:lnTo>
                  <a:lnTo>
                    <a:pt x="1699" y="732"/>
                  </a:lnTo>
                  <a:lnTo>
                    <a:pt x="1697" y="732"/>
                  </a:lnTo>
                  <a:lnTo>
                    <a:pt x="1697" y="735"/>
                  </a:lnTo>
                  <a:lnTo>
                    <a:pt x="1699" y="739"/>
                  </a:lnTo>
                  <a:lnTo>
                    <a:pt x="1699" y="741"/>
                  </a:lnTo>
                  <a:lnTo>
                    <a:pt x="1697" y="741"/>
                  </a:lnTo>
                  <a:lnTo>
                    <a:pt x="1697" y="743"/>
                  </a:lnTo>
                  <a:lnTo>
                    <a:pt x="1693" y="743"/>
                  </a:lnTo>
                  <a:lnTo>
                    <a:pt x="1691" y="745"/>
                  </a:lnTo>
                  <a:lnTo>
                    <a:pt x="1693" y="747"/>
                  </a:lnTo>
                  <a:lnTo>
                    <a:pt x="1693" y="749"/>
                  </a:lnTo>
                  <a:lnTo>
                    <a:pt x="1693" y="750"/>
                  </a:lnTo>
                  <a:lnTo>
                    <a:pt x="1691" y="752"/>
                  </a:lnTo>
                  <a:lnTo>
                    <a:pt x="1693" y="754"/>
                  </a:lnTo>
                  <a:lnTo>
                    <a:pt x="1695" y="756"/>
                  </a:lnTo>
                  <a:lnTo>
                    <a:pt x="1693" y="758"/>
                  </a:lnTo>
                  <a:lnTo>
                    <a:pt x="1693" y="760"/>
                  </a:lnTo>
                  <a:lnTo>
                    <a:pt x="1695" y="760"/>
                  </a:lnTo>
                  <a:lnTo>
                    <a:pt x="1699" y="760"/>
                  </a:lnTo>
                  <a:lnTo>
                    <a:pt x="1701" y="764"/>
                  </a:lnTo>
                  <a:lnTo>
                    <a:pt x="1703" y="764"/>
                  </a:lnTo>
                  <a:lnTo>
                    <a:pt x="1703" y="766"/>
                  </a:lnTo>
                  <a:lnTo>
                    <a:pt x="1704" y="766"/>
                  </a:lnTo>
                  <a:lnTo>
                    <a:pt x="1708" y="766"/>
                  </a:lnTo>
                  <a:lnTo>
                    <a:pt x="1710" y="766"/>
                  </a:lnTo>
                  <a:lnTo>
                    <a:pt x="1712" y="769"/>
                  </a:lnTo>
                  <a:lnTo>
                    <a:pt x="1714" y="773"/>
                  </a:lnTo>
                  <a:lnTo>
                    <a:pt x="1712" y="775"/>
                  </a:lnTo>
                  <a:lnTo>
                    <a:pt x="1714" y="777"/>
                  </a:lnTo>
                  <a:lnTo>
                    <a:pt x="1714" y="779"/>
                  </a:lnTo>
                  <a:lnTo>
                    <a:pt x="1714" y="781"/>
                  </a:lnTo>
                  <a:lnTo>
                    <a:pt x="1714" y="783"/>
                  </a:lnTo>
                  <a:lnTo>
                    <a:pt x="1712" y="783"/>
                  </a:lnTo>
                  <a:lnTo>
                    <a:pt x="1712" y="786"/>
                  </a:lnTo>
                  <a:lnTo>
                    <a:pt x="1710" y="788"/>
                  </a:lnTo>
                  <a:lnTo>
                    <a:pt x="1710" y="790"/>
                  </a:lnTo>
                  <a:lnTo>
                    <a:pt x="1710" y="792"/>
                  </a:lnTo>
                  <a:lnTo>
                    <a:pt x="1708" y="794"/>
                  </a:lnTo>
                  <a:lnTo>
                    <a:pt x="1710" y="794"/>
                  </a:lnTo>
                  <a:lnTo>
                    <a:pt x="1712" y="796"/>
                  </a:lnTo>
                  <a:lnTo>
                    <a:pt x="1714" y="796"/>
                  </a:lnTo>
                  <a:lnTo>
                    <a:pt x="1714" y="798"/>
                  </a:lnTo>
                  <a:lnTo>
                    <a:pt x="1712" y="800"/>
                  </a:lnTo>
                  <a:lnTo>
                    <a:pt x="1714" y="800"/>
                  </a:lnTo>
                  <a:lnTo>
                    <a:pt x="1716" y="800"/>
                  </a:lnTo>
                  <a:lnTo>
                    <a:pt x="1718" y="801"/>
                  </a:lnTo>
                  <a:lnTo>
                    <a:pt x="1718" y="803"/>
                  </a:lnTo>
                  <a:lnTo>
                    <a:pt x="1718" y="805"/>
                  </a:lnTo>
                  <a:lnTo>
                    <a:pt x="1720" y="805"/>
                  </a:lnTo>
                  <a:lnTo>
                    <a:pt x="1721" y="805"/>
                  </a:lnTo>
                  <a:lnTo>
                    <a:pt x="1721" y="807"/>
                  </a:lnTo>
                  <a:lnTo>
                    <a:pt x="1721" y="809"/>
                  </a:lnTo>
                  <a:lnTo>
                    <a:pt x="1723" y="809"/>
                  </a:lnTo>
                  <a:lnTo>
                    <a:pt x="1725" y="809"/>
                  </a:lnTo>
                  <a:lnTo>
                    <a:pt x="1725" y="811"/>
                  </a:lnTo>
                  <a:lnTo>
                    <a:pt x="1725" y="813"/>
                  </a:lnTo>
                  <a:lnTo>
                    <a:pt x="1725" y="815"/>
                  </a:lnTo>
                  <a:lnTo>
                    <a:pt x="1727" y="817"/>
                  </a:lnTo>
                  <a:lnTo>
                    <a:pt x="1729" y="818"/>
                  </a:lnTo>
                  <a:lnTo>
                    <a:pt x="1731" y="818"/>
                  </a:lnTo>
                  <a:lnTo>
                    <a:pt x="1733" y="818"/>
                  </a:lnTo>
                  <a:lnTo>
                    <a:pt x="1733" y="817"/>
                  </a:lnTo>
                  <a:lnTo>
                    <a:pt x="1735" y="817"/>
                  </a:lnTo>
                  <a:lnTo>
                    <a:pt x="1735" y="815"/>
                  </a:lnTo>
                  <a:lnTo>
                    <a:pt x="1737" y="813"/>
                  </a:lnTo>
                  <a:lnTo>
                    <a:pt x="1744" y="813"/>
                  </a:lnTo>
                  <a:lnTo>
                    <a:pt x="1744" y="815"/>
                  </a:lnTo>
                  <a:lnTo>
                    <a:pt x="1742" y="817"/>
                  </a:lnTo>
                  <a:lnTo>
                    <a:pt x="1744" y="817"/>
                  </a:lnTo>
                  <a:lnTo>
                    <a:pt x="1746" y="817"/>
                  </a:lnTo>
                  <a:lnTo>
                    <a:pt x="1746" y="818"/>
                  </a:lnTo>
                  <a:lnTo>
                    <a:pt x="1748" y="820"/>
                  </a:lnTo>
                  <a:lnTo>
                    <a:pt x="1746" y="822"/>
                  </a:lnTo>
                  <a:lnTo>
                    <a:pt x="1746" y="824"/>
                  </a:lnTo>
                  <a:lnTo>
                    <a:pt x="1748" y="824"/>
                  </a:lnTo>
                  <a:lnTo>
                    <a:pt x="1748" y="826"/>
                  </a:lnTo>
                  <a:lnTo>
                    <a:pt x="1750" y="826"/>
                  </a:lnTo>
                  <a:lnTo>
                    <a:pt x="1752" y="826"/>
                  </a:lnTo>
                  <a:lnTo>
                    <a:pt x="1754" y="828"/>
                  </a:lnTo>
                  <a:lnTo>
                    <a:pt x="1755" y="828"/>
                  </a:lnTo>
                  <a:lnTo>
                    <a:pt x="1755" y="830"/>
                  </a:lnTo>
                  <a:lnTo>
                    <a:pt x="1755" y="832"/>
                  </a:lnTo>
                  <a:lnTo>
                    <a:pt x="1757" y="830"/>
                  </a:lnTo>
                  <a:lnTo>
                    <a:pt x="1759" y="830"/>
                  </a:lnTo>
                  <a:lnTo>
                    <a:pt x="1761" y="830"/>
                  </a:lnTo>
                  <a:lnTo>
                    <a:pt x="1763" y="832"/>
                  </a:lnTo>
                  <a:lnTo>
                    <a:pt x="1761" y="832"/>
                  </a:lnTo>
                  <a:lnTo>
                    <a:pt x="1763" y="834"/>
                  </a:lnTo>
                  <a:lnTo>
                    <a:pt x="1763" y="837"/>
                  </a:lnTo>
                  <a:lnTo>
                    <a:pt x="1765" y="837"/>
                  </a:lnTo>
                  <a:lnTo>
                    <a:pt x="1765" y="841"/>
                  </a:lnTo>
                  <a:lnTo>
                    <a:pt x="1767" y="843"/>
                  </a:lnTo>
                  <a:lnTo>
                    <a:pt x="1767" y="845"/>
                  </a:lnTo>
                  <a:lnTo>
                    <a:pt x="1765" y="847"/>
                  </a:lnTo>
                  <a:lnTo>
                    <a:pt x="1763" y="851"/>
                  </a:lnTo>
                  <a:lnTo>
                    <a:pt x="1765" y="851"/>
                  </a:lnTo>
                  <a:lnTo>
                    <a:pt x="1765" y="854"/>
                  </a:lnTo>
                  <a:lnTo>
                    <a:pt x="1765" y="856"/>
                  </a:lnTo>
                  <a:lnTo>
                    <a:pt x="1765" y="858"/>
                  </a:lnTo>
                  <a:lnTo>
                    <a:pt x="1767" y="858"/>
                  </a:lnTo>
                  <a:lnTo>
                    <a:pt x="1769" y="858"/>
                  </a:lnTo>
                  <a:lnTo>
                    <a:pt x="1771" y="858"/>
                  </a:lnTo>
                  <a:lnTo>
                    <a:pt x="1772" y="860"/>
                  </a:lnTo>
                  <a:lnTo>
                    <a:pt x="1774" y="862"/>
                  </a:lnTo>
                  <a:lnTo>
                    <a:pt x="1774" y="864"/>
                  </a:lnTo>
                  <a:lnTo>
                    <a:pt x="1776" y="866"/>
                  </a:lnTo>
                  <a:lnTo>
                    <a:pt x="1778" y="866"/>
                  </a:lnTo>
                  <a:lnTo>
                    <a:pt x="1778" y="868"/>
                  </a:lnTo>
                  <a:lnTo>
                    <a:pt x="1780" y="868"/>
                  </a:lnTo>
                  <a:lnTo>
                    <a:pt x="1782" y="868"/>
                  </a:lnTo>
                  <a:lnTo>
                    <a:pt x="1784" y="869"/>
                  </a:lnTo>
                  <a:lnTo>
                    <a:pt x="1786" y="869"/>
                  </a:lnTo>
                  <a:lnTo>
                    <a:pt x="1788" y="869"/>
                  </a:lnTo>
                  <a:lnTo>
                    <a:pt x="1789" y="869"/>
                  </a:lnTo>
                  <a:lnTo>
                    <a:pt x="1789" y="868"/>
                  </a:lnTo>
                  <a:lnTo>
                    <a:pt x="1791" y="866"/>
                  </a:lnTo>
                  <a:lnTo>
                    <a:pt x="1795" y="866"/>
                  </a:lnTo>
                  <a:lnTo>
                    <a:pt x="1797" y="866"/>
                  </a:lnTo>
                  <a:lnTo>
                    <a:pt x="1797" y="868"/>
                  </a:lnTo>
                  <a:lnTo>
                    <a:pt x="1799" y="868"/>
                  </a:lnTo>
                  <a:lnTo>
                    <a:pt x="1801" y="868"/>
                  </a:lnTo>
                  <a:lnTo>
                    <a:pt x="1803" y="868"/>
                  </a:lnTo>
                  <a:lnTo>
                    <a:pt x="1803" y="869"/>
                  </a:lnTo>
                  <a:lnTo>
                    <a:pt x="1803" y="871"/>
                  </a:lnTo>
                  <a:lnTo>
                    <a:pt x="1801" y="871"/>
                  </a:lnTo>
                  <a:lnTo>
                    <a:pt x="1801" y="873"/>
                  </a:lnTo>
                  <a:lnTo>
                    <a:pt x="1801" y="875"/>
                  </a:lnTo>
                  <a:lnTo>
                    <a:pt x="1801" y="877"/>
                  </a:lnTo>
                  <a:lnTo>
                    <a:pt x="1803" y="877"/>
                  </a:lnTo>
                  <a:lnTo>
                    <a:pt x="1805" y="877"/>
                  </a:lnTo>
                  <a:lnTo>
                    <a:pt x="1805" y="879"/>
                  </a:lnTo>
                  <a:lnTo>
                    <a:pt x="1806" y="881"/>
                  </a:lnTo>
                  <a:lnTo>
                    <a:pt x="1805" y="883"/>
                  </a:lnTo>
                  <a:lnTo>
                    <a:pt x="1806" y="885"/>
                  </a:lnTo>
                  <a:lnTo>
                    <a:pt x="1810" y="885"/>
                  </a:lnTo>
                  <a:lnTo>
                    <a:pt x="1816" y="886"/>
                  </a:lnTo>
                  <a:lnTo>
                    <a:pt x="1820" y="886"/>
                  </a:lnTo>
                  <a:lnTo>
                    <a:pt x="1822" y="886"/>
                  </a:lnTo>
                  <a:lnTo>
                    <a:pt x="1825" y="885"/>
                  </a:lnTo>
                  <a:lnTo>
                    <a:pt x="1827" y="883"/>
                  </a:lnTo>
                  <a:lnTo>
                    <a:pt x="1829" y="883"/>
                  </a:lnTo>
                  <a:lnTo>
                    <a:pt x="1831" y="885"/>
                  </a:lnTo>
                  <a:lnTo>
                    <a:pt x="1831" y="886"/>
                  </a:lnTo>
                  <a:lnTo>
                    <a:pt x="1831" y="888"/>
                  </a:lnTo>
                  <a:lnTo>
                    <a:pt x="1833" y="888"/>
                  </a:lnTo>
                  <a:lnTo>
                    <a:pt x="1837" y="892"/>
                  </a:lnTo>
                  <a:lnTo>
                    <a:pt x="1839" y="894"/>
                  </a:lnTo>
                  <a:lnTo>
                    <a:pt x="1840" y="894"/>
                  </a:lnTo>
                  <a:lnTo>
                    <a:pt x="1840" y="896"/>
                  </a:lnTo>
                  <a:lnTo>
                    <a:pt x="1842" y="898"/>
                  </a:lnTo>
                  <a:lnTo>
                    <a:pt x="1844" y="898"/>
                  </a:lnTo>
                  <a:lnTo>
                    <a:pt x="1846" y="898"/>
                  </a:lnTo>
                  <a:lnTo>
                    <a:pt x="1848" y="898"/>
                  </a:lnTo>
                  <a:lnTo>
                    <a:pt x="1850" y="898"/>
                  </a:lnTo>
                  <a:lnTo>
                    <a:pt x="1852" y="896"/>
                  </a:lnTo>
                  <a:lnTo>
                    <a:pt x="1852" y="894"/>
                  </a:lnTo>
                  <a:lnTo>
                    <a:pt x="1852" y="892"/>
                  </a:lnTo>
                  <a:lnTo>
                    <a:pt x="1854" y="890"/>
                  </a:lnTo>
                  <a:lnTo>
                    <a:pt x="1857" y="890"/>
                  </a:lnTo>
                  <a:lnTo>
                    <a:pt x="1859" y="888"/>
                  </a:lnTo>
                  <a:lnTo>
                    <a:pt x="1876" y="902"/>
                  </a:lnTo>
                  <a:lnTo>
                    <a:pt x="1876" y="903"/>
                  </a:lnTo>
                  <a:lnTo>
                    <a:pt x="1878" y="905"/>
                  </a:lnTo>
                  <a:lnTo>
                    <a:pt x="1878" y="907"/>
                  </a:lnTo>
                  <a:lnTo>
                    <a:pt x="1876" y="909"/>
                  </a:lnTo>
                  <a:lnTo>
                    <a:pt x="1876" y="911"/>
                  </a:lnTo>
                  <a:lnTo>
                    <a:pt x="1878" y="913"/>
                  </a:lnTo>
                  <a:lnTo>
                    <a:pt x="1878" y="915"/>
                  </a:lnTo>
                  <a:lnTo>
                    <a:pt x="1880" y="917"/>
                  </a:lnTo>
                  <a:lnTo>
                    <a:pt x="1880" y="919"/>
                  </a:lnTo>
                  <a:lnTo>
                    <a:pt x="1880" y="920"/>
                  </a:lnTo>
                  <a:lnTo>
                    <a:pt x="1878" y="922"/>
                  </a:lnTo>
                  <a:lnTo>
                    <a:pt x="1876" y="924"/>
                  </a:lnTo>
                  <a:lnTo>
                    <a:pt x="1874" y="924"/>
                  </a:lnTo>
                  <a:lnTo>
                    <a:pt x="1873" y="924"/>
                  </a:lnTo>
                  <a:lnTo>
                    <a:pt x="1871" y="922"/>
                  </a:lnTo>
                  <a:lnTo>
                    <a:pt x="1869" y="922"/>
                  </a:lnTo>
                  <a:lnTo>
                    <a:pt x="1867" y="922"/>
                  </a:lnTo>
                  <a:lnTo>
                    <a:pt x="1865" y="922"/>
                  </a:lnTo>
                  <a:lnTo>
                    <a:pt x="1863" y="924"/>
                  </a:lnTo>
                  <a:lnTo>
                    <a:pt x="1861" y="924"/>
                  </a:lnTo>
                  <a:lnTo>
                    <a:pt x="1861" y="926"/>
                  </a:lnTo>
                  <a:lnTo>
                    <a:pt x="1861" y="928"/>
                  </a:lnTo>
                  <a:lnTo>
                    <a:pt x="1861" y="930"/>
                  </a:lnTo>
                  <a:lnTo>
                    <a:pt x="1861" y="932"/>
                  </a:lnTo>
                  <a:lnTo>
                    <a:pt x="1859" y="934"/>
                  </a:lnTo>
                  <a:lnTo>
                    <a:pt x="1857" y="934"/>
                  </a:lnTo>
                  <a:lnTo>
                    <a:pt x="1856" y="934"/>
                  </a:lnTo>
                  <a:lnTo>
                    <a:pt x="1854" y="932"/>
                  </a:lnTo>
                  <a:lnTo>
                    <a:pt x="1854" y="930"/>
                  </a:lnTo>
                  <a:lnTo>
                    <a:pt x="1852" y="930"/>
                  </a:lnTo>
                  <a:lnTo>
                    <a:pt x="1852" y="932"/>
                  </a:lnTo>
                  <a:lnTo>
                    <a:pt x="1850" y="932"/>
                  </a:lnTo>
                  <a:lnTo>
                    <a:pt x="1850" y="934"/>
                  </a:lnTo>
                  <a:lnTo>
                    <a:pt x="1848" y="936"/>
                  </a:lnTo>
                  <a:lnTo>
                    <a:pt x="1846" y="936"/>
                  </a:lnTo>
                  <a:lnTo>
                    <a:pt x="1844" y="936"/>
                  </a:lnTo>
                  <a:lnTo>
                    <a:pt x="1842" y="937"/>
                  </a:lnTo>
                  <a:lnTo>
                    <a:pt x="1840" y="937"/>
                  </a:lnTo>
                  <a:lnTo>
                    <a:pt x="1839" y="939"/>
                  </a:lnTo>
                  <a:lnTo>
                    <a:pt x="1837" y="939"/>
                  </a:lnTo>
                  <a:lnTo>
                    <a:pt x="1837" y="941"/>
                  </a:lnTo>
                  <a:lnTo>
                    <a:pt x="1837" y="943"/>
                  </a:lnTo>
                  <a:lnTo>
                    <a:pt x="1839" y="945"/>
                  </a:lnTo>
                  <a:lnTo>
                    <a:pt x="1840" y="945"/>
                  </a:lnTo>
                  <a:lnTo>
                    <a:pt x="1840" y="947"/>
                  </a:lnTo>
                  <a:lnTo>
                    <a:pt x="1842" y="949"/>
                  </a:lnTo>
                  <a:lnTo>
                    <a:pt x="1842" y="951"/>
                  </a:lnTo>
                  <a:lnTo>
                    <a:pt x="1844" y="953"/>
                  </a:lnTo>
                  <a:lnTo>
                    <a:pt x="1844" y="954"/>
                  </a:lnTo>
                  <a:lnTo>
                    <a:pt x="1844" y="956"/>
                  </a:lnTo>
                  <a:lnTo>
                    <a:pt x="1846" y="958"/>
                  </a:lnTo>
                  <a:lnTo>
                    <a:pt x="1846" y="960"/>
                  </a:lnTo>
                  <a:lnTo>
                    <a:pt x="1846" y="962"/>
                  </a:lnTo>
                  <a:lnTo>
                    <a:pt x="1844" y="964"/>
                  </a:lnTo>
                  <a:lnTo>
                    <a:pt x="1842" y="966"/>
                  </a:lnTo>
                  <a:lnTo>
                    <a:pt x="1840" y="966"/>
                  </a:lnTo>
                  <a:lnTo>
                    <a:pt x="1839" y="968"/>
                  </a:lnTo>
                  <a:lnTo>
                    <a:pt x="1839" y="970"/>
                  </a:lnTo>
                  <a:lnTo>
                    <a:pt x="1837" y="971"/>
                  </a:lnTo>
                  <a:lnTo>
                    <a:pt x="1839" y="973"/>
                  </a:lnTo>
                  <a:lnTo>
                    <a:pt x="1839" y="975"/>
                  </a:lnTo>
                  <a:lnTo>
                    <a:pt x="1837" y="979"/>
                  </a:lnTo>
                  <a:lnTo>
                    <a:pt x="1835" y="981"/>
                  </a:lnTo>
                  <a:lnTo>
                    <a:pt x="1835" y="983"/>
                  </a:lnTo>
                  <a:lnTo>
                    <a:pt x="1835" y="985"/>
                  </a:lnTo>
                  <a:lnTo>
                    <a:pt x="1835" y="987"/>
                  </a:lnTo>
                  <a:lnTo>
                    <a:pt x="1835" y="988"/>
                  </a:lnTo>
                  <a:lnTo>
                    <a:pt x="1833" y="990"/>
                  </a:lnTo>
                  <a:lnTo>
                    <a:pt x="1835" y="990"/>
                  </a:lnTo>
                  <a:lnTo>
                    <a:pt x="1835" y="992"/>
                  </a:lnTo>
                  <a:lnTo>
                    <a:pt x="1837" y="992"/>
                  </a:lnTo>
                  <a:lnTo>
                    <a:pt x="1837" y="994"/>
                  </a:lnTo>
                  <a:lnTo>
                    <a:pt x="1835" y="996"/>
                  </a:lnTo>
                  <a:lnTo>
                    <a:pt x="1835" y="998"/>
                  </a:lnTo>
                  <a:lnTo>
                    <a:pt x="1835" y="1000"/>
                  </a:lnTo>
                  <a:lnTo>
                    <a:pt x="1835" y="1002"/>
                  </a:lnTo>
                  <a:lnTo>
                    <a:pt x="1837" y="1002"/>
                  </a:lnTo>
                  <a:lnTo>
                    <a:pt x="1837" y="1004"/>
                  </a:lnTo>
                  <a:lnTo>
                    <a:pt x="1835" y="1005"/>
                  </a:lnTo>
                  <a:lnTo>
                    <a:pt x="1835" y="1007"/>
                  </a:lnTo>
                  <a:lnTo>
                    <a:pt x="1835" y="1009"/>
                  </a:lnTo>
                  <a:lnTo>
                    <a:pt x="1835" y="1011"/>
                  </a:lnTo>
                  <a:lnTo>
                    <a:pt x="1835" y="1013"/>
                  </a:lnTo>
                  <a:lnTo>
                    <a:pt x="1835" y="1017"/>
                  </a:lnTo>
                  <a:lnTo>
                    <a:pt x="1833" y="1019"/>
                  </a:lnTo>
                  <a:lnTo>
                    <a:pt x="1833" y="1021"/>
                  </a:lnTo>
                  <a:lnTo>
                    <a:pt x="1831" y="1022"/>
                  </a:lnTo>
                  <a:lnTo>
                    <a:pt x="1827" y="1022"/>
                  </a:lnTo>
                  <a:lnTo>
                    <a:pt x="1827" y="1021"/>
                  </a:lnTo>
                  <a:lnTo>
                    <a:pt x="1825" y="1021"/>
                  </a:lnTo>
                  <a:lnTo>
                    <a:pt x="1823" y="1019"/>
                  </a:lnTo>
                  <a:lnTo>
                    <a:pt x="1822" y="1019"/>
                  </a:lnTo>
                  <a:lnTo>
                    <a:pt x="1820" y="1021"/>
                  </a:lnTo>
                  <a:lnTo>
                    <a:pt x="1818" y="1022"/>
                  </a:lnTo>
                  <a:lnTo>
                    <a:pt x="1816" y="1024"/>
                  </a:lnTo>
                  <a:lnTo>
                    <a:pt x="1816" y="1026"/>
                  </a:lnTo>
                  <a:lnTo>
                    <a:pt x="1814" y="1030"/>
                  </a:lnTo>
                  <a:lnTo>
                    <a:pt x="1814" y="1032"/>
                  </a:lnTo>
                  <a:lnTo>
                    <a:pt x="1812" y="1032"/>
                  </a:lnTo>
                  <a:lnTo>
                    <a:pt x="1812" y="1034"/>
                  </a:lnTo>
                  <a:lnTo>
                    <a:pt x="1810" y="1036"/>
                  </a:lnTo>
                  <a:lnTo>
                    <a:pt x="1810" y="1038"/>
                  </a:lnTo>
                  <a:lnTo>
                    <a:pt x="1808" y="1039"/>
                  </a:lnTo>
                  <a:lnTo>
                    <a:pt x="1806" y="1039"/>
                  </a:lnTo>
                  <a:lnTo>
                    <a:pt x="1805" y="1043"/>
                  </a:lnTo>
                  <a:lnTo>
                    <a:pt x="1803" y="1043"/>
                  </a:lnTo>
                  <a:lnTo>
                    <a:pt x="1801" y="1045"/>
                  </a:lnTo>
                  <a:lnTo>
                    <a:pt x="1799" y="1045"/>
                  </a:lnTo>
                  <a:lnTo>
                    <a:pt x="1797" y="1047"/>
                  </a:lnTo>
                  <a:lnTo>
                    <a:pt x="1795" y="1049"/>
                  </a:lnTo>
                  <a:lnTo>
                    <a:pt x="1793" y="1051"/>
                  </a:lnTo>
                  <a:lnTo>
                    <a:pt x="1793" y="1053"/>
                  </a:lnTo>
                  <a:lnTo>
                    <a:pt x="1793" y="1055"/>
                  </a:lnTo>
                  <a:lnTo>
                    <a:pt x="1791" y="1056"/>
                  </a:lnTo>
                  <a:lnTo>
                    <a:pt x="1789" y="1058"/>
                  </a:lnTo>
                  <a:lnTo>
                    <a:pt x="1788" y="1060"/>
                  </a:lnTo>
                  <a:lnTo>
                    <a:pt x="1786" y="1062"/>
                  </a:lnTo>
                  <a:lnTo>
                    <a:pt x="1786" y="1064"/>
                  </a:lnTo>
                  <a:lnTo>
                    <a:pt x="1784" y="1064"/>
                  </a:lnTo>
                  <a:lnTo>
                    <a:pt x="1782" y="1066"/>
                  </a:lnTo>
                  <a:lnTo>
                    <a:pt x="1780" y="1068"/>
                  </a:lnTo>
                  <a:lnTo>
                    <a:pt x="1780" y="1070"/>
                  </a:lnTo>
                  <a:lnTo>
                    <a:pt x="1778" y="1070"/>
                  </a:lnTo>
                  <a:lnTo>
                    <a:pt x="1776" y="1072"/>
                  </a:lnTo>
                  <a:lnTo>
                    <a:pt x="1774" y="1073"/>
                  </a:lnTo>
                  <a:lnTo>
                    <a:pt x="1772" y="1075"/>
                  </a:lnTo>
                  <a:lnTo>
                    <a:pt x="1772" y="1077"/>
                  </a:lnTo>
                  <a:lnTo>
                    <a:pt x="1771" y="1077"/>
                  </a:lnTo>
                  <a:lnTo>
                    <a:pt x="1769" y="1081"/>
                  </a:lnTo>
                  <a:lnTo>
                    <a:pt x="1767" y="1081"/>
                  </a:lnTo>
                  <a:lnTo>
                    <a:pt x="1765" y="1083"/>
                  </a:lnTo>
                  <a:lnTo>
                    <a:pt x="1763" y="1085"/>
                  </a:lnTo>
                  <a:lnTo>
                    <a:pt x="1761" y="1087"/>
                  </a:lnTo>
                  <a:lnTo>
                    <a:pt x="1759" y="1089"/>
                  </a:lnTo>
                  <a:lnTo>
                    <a:pt x="1757" y="1091"/>
                  </a:lnTo>
                  <a:lnTo>
                    <a:pt x="1755" y="1092"/>
                  </a:lnTo>
                  <a:lnTo>
                    <a:pt x="1755" y="1094"/>
                  </a:lnTo>
                  <a:lnTo>
                    <a:pt x="1754" y="1096"/>
                  </a:lnTo>
                  <a:lnTo>
                    <a:pt x="1754" y="1098"/>
                  </a:lnTo>
                  <a:lnTo>
                    <a:pt x="1755" y="1100"/>
                  </a:lnTo>
                  <a:lnTo>
                    <a:pt x="1755" y="1102"/>
                  </a:lnTo>
                  <a:lnTo>
                    <a:pt x="1757" y="1104"/>
                  </a:lnTo>
                  <a:lnTo>
                    <a:pt x="1757" y="1106"/>
                  </a:lnTo>
                  <a:lnTo>
                    <a:pt x="1757" y="1108"/>
                  </a:lnTo>
                  <a:lnTo>
                    <a:pt x="1757" y="1109"/>
                  </a:lnTo>
                  <a:lnTo>
                    <a:pt x="1755" y="1111"/>
                  </a:lnTo>
                  <a:lnTo>
                    <a:pt x="1755" y="1115"/>
                  </a:lnTo>
                  <a:lnTo>
                    <a:pt x="1754" y="1117"/>
                  </a:lnTo>
                  <a:lnTo>
                    <a:pt x="1752" y="1117"/>
                  </a:lnTo>
                  <a:lnTo>
                    <a:pt x="1750" y="1117"/>
                  </a:lnTo>
                  <a:lnTo>
                    <a:pt x="1746" y="1115"/>
                  </a:lnTo>
                  <a:lnTo>
                    <a:pt x="1746" y="1117"/>
                  </a:lnTo>
                  <a:lnTo>
                    <a:pt x="1744" y="1117"/>
                  </a:lnTo>
                  <a:lnTo>
                    <a:pt x="1742" y="1119"/>
                  </a:lnTo>
                  <a:lnTo>
                    <a:pt x="1742" y="1121"/>
                  </a:lnTo>
                  <a:lnTo>
                    <a:pt x="1742" y="1123"/>
                  </a:lnTo>
                  <a:lnTo>
                    <a:pt x="1742" y="1125"/>
                  </a:lnTo>
                  <a:lnTo>
                    <a:pt x="1742" y="1126"/>
                  </a:lnTo>
                  <a:lnTo>
                    <a:pt x="1742" y="1130"/>
                  </a:lnTo>
                  <a:lnTo>
                    <a:pt x="1742" y="1132"/>
                  </a:lnTo>
                  <a:lnTo>
                    <a:pt x="1742" y="1134"/>
                  </a:lnTo>
                  <a:lnTo>
                    <a:pt x="1742" y="1136"/>
                  </a:lnTo>
                  <a:lnTo>
                    <a:pt x="1742" y="1138"/>
                  </a:lnTo>
                  <a:lnTo>
                    <a:pt x="1742" y="1140"/>
                  </a:lnTo>
                  <a:lnTo>
                    <a:pt x="1744" y="1142"/>
                  </a:lnTo>
                  <a:lnTo>
                    <a:pt x="1744" y="1143"/>
                  </a:lnTo>
                  <a:lnTo>
                    <a:pt x="1746" y="1145"/>
                  </a:lnTo>
                  <a:lnTo>
                    <a:pt x="1746" y="1147"/>
                  </a:lnTo>
                  <a:lnTo>
                    <a:pt x="1746" y="1149"/>
                  </a:lnTo>
                  <a:lnTo>
                    <a:pt x="1746" y="1151"/>
                  </a:lnTo>
                  <a:lnTo>
                    <a:pt x="1746" y="1153"/>
                  </a:lnTo>
                  <a:lnTo>
                    <a:pt x="1746" y="1155"/>
                  </a:lnTo>
                  <a:lnTo>
                    <a:pt x="1744" y="1157"/>
                  </a:lnTo>
                  <a:lnTo>
                    <a:pt x="1740" y="1159"/>
                  </a:lnTo>
                  <a:lnTo>
                    <a:pt x="1737" y="1159"/>
                  </a:lnTo>
                  <a:lnTo>
                    <a:pt x="1735" y="1159"/>
                  </a:lnTo>
                  <a:lnTo>
                    <a:pt x="1733" y="1160"/>
                  </a:lnTo>
                  <a:lnTo>
                    <a:pt x="1731" y="1160"/>
                  </a:lnTo>
                  <a:lnTo>
                    <a:pt x="1729" y="1160"/>
                  </a:lnTo>
                  <a:lnTo>
                    <a:pt x="1727" y="1162"/>
                  </a:lnTo>
                  <a:lnTo>
                    <a:pt x="1725" y="1164"/>
                  </a:lnTo>
                  <a:lnTo>
                    <a:pt x="1723" y="1166"/>
                  </a:lnTo>
                  <a:lnTo>
                    <a:pt x="1721" y="1168"/>
                  </a:lnTo>
                  <a:lnTo>
                    <a:pt x="1718" y="1168"/>
                  </a:lnTo>
                  <a:lnTo>
                    <a:pt x="1716" y="1168"/>
                  </a:lnTo>
                  <a:lnTo>
                    <a:pt x="1714" y="1168"/>
                  </a:lnTo>
                  <a:lnTo>
                    <a:pt x="1710" y="1170"/>
                  </a:lnTo>
                  <a:lnTo>
                    <a:pt x="1708" y="1170"/>
                  </a:lnTo>
                  <a:lnTo>
                    <a:pt x="1706" y="1170"/>
                  </a:lnTo>
                  <a:lnTo>
                    <a:pt x="1701" y="1172"/>
                  </a:lnTo>
                  <a:lnTo>
                    <a:pt x="1697" y="1172"/>
                  </a:lnTo>
                  <a:lnTo>
                    <a:pt x="1695" y="1174"/>
                  </a:lnTo>
                  <a:lnTo>
                    <a:pt x="1693" y="1174"/>
                  </a:lnTo>
                  <a:lnTo>
                    <a:pt x="1689" y="1176"/>
                  </a:lnTo>
                  <a:lnTo>
                    <a:pt x="1687" y="1176"/>
                  </a:lnTo>
                  <a:lnTo>
                    <a:pt x="1686" y="1176"/>
                  </a:lnTo>
                  <a:lnTo>
                    <a:pt x="1684" y="1176"/>
                  </a:lnTo>
                  <a:lnTo>
                    <a:pt x="1682" y="1176"/>
                  </a:lnTo>
                  <a:lnTo>
                    <a:pt x="1678" y="1176"/>
                  </a:lnTo>
                  <a:lnTo>
                    <a:pt x="1676" y="1176"/>
                  </a:lnTo>
                  <a:lnTo>
                    <a:pt x="1674" y="1177"/>
                  </a:lnTo>
                  <a:lnTo>
                    <a:pt x="1672" y="1177"/>
                  </a:lnTo>
                  <a:lnTo>
                    <a:pt x="1670" y="1179"/>
                  </a:lnTo>
                  <a:lnTo>
                    <a:pt x="1669" y="1183"/>
                  </a:lnTo>
                  <a:lnTo>
                    <a:pt x="1667" y="1185"/>
                  </a:lnTo>
                  <a:lnTo>
                    <a:pt x="1665" y="1187"/>
                  </a:lnTo>
                  <a:lnTo>
                    <a:pt x="1663" y="1189"/>
                  </a:lnTo>
                  <a:lnTo>
                    <a:pt x="1661" y="1193"/>
                  </a:lnTo>
                  <a:lnTo>
                    <a:pt x="1659" y="1194"/>
                  </a:lnTo>
                  <a:lnTo>
                    <a:pt x="1657" y="1194"/>
                  </a:lnTo>
                  <a:lnTo>
                    <a:pt x="1655" y="1194"/>
                  </a:lnTo>
                  <a:lnTo>
                    <a:pt x="1653" y="1194"/>
                  </a:lnTo>
                  <a:lnTo>
                    <a:pt x="1652" y="1194"/>
                  </a:lnTo>
                  <a:lnTo>
                    <a:pt x="1650" y="1194"/>
                  </a:lnTo>
                  <a:lnTo>
                    <a:pt x="1648" y="1194"/>
                  </a:lnTo>
                  <a:lnTo>
                    <a:pt x="1646" y="1194"/>
                  </a:lnTo>
                  <a:lnTo>
                    <a:pt x="1646" y="1193"/>
                  </a:lnTo>
                  <a:lnTo>
                    <a:pt x="1642" y="1193"/>
                  </a:lnTo>
                  <a:lnTo>
                    <a:pt x="1640" y="1193"/>
                  </a:lnTo>
                  <a:lnTo>
                    <a:pt x="1638" y="1193"/>
                  </a:lnTo>
                  <a:lnTo>
                    <a:pt x="1636" y="1193"/>
                  </a:lnTo>
                  <a:lnTo>
                    <a:pt x="1635" y="1193"/>
                  </a:lnTo>
                  <a:lnTo>
                    <a:pt x="1631" y="1194"/>
                  </a:lnTo>
                  <a:lnTo>
                    <a:pt x="1629" y="1194"/>
                  </a:lnTo>
                  <a:lnTo>
                    <a:pt x="1627" y="1194"/>
                  </a:lnTo>
                  <a:lnTo>
                    <a:pt x="1625" y="1194"/>
                  </a:lnTo>
                  <a:lnTo>
                    <a:pt x="1623" y="1194"/>
                  </a:lnTo>
                  <a:lnTo>
                    <a:pt x="1619" y="1194"/>
                  </a:lnTo>
                  <a:lnTo>
                    <a:pt x="1618" y="1194"/>
                  </a:lnTo>
                  <a:lnTo>
                    <a:pt x="1614" y="1196"/>
                  </a:lnTo>
                  <a:lnTo>
                    <a:pt x="1612" y="1198"/>
                  </a:lnTo>
                  <a:lnTo>
                    <a:pt x="1608" y="1198"/>
                  </a:lnTo>
                  <a:lnTo>
                    <a:pt x="1606" y="1200"/>
                  </a:lnTo>
                  <a:lnTo>
                    <a:pt x="1602" y="1200"/>
                  </a:lnTo>
                  <a:lnTo>
                    <a:pt x="1601" y="1202"/>
                  </a:lnTo>
                  <a:lnTo>
                    <a:pt x="1599" y="1202"/>
                  </a:lnTo>
                  <a:lnTo>
                    <a:pt x="1597" y="1204"/>
                  </a:lnTo>
                  <a:lnTo>
                    <a:pt x="1595" y="1204"/>
                  </a:lnTo>
                  <a:lnTo>
                    <a:pt x="1593" y="1202"/>
                  </a:lnTo>
                  <a:lnTo>
                    <a:pt x="1591" y="1202"/>
                  </a:lnTo>
                  <a:lnTo>
                    <a:pt x="1589" y="1202"/>
                  </a:lnTo>
                  <a:lnTo>
                    <a:pt x="1587" y="1202"/>
                  </a:lnTo>
                  <a:lnTo>
                    <a:pt x="1585" y="1202"/>
                  </a:lnTo>
                  <a:lnTo>
                    <a:pt x="1584" y="1202"/>
                  </a:lnTo>
                  <a:lnTo>
                    <a:pt x="1582" y="1200"/>
                  </a:lnTo>
                  <a:lnTo>
                    <a:pt x="1580" y="1200"/>
                  </a:lnTo>
                  <a:lnTo>
                    <a:pt x="1578" y="1198"/>
                  </a:lnTo>
                  <a:lnTo>
                    <a:pt x="1578" y="1196"/>
                  </a:lnTo>
                  <a:lnTo>
                    <a:pt x="1576" y="1194"/>
                  </a:lnTo>
                  <a:lnTo>
                    <a:pt x="1574" y="1194"/>
                  </a:lnTo>
                  <a:lnTo>
                    <a:pt x="1572" y="1193"/>
                  </a:lnTo>
                  <a:lnTo>
                    <a:pt x="1570" y="1191"/>
                  </a:lnTo>
                  <a:lnTo>
                    <a:pt x="1570" y="1189"/>
                  </a:lnTo>
                  <a:lnTo>
                    <a:pt x="1568" y="1189"/>
                  </a:lnTo>
                  <a:lnTo>
                    <a:pt x="1567" y="1189"/>
                  </a:lnTo>
                  <a:lnTo>
                    <a:pt x="1565" y="1189"/>
                  </a:lnTo>
                  <a:lnTo>
                    <a:pt x="1563" y="1189"/>
                  </a:lnTo>
                  <a:lnTo>
                    <a:pt x="1561" y="1191"/>
                  </a:lnTo>
                  <a:lnTo>
                    <a:pt x="1559" y="1193"/>
                  </a:lnTo>
                  <a:lnTo>
                    <a:pt x="1557" y="1194"/>
                  </a:lnTo>
                  <a:lnTo>
                    <a:pt x="1555" y="1194"/>
                  </a:lnTo>
                  <a:lnTo>
                    <a:pt x="1553" y="1196"/>
                  </a:lnTo>
                  <a:lnTo>
                    <a:pt x="1551" y="1196"/>
                  </a:lnTo>
                  <a:lnTo>
                    <a:pt x="1550" y="1196"/>
                  </a:lnTo>
                  <a:lnTo>
                    <a:pt x="1550" y="1194"/>
                  </a:lnTo>
                  <a:lnTo>
                    <a:pt x="1548" y="1194"/>
                  </a:lnTo>
                  <a:lnTo>
                    <a:pt x="1546" y="1194"/>
                  </a:lnTo>
                  <a:lnTo>
                    <a:pt x="1544" y="1193"/>
                  </a:lnTo>
                  <a:lnTo>
                    <a:pt x="1542" y="1191"/>
                  </a:lnTo>
                  <a:lnTo>
                    <a:pt x="1540" y="1191"/>
                  </a:lnTo>
                  <a:lnTo>
                    <a:pt x="1538" y="1189"/>
                  </a:lnTo>
                  <a:lnTo>
                    <a:pt x="1536" y="1189"/>
                  </a:lnTo>
                  <a:lnTo>
                    <a:pt x="1534" y="1189"/>
                  </a:lnTo>
                  <a:lnTo>
                    <a:pt x="1533" y="1187"/>
                  </a:lnTo>
                  <a:lnTo>
                    <a:pt x="1531" y="1187"/>
                  </a:lnTo>
                  <a:lnTo>
                    <a:pt x="1529" y="1187"/>
                  </a:lnTo>
                  <a:lnTo>
                    <a:pt x="1527" y="1185"/>
                  </a:lnTo>
                  <a:lnTo>
                    <a:pt x="1525" y="1187"/>
                  </a:lnTo>
                  <a:lnTo>
                    <a:pt x="1523" y="1187"/>
                  </a:lnTo>
                  <a:lnTo>
                    <a:pt x="1521" y="1187"/>
                  </a:lnTo>
                  <a:lnTo>
                    <a:pt x="1519" y="1187"/>
                  </a:lnTo>
                  <a:lnTo>
                    <a:pt x="1517" y="1185"/>
                  </a:lnTo>
                  <a:lnTo>
                    <a:pt x="1516" y="1185"/>
                  </a:lnTo>
                  <a:lnTo>
                    <a:pt x="1512" y="1185"/>
                  </a:lnTo>
                  <a:lnTo>
                    <a:pt x="1510" y="1185"/>
                  </a:lnTo>
                  <a:lnTo>
                    <a:pt x="1508" y="1185"/>
                  </a:lnTo>
                  <a:lnTo>
                    <a:pt x="1506" y="1187"/>
                  </a:lnTo>
                  <a:lnTo>
                    <a:pt x="1504" y="1191"/>
                  </a:lnTo>
                  <a:lnTo>
                    <a:pt x="1504" y="1198"/>
                  </a:lnTo>
                  <a:lnTo>
                    <a:pt x="1506" y="1202"/>
                  </a:lnTo>
                  <a:lnTo>
                    <a:pt x="1506" y="1208"/>
                  </a:lnTo>
                  <a:lnTo>
                    <a:pt x="1508" y="1211"/>
                  </a:lnTo>
                  <a:lnTo>
                    <a:pt x="1510" y="1215"/>
                  </a:lnTo>
                  <a:lnTo>
                    <a:pt x="1510" y="1219"/>
                  </a:lnTo>
                  <a:lnTo>
                    <a:pt x="1510" y="1221"/>
                  </a:lnTo>
                  <a:lnTo>
                    <a:pt x="1508" y="1223"/>
                  </a:lnTo>
                  <a:lnTo>
                    <a:pt x="1504" y="1223"/>
                  </a:lnTo>
                  <a:lnTo>
                    <a:pt x="1504" y="1227"/>
                  </a:lnTo>
                  <a:lnTo>
                    <a:pt x="1504" y="1230"/>
                  </a:lnTo>
                  <a:lnTo>
                    <a:pt x="1504" y="1234"/>
                  </a:lnTo>
                  <a:lnTo>
                    <a:pt x="1500" y="1236"/>
                  </a:lnTo>
                  <a:lnTo>
                    <a:pt x="1497" y="1238"/>
                  </a:lnTo>
                  <a:lnTo>
                    <a:pt x="1493" y="1236"/>
                  </a:lnTo>
                  <a:lnTo>
                    <a:pt x="1491" y="1236"/>
                  </a:lnTo>
                  <a:lnTo>
                    <a:pt x="1489" y="1238"/>
                  </a:lnTo>
                  <a:lnTo>
                    <a:pt x="1489" y="1242"/>
                  </a:lnTo>
                  <a:lnTo>
                    <a:pt x="1489" y="1244"/>
                  </a:lnTo>
                  <a:lnTo>
                    <a:pt x="1489" y="1247"/>
                  </a:lnTo>
                  <a:lnTo>
                    <a:pt x="1491" y="1251"/>
                  </a:lnTo>
                  <a:lnTo>
                    <a:pt x="1489" y="1253"/>
                  </a:lnTo>
                  <a:lnTo>
                    <a:pt x="1487" y="1255"/>
                  </a:lnTo>
                  <a:lnTo>
                    <a:pt x="1485" y="1261"/>
                  </a:lnTo>
                  <a:lnTo>
                    <a:pt x="1485" y="1264"/>
                  </a:lnTo>
                  <a:lnTo>
                    <a:pt x="1483" y="1266"/>
                  </a:lnTo>
                  <a:lnTo>
                    <a:pt x="1482" y="1266"/>
                  </a:lnTo>
                  <a:lnTo>
                    <a:pt x="1480" y="1266"/>
                  </a:lnTo>
                  <a:lnTo>
                    <a:pt x="1480" y="1264"/>
                  </a:lnTo>
                  <a:lnTo>
                    <a:pt x="1478" y="1264"/>
                  </a:lnTo>
                  <a:lnTo>
                    <a:pt x="1476" y="1264"/>
                  </a:lnTo>
                  <a:lnTo>
                    <a:pt x="1474" y="1264"/>
                  </a:lnTo>
                  <a:lnTo>
                    <a:pt x="1472" y="1264"/>
                  </a:lnTo>
                  <a:lnTo>
                    <a:pt x="1470" y="1266"/>
                  </a:lnTo>
                  <a:lnTo>
                    <a:pt x="1468" y="1266"/>
                  </a:lnTo>
                  <a:lnTo>
                    <a:pt x="1465" y="1268"/>
                  </a:lnTo>
                  <a:lnTo>
                    <a:pt x="1463" y="1270"/>
                  </a:lnTo>
                  <a:lnTo>
                    <a:pt x="1459" y="1272"/>
                  </a:lnTo>
                  <a:lnTo>
                    <a:pt x="1457" y="1272"/>
                  </a:lnTo>
                  <a:lnTo>
                    <a:pt x="1455" y="1274"/>
                  </a:lnTo>
                  <a:lnTo>
                    <a:pt x="1453" y="1274"/>
                  </a:lnTo>
                  <a:lnTo>
                    <a:pt x="1451" y="1274"/>
                  </a:lnTo>
                  <a:lnTo>
                    <a:pt x="1449" y="1276"/>
                  </a:lnTo>
                  <a:lnTo>
                    <a:pt x="1448" y="1276"/>
                  </a:lnTo>
                  <a:lnTo>
                    <a:pt x="1446" y="1274"/>
                  </a:lnTo>
                  <a:lnTo>
                    <a:pt x="1442" y="1272"/>
                  </a:lnTo>
                  <a:lnTo>
                    <a:pt x="1440" y="1270"/>
                  </a:lnTo>
                  <a:lnTo>
                    <a:pt x="1438" y="1268"/>
                  </a:lnTo>
                  <a:lnTo>
                    <a:pt x="1436" y="1268"/>
                  </a:lnTo>
                  <a:lnTo>
                    <a:pt x="1432" y="1270"/>
                  </a:lnTo>
                  <a:lnTo>
                    <a:pt x="1431" y="1272"/>
                  </a:lnTo>
                  <a:lnTo>
                    <a:pt x="1429" y="1272"/>
                  </a:lnTo>
                  <a:lnTo>
                    <a:pt x="1427" y="1272"/>
                  </a:lnTo>
                  <a:lnTo>
                    <a:pt x="1425" y="1272"/>
                  </a:lnTo>
                  <a:lnTo>
                    <a:pt x="1423" y="1272"/>
                  </a:lnTo>
                  <a:lnTo>
                    <a:pt x="1421" y="1272"/>
                  </a:lnTo>
                  <a:lnTo>
                    <a:pt x="1421" y="1274"/>
                  </a:lnTo>
                  <a:lnTo>
                    <a:pt x="1419" y="1274"/>
                  </a:lnTo>
                  <a:lnTo>
                    <a:pt x="1417" y="1274"/>
                  </a:lnTo>
                  <a:lnTo>
                    <a:pt x="1414" y="1274"/>
                  </a:lnTo>
                  <a:lnTo>
                    <a:pt x="1412" y="1274"/>
                  </a:lnTo>
                  <a:lnTo>
                    <a:pt x="1410" y="1274"/>
                  </a:lnTo>
                  <a:lnTo>
                    <a:pt x="1408" y="1274"/>
                  </a:lnTo>
                  <a:lnTo>
                    <a:pt x="1404" y="1272"/>
                  </a:lnTo>
                  <a:lnTo>
                    <a:pt x="1402" y="1272"/>
                  </a:lnTo>
                  <a:lnTo>
                    <a:pt x="1400" y="1270"/>
                  </a:lnTo>
                  <a:lnTo>
                    <a:pt x="1398" y="1270"/>
                  </a:lnTo>
                  <a:lnTo>
                    <a:pt x="1396" y="1270"/>
                  </a:lnTo>
                  <a:lnTo>
                    <a:pt x="1393" y="1270"/>
                  </a:lnTo>
                  <a:lnTo>
                    <a:pt x="1393" y="1272"/>
                  </a:lnTo>
                  <a:lnTo>
                    <a:pt x="1391" y="1272"/>
                  </a:lnTo>
                  <a:lnTo>
                    <a:pt x="1389" y="1272"/>
                  </a:lnTo>
                  <a:lnTo>
                    <a:pt x="1385" y="1272"/>
                  </a:lnTo>
                  <a:lnTo>
                    <a:pt x="1381" y="1274"/>
                  </a:lnTo>
                  <a:lnTo>
                    <a:pt x="1379" y="1276"/>
                  </a:lnTo>
                  <a:lnTo>
                    <a:pt x="1378" y="1278"/>
                  </a:lnTo>
                  <a:lnTo>
                    <a:pt x="1376" y="1281"/>
                  </a:lnTo>
                  <a:lnTo>
                    <a:pt x="1376" y="1283"/>
                  </a:lnTo>
                  <a:lnTo>
                    <a:pt x="1374" y="1285"/>
                  </a:lnTo>
                  <a:lnTo>
                    <a:pt x="1374" y="1289"/>
                  </a:lnTo>
                  <a:lnTo>
                    <a:pt x="1374" y="1291"/>
                  </a:lnTo>
                  <a:lnTo>
                    <a:pt x="1376" y="1293"/>
                  </a:lnTo>
                  <a:lnTo>
                    <a:pt x="1376" y="1295"/>
                  </a:lnTo>
                  <a:lnTo>
                    <a:pt x="1378" y="1296"/>
                  </a:lnTo>
                  <a:lnTo>
                    <a:pt x="1378" y="1298"/>
                  </a:lnTo>
                  <a:lnTo>
                    <a:pt x="1379" y="1298"/>
                  </a:lnTo>
                  <a:lnTo>
                    <a:pt x="1381" y="1300"/>
                  </a:lnTo>
                  <a:lnTo>
                    <a:pt x="1383" y="1302"/>
                  </a:lnTo>
                  <a:lnTo>
                    <a:pt x="1385" y="1302"/>
                  </a:lnTo>
                  <a:lnTo>
                    <a:pt x="1387" y="1302"/>
                  </a:lnTo>
                  <a:lnTo>
                    <a:pt x="1389" y="1304"/>
                  </a:lnTo>
                  <a:lnTo>
                    <a:pt x="1393" y="1306"/>
                  </a:lnTo>
                  <a:lnTo>
                    <a:pt x="1395" y="1308"/>
                  </a:lnTo>
                  <a:lnTo>
                    <a:pt x="1396" y="1310"/>
                  </a:lnTo>
                  <a:lnTo>
                    <a:pt x="1396" y="1312"/>
                  </a:lnTo>
                  <a:lnTo>
                    <a:pt x="1396" y="1313"/>
                  </a:lnTo>
                  <a:lnTo>
                    <a:pt x="1395" y="1313"/>
                  </a:lnTo>
                  <a:lnTo>
                    <a:pt x="1395" y="1315"/>
                  </a:lnTo>
                  <a:lnTo>
                    <a:pt x="1393" y="1317"/>
                  </a:lnTo>
                  <a:lnTo>
                    <a:pt x="1393" y="1319"/>
                  </a:lnTo>
                  <a:lnTo>
                    <a:pt x="1393" y="1321"/>
                  </a:lnTo>
                  <a:lnTo>
                    <a:pt x="1391" y="1321"/>
                  </a:lnTo>
                  <a:lnTo>
                    <a:pt x="1391" y="1323"/>
                  </a:lnTo>
                  <a:lnTo>
                    <a:pt x="1389" y="1325"/>
                  </a:lnTo>
                  <a:lnTo>
                    <a:pt x="1389" y="1327"/>
                  </a:lnTo>
                  <a:lnTo>
                    <a:pt x="1387" y="1329"/>
                  </a:lnTo>
                  <a:lnTo>
                    <a:pt x="1385" y="1329"/>
                  </a:lnTo>
                  <a:lnTo>
                    <a:pt x="1383" y="1327"/>
                  </a:lnTo>
                  <a:lnTo>
                    <a:pt x="1381" y="1325"/>
                  </a:lnTo>
                  <a:lnTo>
                    <a:pt x="1381" y="1323"/>
                  </a:lnTo>
                  <a:lnTo>
                    <a:pt x="1381" y="1321"/>
                  </a:lnTo>
                  <a:lnTo>
                    <a:pt x="1379" y="1321"/>
                  </a:lnTo>
                  <a:lnTo>
                    <a:pt x="1378" y="1321"/>
                  </a:lnTo>
                  <a:lnTo>
                    <a:pt x="1376" y="1321"/>
                  </a:lnTo>
                  <a:lnTo>
                    <a:pt x="1374" y="1321"/>
                  </a:lnTo>
                  <a:lnTo>
                    <a:pt x="1370" y="1319"/>
                  </a:lnTo>
                  <a:lnTo>
                    <a:pt x="1368" y="1319"/>
                  </a:lnTo>
                  <a:lnTo>
                    <a:pt x="1362" y="1315"/>
                  </a:lnTo>
                  <a:lnTo>
                    <a:pt x="1359" y="1313"/>
                  </a:lnTo>
                  <a:lnTo>
                    <a:pt x="1357" y="1313"/>
                  </a:lnTo>
                  <a:lnTo>
                    <a:pt x="1353" y="1312"/>
                  </a:lnTo>
                  <a:lnTo>
                    <a:pt x="1351" y="1312"/>
                  </a:lnTo>
                  <a:lnTo>
                    <a:pt x="1347" y="1313"/>
                  </a:lnTo>
                  <a:lnTo>
                    <a:pt x="1347" y="1315"/>
                  </a:lnTo>
                  <a:lnTo>
                    <a:pt x="1347" y="1317"/>
                  </a:lnTo>
                  <a:lnTo>
                    <a:pt x="1347" y="1319"/>
                  </a:lnTo>
                  <a:lnTo>
                    <a:pt x="1347" y="1321"/>
                  </a:lnTo>
                  <a:lnTo>
                    <a:pt x="1345" y="1323"/>
                  </a:lnTo>
                  <a:lnTo>
                    <a:pt x="1345" y="1325"/>
                  </a:lnTo>
                  <a:lnTo>
                    <a:pt x="1345" y="1327"/>
                  </a:lnTo>
                  <a:lnTo>
                    <a:pt x="1345" y="1329"/>
                  </a:lnTo>
                  <a:lnTo>
                    <a:pt x="1345" y="1330"/>
                  </a:lnTo>
                  <a:lnTo>
                    <a:pt x="1345" y="1332"/>
                  </a:lnTo>
                  <a:lnTo>
                    <a:pt x="1345" y="1334"/>
                  </a:lnTo>
                  <a:lnTo>
                    <a:pt x="1345" y="1336"/>
                  </a:lnTo>
                  <a:lnTo>
                    <a:pt x="1345" y="1338"/>
                  </a:lnTo>
                  <a:lnTo>
                    <a:pt x="1344" y="1340"/>
                  </a:lnTo>
                  <a:lnTo>
                    <a:pt x="1342" y="1342"/>
                  </a:lnTo>
                  <a:lnTo>
                    <a:pt x="1340" y="1344"/>
                  </a:lnTo>
                  <a:lnTo>
                    <a:pt x="1336" y="1346"/>
                  </a:lnTo>
                  <a:lnTo>
                    <a:pt x="1334" y="1346"/>
                  </a:lnTo>
                  <a:lnTo>
                    <a:pt x="1332" y="1346"/>
                  </a:lnTo>
                  <a:lnTo>
                    <a:pt x="1330" y="1346"/>
                  </a:lnTo>
                  <a:lnTo>
                    <a:pt x="1328" y="1347"/>
                  </a:lnTo>
                  <a:lnTo>
                    <a:pt x="1327" y="1347"/>
                  </a:lnTo>
                  <a:lnTo>
                    <a:pt x="1325" y="1347"/>
                  </a:lnTo>
                  <a:lnTo>
                    <a:pt x="1323" y="1346"/>
                  </a:lnTo>
                  <a:lnTo>
                    <a:pt x="1321" y="1346"/>
                  </a:lnTo>
                  <a:lnTo>
                    <a:pt x="1321" y="1347"/>
                  </a:lnTo>
                  <a:lnTo>
                    <a:pt x="1323" y="1349"/>
                  </a:lnTo>
                  <a:lnTo>
                    <a:pt x="1325" y="1351"/>
                  </a:lnTo>
                  <a:lnTo>
                    <a:pt x="1327" y="1351"/>
                  </a:lnTo>
                  <a:lnTo>
                    <a:pt x="1327" y="1353"/>
                  </a:lnTo>
                  <a:lnTo>
                    <a:pt x="1328" y="1355"/>
                  </a:lnTo>
                  <a:lnTo>
                    <a:pt x="1330" y="1357"/>
                  </a:lnTo>
                  <a:lnTo>
                    <a:pt x="1332" y="1359"/>
                  </a:lnTo>
                  <a:lnTo>
                    <a:pt x="1332" y="1361"/>
                  </a:lnTo>
                  <a:lnTo>
                    <a:pt x="1334" y="1363"/>
                  </a:lnTo>
                  <a:lnTo>
                    <a:pt x="1336" y="1363"/>
                  </a:lnTo>
                  <a:lnTo>
                    <a:pt x="1338" y="1364"/>
                  </a:lnTo>
                  <a:lnTo>
                    <a:pt x="1340" y="1366"/>
                  </a:lnTo>
                  <a:lnTo>
                    <a:pt x="1342" y="1368"/>
                  </a:lnTo>
                  <a:lnTo>
                    <a:pt x="1344" y="1370"/>
                  </a:lnTo>
                  <a:lnTo>
                    <a:pt x="1345" y="1372"/>
                  </a:lnTo>
                  <a:lnTo>
                    <a:pt x="1344" y="1374"/>
                  </a:lnTo>
                  <a:lnTo>
                    <a:pt x="1342" y="1374"/>
                  </a:lnTo>
                  <a:lnTo>
                    <a:pt x="1340" y="1374"/>
                  </a:lnTo>
                  <a:lnTo>
                    <a:pt x="1338" y="1374"/>
                  </a:lnTo>
                  <a:lnTo>
                    <a:pt x="1336" y="1374"/>
                  </a:lnTo>
                  <a:lnTo>
                    <a:pt x="1334" y="1372"/>
                  </a:lnTo>
                  <a:lnTo>
                    <a:pt x="1330" y="1372"/>
                  </a:lnTo>
                  <a:lnTo>
                    <a:pt x="1328" y="1372"/>
                  </a:lnTo>
                  <a:lnTo>
                    <a:pt x="1327" y="1372"/>
                  </a:lnTo>
                  <a:lnTo>
                    <a:pt x="1325" y="1372"/>
                  </a:lnTo>
                  <a:lnTo>
                    <a:pt x="1325" y="1374"/>
                  </a:lnTo>
                  <a:lnTo>
                    <a:pt x="1323" y="1374"/>
                  </a:lnTo>
                  <a:lnTo>
                    <a:pt x="1325" y="1376"/>
                  </a:lnTo>
                  <a:lnTo>
                    <a:pt x="1325" y="1378"/>
                  </a:lnTo>
                  <a:lnTo>
                    <a:pt x="1325" y="1380"/>
                  </a:lnTo>
                  <a:lnTo>
                    <a:pt x="1325" y="1381"/>
                  </a:lnTo>
                  <a:lnTo>
                    <a:pt x="1325" y="1383"/>
                  </a:lnTo>
                  <a:lnTo>
                    <a:pt x="1327" y="1385"/>
                  </a:lnTo>
                  <a:lnTo>
                    <a:pt x="1327" y="1387"/>
                  </a:lnTo>
                  <a:lnTo>
                    <a:pt x="1327" y="1389"/>
                  </a:lnTo>
                  <a:lnTo>
                    <a:pt x="1328" y="1391"/>
                  </a:lnTo>
                  <a:lnTo>
                    <a:pt x="1330" y="1391"/>
                  </a:lnTo>
                  <a:lnTo>
                    <a:pt x="1336" y="1393"/>
                  </a:lnTo>
                  <a:lnTo>
                    <a:pt x="1338" y="1395"/>
                  </a:lnTo>
                  <a:lnTo>
                    <a:pt x="1340" y="1395"/>
                  </a:lnTo>
                  <a:lnTo>
                    <a:pt x="1340" y="1397"/>
                  </a:lnTo>
                  <a:lnTo>
                    <a:pt x="1342" y="1398"/>
                  </a:lnTo>
                  <a:lnTo>
                    <a:pt x="1344" y="1400"/>
                  </a:lnTo>
                  <a:lnTo>
                    <a:pt x="1345" y="1400"/>
                  </a:lnTo>
                  <a:lnTo>
                    <a:pt x="1345" y="1402"/>
                  </a:lnTo>
                  <a:lnTo>
                    <a:pt x="1345" y="1404"/>
                  </a:lnTo>
                  <a:lnTo>
                    <a:pt x="1345" y="1406"/>
                  </a:lnTo>
                  <a:lnTo>
                    <a:pt x="1345" y="1408"/>
                  </a:lnTo>
                  <a:lnTo>
                    <a:pt x="1345" y="1410"/>
                  </a:lnTo>
                  <a:lnTo>
                    <a:pt x="1347" y="1412"/>
                  </a:lnTo>
                  <a:lnTo>
                    <a:pt x="1347" y="1414"/>
                  </a:lnTo>
                  <a:lnTo>
                    <a:pt x="1349" y="1415"/>
                  </a:lnTo>
                  <a:lnTo>
                    <a:pt x="1349" y="1417"/>
                  </a:lnTo>
                  <a:lnTo>
                    <a:pt x="1349" y="1419"/>
                  </a:lnTo>
                  <a:lnTo>
                    <a:pt x="1349" y="1421"/>
                  </a:lnTo>
                  <a:lnTo>
                    <a:pt x="1349" y="1423"/>
                  </a:lnTo>
                  <a:lnTo>
                    <a:pt x="1349" y="1427"/>
                  </a:lnTo>
                  <a:lnTo>
                    <a:pt x="1351" y="1427"/>
                  </a:lnTo>
                  <a:lnTo>
                    <a:pt x="1353" y="1427"/>
                  </a:lnTo>
                  <a:lnTo>
                    <a:pt x="1355" y="1427"/>
                  </a:lnTo>
                  <a:lnTo>
                    <a:pt x="1357" y="1427"/>
                  </a:lnTo>
                  <a:lnTo>
                    <a:pt x="1359" y="1427"/>
                  </a:lnTo>
                  <a:lnTo>
                    <a:pt x="1361" y="1427"/>
                  </a:lnTo>
                  <a:lnTo>
                    <a:pt x="1362" y="1427"/>
                  </a:lnTo>
                  <a:lnTo>
                    <a:pt x="1364" y="1427"/>
                  </a:lnTo>
                  <a:lnTo>
                    <a:pt x="1366" y="1431"/>
                  </a:lnTo>
                  <a:lnTo>
                    <a:pt x="1366" y="1432"/>
                  </a:lnTo>
                  <a:lnTo>
                    <a:pt x="1368" y="1434"/>
                  </a:lnTo>
                  <a:lnTo>
                    <a:pt x="1368" y="1436"/>
                  </a:lnTo>
                  <a:lnTo>
                    <a:pt x="1370" y="1438"/>
                  </a:lnTo>
                  <a:lnTo>
                    <a:pt x="1370" y="1440"/>
                  </a:lnTo>
                  <a:lnTo>
                    <a:pt x="1372" y="1442"/>
                  </a:lnTo>
                  <a:lnTo>
                    <a:pt x="1372" y="1444"/>
                  </a:lnTo>
                  <a:lnTo>
                    <a:pt x="1374" y="1448"/>
                  </a:lnTo>
                  <a:lnTo>
                    <a:pt x="1374" y="1449"/>
                  </a:lnTo>
                  <a:lnTo>
                    <a:pt x="1374" y="1451"/>
                  </a:lnTo>
                  <a:lnTo>
                    <a:pt x="1376" y="1453"/>
                  </a:lnTo>
                  <a:lnTo>
                    <a:pt x="1376" y="1455"/>
                  </a:lnTo>
                  <a:lnTo>
                    <a:pt x="1378" y="1455"/>
                  </a:lnTo>
                  <a:lnTo>
                    <a:pt x="1379" y="1455"/>
                  </a:lnTo>
                  <a:lnTo>
                    <a:pt x="1381" y="1455"/>
                  </a:lnTo>
                  <a:lnTo>
                    <a:pt x="1383" y="1455"/>
                  </a:lnTo>
                  <a:lnTo>
                    <a:pt x="1385" y="1455"/>
                  </a:lnTo>
                  <a:lnTo>
                    <a:pt x="1389" y="1455"/>
                  </a:lnTo>
                  <a:lnTo>
                    <a:pt x="1391" y="1455"/>
                  </a:lnTo>
                  <a:lnTo>
                    <a:pt x="1393" y="1455"/>
                  </a:lnTo>
                  <a:lnTo>
                    <a:pt x="1393" y="1457"/>
                  </a:lnTo>
                  <a:lnTo>
                    <a:pt x="1395" y="1457"/>
                  </a:lnTo>
                  <a:lnTo>
                    <a:pt x="1396" y="1459"/>
                  </a:lnTo>
                  <a:lnTo>
                    <a:pt x="1398" y="1459"/>
                  </a:lnTo>
                  <a:lnTo>
                    <a:pt x="1398" y="1461"/>
                  </a:lnTo>
                  <a:lnTo>
                    <a:pt x="1400" y="1461"/>
                  </a:lnTo>
                  <a:lnTo>
                    <a:pt x="1402" y="1463"/>
                  </a:lnTo>
                  <a:lnTo>
                    <a:pt x="1404" y="1465"/>
                  </a:lnTo>
                  <a:lnTo>
                    <a:pt x="1404" y="1468"/>
                  </a:lnTo>
                  <a:lnTo>
                    <a:pt x="1406" y="1470"/>
                  </a:lnTo>
                  <a:lnTo>
                    <a:pt x="1408" y="1472"/>
                  </a:lnTo>
                  <a:lnTo>
                    <a:pt x="1410" y="1472"/>
                  </a:lnTo>
                  <a:lnTo>
                    <a:pt x="1410" y="1474"/>
                  </a:lnTo>
                  <a:lnTo>
                    <a:pt x="1412" y="1474"/>
                  </a:lnTo>
                  <a:lnTo>
                    <a:pt x="1414" y="1474"/>
                  </a:lnTo>
                  <a:lnTo>
                    <a:pt x="1414" y="1472"/>
                  </a:lnTo>
                  <a:lnTo>
                    <a:pt x="1415" y="1472"/>
                  </a:lnTo>
                  <a:lnTo>
                    <a:pt x="1417" y="1476"/>
                  </a:lnTo>
                  <a:lnTo>
                    <a:pt x="1419" y="1478"/>
                  </a:lnTo>
                  <a:lnTo>
                    <a:pt x="1421" y="1478"/>
                  </a:lnTo>
                  <a:lnTo>
                    <a:pt x="1423" y="1480"/>
                  </a:lnTo>
                  <a:lnTo>
                    <a:pt x="1425" y="1480"/>
                  </a:lnTo>
                  <a:lnTo>
                    <a:pt x="1427" y="1480"/>
                  </a:lnTo>
                  <a:lnTo>
                    <a:pt x="1429" y="1480"/>
                  </a:lnTo>
                  <a:lnTo>
                    <a:pt x="1431" y="1480"/>
                  </a:lnTo>
                  <a:lnTo>
                    <a:pt x="1432" y="1480"/>
                  </a:lnTo>
                  <a:lnTo>
                    <a:pt x="1434" y="1478"/>
                  </a:lnTo>
                  <a:lnTo>
                    <a:pt x="1436" y="1478"/>
                  </a:lnTo>
                  <a:lnTo>
                    <a:pt x="1438" y="1478"/>
                  </a:lnTo>
                  <a:lnTo>
                    <a:pt x="1440" y="1482"/>
                  </a:lnTo>
                  <a:lnTo>
                    <a:pt x="1442" y="1482"/>
                  </a:lnTo>
                  <a:lnTo>
                    <a:pt x="1444" y="1483"/>
                  </a:lnTo>
                  <a:lnTo>
                    <a:pt x="1446" y="1483"/>
                  </a:lnTo>
                  <a:lnTo>
                    <a:pt x="1448" y="1483"/>
                  </a:lnTo>
                  <a:lnTo>
                    <a:pt x="1449" y="1485"/>
                  </a:lnTo>
                  <a:lnTo>
                    <a:pt x="1451" y="1485"/>
                  </a:lnTo>
                  <a:lnTo>
                    <a:pt x="1453" y="1487"/>
                  </a:lnTo>
                  <a:lnTo>
                    <a:pt x="1453" y="1489"/>
                  </a:lnTo>
                  <a:lnTo>
                    <a:pt x="1455" y="1491"/>
                  </a:lnTo>
                  <a:lnTo>
                    <a:pt x="1455" y="1493"/>
                  </a:lnTo>
                  <a:lnTo>
                    <a:pt x="1455" y="1495"/>
                  </a:lnTo>
                  <a:lnTo>
                    <a:pt x="1457" y="1495"/>
                  </a:lnTo>
                  <a:lnTo>
                    <a:pt x="1459" y="1497"/>
                  </a:lnTo>
                  <a:lnTo>
                    <a:pt x="1461" y="1497"/>
                  </a:lnTo>
                  <a:lnTo>
                    <a:pt x="1465" y="1500"/>
                  </a:lnTo>
                  <a:lnTo>
                    <a:pt x="1465" y="1502"/>
                  </a:lnTo>
                  <a:lnTo>
                    <a:pt x="1466" y="1504"/>
                  </a:lnTo>
                  <a:lnTo>
                    <a:pt x="1468" y="1504"/>
                  </a:lnTo>
                  <a:lnTo>
                    <a:pt x="1468" y="1508"/>
                  </a:lnTo>
                  <a:lnTo>
                    <a:pt x="1470" y="1508"/>
                  </a:lnTo>
                  <a:lnTo>
                    <a:pt x="1470" y="1510"/>
                  </a:lnTo>
                  <a:lnTo>
                    <a:pt x="1470" y="1512"/>
                  </a:lnTo>
                  <a:lnTo>
                    <a:pt x="1472" y="1514"/>
                  </a:lnTo>
                  <a:lnTo>
                    <a:pt x="1474" y="1516"/>
                  </a:lnTo>
                  <a:lnTo>
                    <a:pt x="1474" y="1517"/>
                  </a:lnTo>
                  <a:lnTo>
                    <a:pt x="1474" y="1519"/>
                  </a:lnTo>
                  <a:lnTo>
                    <a:pt x="1472" y="1521"/>
                  </a:lnTo>
                  <a:lnTo>
                    <a:pt x="1472" y="1523"/>
                  </a:lnTo>
                  <a:lnTo>
                    <a:pt x="1472" y="1525"/>
                  </a:lnTo>
                  <a:lnTo>
                    <a:pt x="1474" y="1525"/>
                  </a:lnTo>
                  <a:lnTo>
                    <a:pt x="1472" y="1529"/>
                  </a:lnTo>
                  <a:lnTo>
                    <a:pt x="1470" y="1531"/>
                  </a:lnTo>
                  <a:lnTo>
                    <a:pt x="1468" y="1533"/>
                  </a:lnTo>
                  <a:lnTo>
                    <a:pt x="1465" y="1536"/>
                  </a:lnTo>
                  <a:lnTo>
                    <a:pt x="1463" y="1540"/>
                  </a:lnTo>
                  <a:lnTo>
                    <a:pt x="1463" y="1542"/>
                  </a:lnTo>
                  <a:lnTo>
                    <a:pt x="1459" y="1544"/>
                  </a:lnTo>
                  <a:lnTo>
                    <a:pt x="1455" y="1542"/>
                  </a:lnTo>
                  <a:lnTo>
                    <a:pt x="1451" y="1542"/>
                  </a:lnTo>
                  <a:lnTo>
                    <a:pt x="1448" y="1542"/>
                  </a:lnTo>
                  <a:lnTo>
                    <a:pt x="1444" y="1544"/>
                  </a:lnTo>
                  <a:lnTo>
                    <a:pt x="1440" y="1546"/>
                  </a:lnTo>
                  <a:lnTo>
                    <a:pt x="1436" y="1548"/>
                  </a:lnTo>
                  <a:lnTo>
                    <a:pt x="1434" y="1548"/>
                  </a:lnTo>
                  <a:lnTo>
                    <a:pt x="1431" y="1546"/>
                  </a:lnTo>
                  <a:lnTo>
                    <a:pt x="1429" y="1544"/>
                  </a:lnTo>
                  <a:lnTo>
                    <a:pt x="1427" y="1542"/>
                  </a:lnTo>
                  <a:lnTo>
                    <a:pt x="1425" y="1542"/>
                  </a:lnTo>
                  <a:lnTo>
                    <a:pt x="1423" y="1544"/>
                  </a:lnTo>
                  <a:lnTo>
                    <a:pt x="1419" y="1546"/>
                  </a:lnTo>
                  <a:lnTo>
                    <a:pt x="1417" y="1548"/>
                  </a:lnTo>
                  <a:lnTo>
                    <a:pt x="1415" y="1551"/>
                  </a:lnTo>
                  <a:lnTo>
                    <a:pt x="1414" y="1553"/>
                  </a:lnTo>
                  <a:lnTo>
                    <a:pt x="1417" y="1555"/>
                  </a:lnTo>
                  <a:lnTo>
                    <a:pt x="1421" y="1557"/>
                  </a:lnTo>
                  <a:lnTo>
                    <a:pt x="1425" y="1559"/>
                  </a:lnTo>
                  <a:lnTo>
                    <a:pt x="1429" y="1561"/>
                  </a:lnTo>
                  <a:lnTo>
                    <a:pt x="1432" y="1563"/>
                  </a:lnTo>
                  <a:lnTo>
                    <a:pt x="1434" y="1567"/>
                  </a:lnTo>
                  <a:lnTo>
                    <a:pt x="1434" y="1570"/>
                  </a:lnTo>
                  <a:lnTo>
                    <a:pt x="1432" y="1574"/>
                  </a:lnTo>
                  <a:lnTo>
                    <a:pt x="1431" y="1578"/>
                  </a:lnTo>
                  <a:lnTo>
                    <a:pt x="1431" y="1584"/>
                  </a:lnTo>
                  <a:lnTo>
                    <a:pt x="1431" y="1585"/>
                  </a:lnTo>
                  <a:lnTo>
                    <a:pt x="1429" y="1589"/>
                  </a:lnTo>
                  <a:lnTo>
                    <a:pt x="1429" y="1593"/>
                  </a:lnTo>
                  <a:lnTo>
                    <a:pt x="1429" y="1595"/>
                  </a:lnTo>
                  <a:lnTo>
                    <a:pt x="1431" y="1597"/>
                  </a:lnTo>
                  <a:lnTo>
                    <a:pt x="1432" y="1601"/>
                  </a:lnTo>
                  <a:lnTo>
                    <a:pt x="1436" y="1602"/>
                  </a:lnTo>
                  <a:lnTo>
                    <a:pt x="1438" y="1604"/>
                  </a:lnTo>
                  <a:lnTo>
                    <a:pt x="1440" y="1608"/>
                  </a:lnTo>
                  <a:lnTo>
                    <a:pt x="1444" y="1610"/>
                  </a:lnTo>
                  <a:lnTo>
                    <a:pt x="1446" y="1614"/>
                  </a:lnTo>
                  <a:lnTo>
                    <a:pt x="1448" y="1616"/>
                  </a:lnTo>
                  <a:lnTo>
                    <a:pt x="1446" y="1619"/>
                  </a:lnTo>
                  <a:lnTo>
                    <a:pt x="1444" y="1619"/>
                  </a:lnTo>
                  <a:lnTo>
                    <a:pt x="1446" y="1621"/>
                  </a:lnTo>
                  <a:lnTo>
                    <a:pt x="1444" y="1625"/>
                  </a:lnTo>
                  <a:lnTo>
                    <a:pt x="1442" y="1625"/>
                  </a:lnTo>
                  <a:lnTo>
                    <a:pt x="1440" y="1629"/>
                  </a:lnTo>
                  <a:lnTo>
                    <a:pt x="1440" y="1631"/>
                  </a:lnTo>
                  <a:lnTo>
                    <a:pt x="1438" y="1633"/>
                  </a:lnTo>
                  <a:lnTo>
                    <a:pt x="1436" y="1633"/>
                  </a:lnTo>
                  <a:lnTo>
                    <a:pt x="1432" y="1633"/>
                  </a:lnTo>
                  <a:lnTo>
                    <a:pt x="1429" y="1631"/>
                  </a:lnTo>
                  <a:lnTo>
                    <a:pt x="1427" y="1631"/>
                  </a:lnTo>
                  <a:lnTo>
                    <a:pt x="1423" y="1629"/>
                  </a:lnTo>
                  <a:lnTo>
                    <a:pt x="1419" y="1627"/>
                  </a:lnTo>
                  <a:lnTo>
                    <a:pt x="1415" y="1629"/>
                  </a:lnTo>
                  <a:lnTo>
                    <a:pt x="1408" y="1635"/>
                  </a:lnTo>
                  <a:lnTo>
                    <a:pt x="1406" y="1638"/>
                  </a:lnTo>
                  <a:lnTo>
                    <a:pt x="1404" y="1638"/>
                  </a:lnTo>
                  <a:lnTo>
                    <a:pt x="1400" y="1640"/>
                  </a:lnTo>
                  <a:lnTo>
                    <a:pt x="1398" y="1644"/>
                  </a:lnTo>
                  <a:lnTo>
                    <a:pt x="1398" y="1646"/>
                  </a:lnTo>
                  <a:lnTo>
                    <a:pt x="1395" y="1650"/>
                  </a:lnTo>
                  <a:lnTo>
                    <a:pt x="1393" y="1654"/>
                  </a:lnTo>
                  <a:lnTo>
                    <a:pt x="1389" y="1655"/>
                  </a:lnTo>
                  <a:lnTo>
                    <a:pt x="1387" y="1659"/>
                  </a:lnTo>
                  <a:lnTo>
                    <a:pt x="1385" y="1667"/>
                  </a:lnTo>
                  <a:lnTo>
                    <a:pt x="1383" y="1680"/>
                  </a:lnTo>
                  <a:lnTo>
                    <a:pt x="1387" y="1686"/>
                  </a:lnTo>
                  <a:lnTo>
                    <a:pt x="1387" y="1688"/>
                  </a:lnTo>
                  <a:lnTo>
                    <a:pt x="1387" y="1689"/>
                  </a:lnTo>
                  <a:lnTo>
                    <a:pt x="1387" y="1693"/>
                  </a:lnTo>
                  <a:lnTo>
                    <a:pt x="1387" y="1695"/>
                  </a:lnTo>
                  <a:lnTo>
                    <a:pt x="1385" y="1699"/>
                  </a:lnTo>
                  <a:lnTo>
                    <a:pt x="1383" y="1701"/>
                  </a:lnTo>
                  <a:lnTo>
                    <a:pt x="1381" y="1701"/>
                  </a:lnTo>
                  <a:lnTo>
                    <a:pt x="1376" y="1703"/>
                  </a:lnTo>
                  <a:lnTo>
                    <a:pt x="1374" y="1705"/>
                  </a:lnTo>
                  <a:lnTo>
                    <a:pt x="1372" y="1706"/>
                  </a:lnTo>
                  <a:lnTo>
                    <a:pt x="1372" y="1708"/>
                  </a:lnTo>
                  <a:lnTo>
                    <a:pt x="1374" y="1708"/>
                  </a:lnTo>
                  <a:lnTo>
                    <a:pt x="1374" y="1710"/>
                  </a:lnTo>
                  <a:lnTo>
                    <a:pt x="1378" y="1710"/>
                  </a:lnTo>
                  <a:lnTo>
                    <a:pt x="1379" y="1710"/>
                  </a:lnTo>
                  <a:lnTo>
                    <a:pt x="1381" y="1710"/>
                  </a:lnTo>
                  <a:lnTo>
                    <a:pt x="1385" y="1710"/>
                  </a:lnTo>
                  <a:lnTo>
                    <a:pt x="1387" y="1710"/>
                  </a:lnTo>
                  <a:lnTo>
                    <a:pt x="1387" y="1714"/>
                  </a:lnTo>
                  <a:lnTo>
                    <a:pt x="1389" y="1716"/>
                  </a:lnTo>
                  <a:lnTo>
                    <a:pt x="1393" y="1716"/>
                  </a:lnTo>
                  <a:lnTo>
                    <a:pt x="1395" y="1718"/>
                  </a:lnTo>
                  <a:lnTo>
                    <a:pt x="1396" y="1720"/>
                  </a:lnTo>
                  <a:lnTo>
                    <a:pt x="1398" y="1722"/>
                  </a:lnTo>
                  <a:lnTo>
                    <a:pt x="1402" y="1720"/>
                  </a:lnTo>
                  <a:lnTo>
                    <a:pt x="1404" y="1722"/>
                  </a:lnTo>
                  <a:lnTo>
                    <a:pt x="1406" y="1723"/>
                  </a:lnTo>
                  <a:lnTo>
                    <a:pt x="1408" y="1725"/>
                  </a:lnTo>
                  <a:lnTo>
                    <a:pt x="1410" y="1729"/>
                  </a:lnTo>
                  <a:lnTo>
                    <a:pt x="1414" y="1733"/>
                  </a:lnTo>
                  <a:lnTo>
                    <a:pt x="1415" y="1737"/>
                  </a:lnTo>
                  <a:lnTo>
                    <a:pt x="1417" y="1740"/>
                  </a:lnTo>
                  <a:lnTo>
                    <a:pt x="1417" y="1742"/>
                  </a:lnTo>
                  <a:lnTo>
                    <a:pt x="1417" y="1746"/>
                  </a:lnTo>
                  <a:lnTo>
                    <a:pt x="1415" y="1750"/>
                  </a:lnTo>
                  <a:lnTo>
                    <a:pt x="1415" y="1754"/>
                  </a:lnTo>
                  <a:lnTo>
                    <a:pt x="1415" y="1757"/>
                  </a:lnTo>
                  <a:lnTo>
                    <a:pt x="1414" y="1759"/>
                  </a:lnTo>
                  <a:lnTo>
                    <a:pt x="1412" y="1759"/>
                  </a:lnTo>
                  <a:lnTo>
                    <a:pt x="1410" y="1756"/>
                  </a:lnTo>
                  <a:lnTo>
                    <a:pt x="1408" y="1754"/>
                  </a:lnTo>
                  <a:lnTo>
                    <a:pt x="1406" y="1752"/>
                  </a:lnTo>
                  <a:lnTo>
                    <a:pt x="1404" y="1754"/>
                  </a:lnTo>
                  <a:lnTo>
                    <a:pt x="1400" y="1754"/>
                  </a:lnTo>
                  <a:lnTo>
                    <a:pt x="1398" y="1756"/>
                  </a:lnTo>
                  <a:lnTo>
                    <a:pt x="1395" y="1754"/>
                  </a:lnTo>
                  <a:lnTo>
                    <a:pt x="1391" y="1754"/>
                  </a:lnTo>
                  <a:lnTo>
                    <a:pt x="1385" y="1754"/>
                  </a:lnTo>
                  <a:lnTo>
                    <a:pt x="1381" y="1754"/>
                  </a:lnTo>
                  <a:lnTo>
                    <a:pt x="1378" y="1754"/>
                  </a:lnTo>
                  <a:lnTo>
                    <a:pt x="1374" y="1754"/>
                  </a:lnTo>
                  <a:lnTo>
                    <a:pt x="1372" y="1752"/>
                  </a:lnTo>
                  <a:lnTo>
                    <a:pt x="1368" y="1752"/>
                  </a:lnTo>
                  <a:lnTo>
                    <a:pt x="1366" y="1752"/>
                  </a:lnTo>
                  <a:lnTo>
                    <a:pt x="1364" y="1752"/>
                  </a:lnTo>
                  <a:lnTo>
                    <a:pt x="1364" y="1754"/>
                  </a:lnTo>
                  <a:lnTo>
                    <a:pt x="1362" y="1756"/>
                  </a:lnTo>
                  <a:lnTo>
                    <a:pt x="1361" y="1756"/>
                  </a:lnTo>
                  <a:lnTo>
                    <a:pt x="1357" y="1757"/>
                  </a:lnTo>
                  <a:lnTo>
                    <a:pt x="1355" y="1759"/>
                  </a:lnTo>
                  <a:lnTo>
                    <a:pt x="1355" y="1761"/>
                  </a:lnTo>
                  <a:lnTo>
                    <a:pt x="1353" y="1763"/>
                  </a:lnTo>
                  <a:lnTo>
                    <a:pt x="1353" y="1765"/>
                  </a:lnTo>
                  <a:lnTo>
                    <a:pt x="1351" y="1767"/>
                  </a:lnTo>
                  <a:lnTo>
                    <a:pt x="1349" y="1769"/>
                  </a:lnTo>
                  <a:lnTo>
                    <a:pt x="1347" y="1771"/>
                  </a:lnTo>
                  <a:lnTo>
                    <a:pt x="1344" y="1771"/>
                  </a:lnTo>
                  <a:lnTo>
                    <a:pt x="1340" y="1769"/>
                  </a:lnTo>
                  <a:lnTo>
                    <a:pt x="1338" y="1769"/>
                  </a:lnTo>
                  <a:lnTo>
                    <a:pt x="1334" y="1767"/>
                  </a:lnTo>
                  <a:lnTo>
                    <a:pt x="1332" y="1767"/>
                  </a:lnTo>
                  <a:lnTo>
                    <a:pt x="1328" y="1767"/>
                  </a:lnTo>
                  <a:lnTo>
                    <a:pt x="1327" y="1769"/>
                  </a:lnTo>
                  <a:lnTo>
                    <a:pt x="1325" y="1769"/>
                  </a:lnTo>
                  <a:lnTo>
                    <a:pt x="1321" y="1771"/>
                  </a:lnTo>
                  <a:lnTo>
                    <a:pt x="1319" y="1771"/>
                  </a:lnTo>
                  <a:lnTo>
                    <a:pt x="1315" y="1771"/>
                  </a:lnTo>
                  <a:lnTo>
                    <a:pt x="1313" y="1769"/>
                  </a:lnTo>
                  <a:lnTo>
                    <a:pt x="1310" y="1769"/>
                  </a:lnTo>
                  <a:lnTo>
                    <a:pt x="1308" y="1771"/>
                  </a:lnTo>
                  <a:lnTo>
                    <a:pt x="1302" y="1771"/>
                  </a:lnTo>
                  <a:lnTo>
                    <a:pt x="1294" y="1771"/>
                  </a:lnTo>
                  <a:lnTo>
                    <a:pt x="1291" y="1771"/>
                  </a:lnTo>
                  <a:lnTo>
                    <a:pt x="1287" y="1769"/>
                  </a:lnTo>
                  <a:lnTo>
                    <a:pt x="1285" y="1769"/>
                  </a:lnTo>
                  <a:lnTo>
                    <a:pt x="1283" y="1771"/>
                  </a:lnTo>
                  <a:lnTo>
                    <a:pt x="1281" y="1774"/>
                  </a:lnTo>
                  <a:lnTo>
                    <a:pt x="1279" y="1778"/>
                  </a:lnTo>
                  <a:lnTo>
                    <a:pt x="1277" y="1780"/>
                  </a:lnTo>
                  <a:lnTo>
                    <a:pt x="1276" y="1782"/>
                  </a:lnTo>
                  <a:lnTo>
                    <a:pt x="1274" y="1784"/>
                  </a:lnTo>
                  <a:lnTo>
                    <a:pt x="1272" y="1788"/>
                  </a:lnTo>
                  <a:lnTo>
                    <a:pt x="1270" y="1790"/>
                  </a:lnTo>
                  <a:lnTo>
                    <a:pt x="1270" y="1791"/>
                  </a:lnTo>
                  <a:lnTo>
                    <a:pt x="1272" y="1793"/>
                  </a:lnTo>
                  <a:lnTo>
                    <a:pt x="1272" y="1795"/>
                  </a:lnTo>
                  <a:lnTo>
                    <a:pt x="1270" y="1795"/>
                  </a:lnTo>
                  <a:lnTo>
                    <a:pt x="1268" y="1797"/>
                  </a:lnTo>
                  <a:lnTo>
                    <a:pt x="1264" y="1797"/>
                  </a:lnTo>
                  <a:lnTo>
                    <a:pt x="1262" y="1797"/>
                  </a:lnTo>
                  <a:lnTo>
                    <a:pt x="1260" y="1797"/>
                  </a:lnTo>
                  <a:lnTo>
                    <a:pt x="1260" y="1799"/>
                  </a:lnTo>
                  <a:lnTo>
                    <a:pt x="1262" y="1801"/>
                  </a:lnTo>
                  <a:lnTo>
                    <a:pt x="1264" y="1801"/>
                  </a:lnTo>
                  <a:lnTo>
                    <a:pt x="1266" y="1801"/>
                  </a:lnTo>
                  <a:lnTo>
                    <a:pt x="1268" y="1803"/>
                  </a:lnTo>
                  <a:lnTo>
                    <a:pt x="1270" y="1803"/>
                  </a:lnTo>
                  <a:lnTo>
                    <a:pt x="1268" y="1805"/>
                  </a:lnTo>
                  <a:lnTo>
                    <a:pt x="1266" y="1805"/>
                  </a:lnTo>
                  <a:lnTo>
                    <a:pt x="1262" y="1805"/>
                  </a:lnTo>
                  <a:lnTo>
                    <a:pt x="1260" y="1807"/>
                  </a:lnTo>
                  <a:lnTo>
                    <a:pt x="1259" y="1808"/>
                  </a:lnTo>
                  <a:lnTo>
                    <a:pt x="1257" y="1808"/>
                  </a:lnTo>
                  <a:lnTo>
                    <a:pt x="1257" y="1810"/>
                  </a:lnTo>
                  <a:lnTo>
                    <a:pt x="1253" y="1812"/>
                  </a:lnTo>
                  <a:lnTo>
                    <a:pt x="1251" y="1814"/>
                  </a:lnTo>
                  <a:lnTo>
                    <a:pt x="1247" y="1814"/>
                  </a:lnTo>
                  <a:lnTo>
                    <a:pt x="1243" y="1816"/>
                  </a:lnTo>
                  <a:lnTo>
                    <a:pt x="1238" y="1818"/>
                  </a:lnTo>
                  <a:lnTo>
                    <a:pt x="1236" y="1820"/>
                  </a:lnTo>
                  <a:lnTo>
                    <a:pt x="1234" y="1822"/>
                  </a:lnTo>
                  <a:lnTo>
                    <a:pt x="1232" y="1825"/>
                  </a:lnTo>
                  <a:lnTo>
                    <a:pt x="1232" y="1827"/>
                  </a:lnTo>
                  <a:lnTo>
                    <a:pt x="1232" y="1829"/>
                  </a:lnTo>
                  <a:lnTo>
                    <a:pt x="1234" y="1833"/>
                  </a:lnTo>
                  <a:lnTo>
                    <a:pt x="1236" y="1835"/>
                  </a:lnTo>
                  <a:lnTo>
                    <a:pt x="1240" y="1835"/>
                  </a:lnTo>
                  <a:lnTo>
                    <a:pt x="1243" y="1837"/>
                  </a:lnTo>
                  <a:lnTo>
                    <a:pt x="1245" y="1839"/>
                  </a:lnTo>
                  <a:lnTo>
                    <a:pt x="1249" y="1841"/>
                  </a:lnTo>
                  <a:lnTo>
                    <a:pt x="1251" y="1842"/>
                  </a:lnTo>
                  <a:lnTo>
                    <a:pt x="1255" y="1844"/>
                  </a:lnTo>
                  <a:lnTo>
                    <a:pt x="1257" y="1846"/>
                  </a:lnTo>
                  <a:lnTo>
                    <a:pt x="1257" y="1842"/>
                  </a:lnTo>
                  <a:lnTo>
                    <a:pt x="1259" y="1841"/>
                  </a:lnTo>
                  <a:lnTo>
                    <a:pt x="1260" y="1841"/>
                  </a:lnTo>
                  <a:lnTo>
                    <a:pt x="1262" y="1842"/>
                  </a:lnTo>
                  <a:lnTo>
                    <a:pt x="1264" y="1846"/>
                  </a:lnTo>
                  <a:lnTo>
                    <a:pt x="1270" y="1846"/>
                  </a:lnTo>
                  <a:lnTo>
                    <a:pt x="1274" y="1846"/>
                  </a:lnTo>
                  <a:lnTo>
                    <a:pt x="1277" y="1848"/>
                  </a:lnTo>
                  <a:lnTo>
                    <a:pt x="1279" y="1848"/>
                  </a:lnTo>
                  <a:lnTo>
                    <a:pt x="1285" y="1848"/>
                  </a:lnTo>
                  <a:lnTo>
                    <a:pt x="1291" y="1848"/>
                  </a:lnTo>
                  <a:lnTo>
                    <a:pt x="1296" y="1850"/>
                  </a:lnTo>
                  <a:lnTo>
                    <a:pt x="1300" y="1848"/>
                  </a:lnTo>
                  <a:lnTo>
                    <a:pt x="1306" y="1848"/>
                  </a:lnTo>
                  <a:lnTo>
                    <a:pt x="1310" y="1848"/>
                  </a:lnTo>
                  <a:lnTo>
                    <a:pt x="1315" y="1848"/>
                  </a:lnTo>
                  <a:lnTo>
                    <a:pt x="1319" y="1848"/>
                  </a:lnTo>
                  <a:lnTo>
                    <a:pt x="1321" y="1848"/>
                  </a:lnTo>
                  <a:lnTo>
                    <a:pt x="1321" y="1850"/>
                  </a:lnTo>
                  <a:lnTo>
                    <a:pt x="1321" y="1852"/>
                  </a:lnTo>
                  <a:lnTo>
                    <a:pt x="1319" y="1854"/>
                  </a:lnTo>
                  <a:lnTo>
                    <a:pt x="1315" y="1856"/>
                  </a:lnTo>
                  <a:lnTo>
                    <a:pt x="1313" y="1858"/>
                  </a:lnTo>
                  <a:lnTo>
                    <a:pt x="1311" y="1859"/>
                  </a:lnTo>
                  <a:lnTo>
                    <a:pt x="1310" y="1859"/>
                  </a:lnTo>
                  <a:lnTo>
                    <a:pt x="1306" y="1861"/>
                  </a:lnTo>
                  <a:lnTo>
                    <a:pt x="1300" y="1863"/>
                  </a:lnTo>
                  <a:lnTo>
                    <a:pt x="1296" y="1863"/>
                  </a:lnTo>
                  <a:lnTo>
                    <a:pt x="1294" y="1865"/>
                  </a:lnTo>
                  <a:lnTo>
                    <a:pt x="1293" y="1865"/>
                  </a:lnTo>
                  <a:lnTo>
                    <a:pt x="1291" y="1867"/>
                  </a:lnTo>
                  <a:lnTo>
                    <a:pt x="1285" y="1867"/>
                  </a:lnTo>
                  <a:lnTo>
                    <a:pt x="1281" y="1867"/>
                  </a:lnTo>
                  <a:lnTo>
                    <a:pt x="1277" y="1867"/>
                  </a:lnTo>
                  <a:lnTo>
                    <a:pt x="1274" y="1869"/>
                  </a:lnTo>
                  <a:lnTo>
                    <a:pt x="1272" y="1873"/>
                  </a:lnTo>
                  <a:lnTo>
                    <a:pt x="1272" y="1875"/>
                  </a:lnTo>
                  <a:lnTo>
                    <a:pt x="1270" y="1875"/>
                  </a:lnTo>
                  <a:lnTo>
                    <a:pt x="1266" y="1873"/>
                  </a:lnTo>
                  <a:lnTo>
                    <a:pt x="1264" y="1871"/>
                  </a:lnTo>
                  <a:lnTo>
                    <a:pt x="1264" y="1869"/>
                  </a:lnTo>
                  <a:lnTo>
                    <a:pt x="1262" y="1867"/>
                  </a:lnTo>
                  <a:lnTo>
                    <a:pt x="1259" y="1867"/>
                  </a:lnTo>
                  <a:lnTo>
                    <a:pt x="1257" y="1865"/>
                  </a:lnTo>
                  <a:lnTo>
                    <a:pt x="1255" y="1863"/>
                  </a:lnTo>
                  <a:lnTo>
                    <a:pt x="1255" y="1859"/>
                  </a:lnTo>
                  <a:lnTo>
                    <a:pt x="1251" y="1859"/>
                  </a:lnTo>
                  <a:lnTo>
                    <a:pt x="1247" y="1859"/>
                  </a:lnTo>
                  <a:lnTo>
                    <a:pt x="1243" y="1859"/>
                  </a:lnTo>
                  <a:lnTo>
                    <a:pt x="1242" y="1859"/>
                  </a:lnTo>
                  <a:lnTo>
                    <a:pt x="1240" y="1859"/>
                  </a:lnTo>
                  <a:lnTo>
                    <a:pt x="1234" y="1859"/>
                  </a:lnTo>
                  <a:lnTo>
                    <a:pt x="1232" y="1859"/>
                  </a:lnTo>
                  <a:lnTo>
                    <a:pt x="1230" y="1859"/>
                  </a:lnTo>
                  <a:lnTo>
                    <a:pt x="1225" y="1859"/>
                  </a:lnTo>
                  <a:lnTo>
                    <a:pt x="1223" y="1859"/>
                  </a:lnTo>
                  <a:lnTo>
                    <a:pt x="1221" y="1861"/>
                  </a:lnTo>
                  <a:lnTo>
                    <a:pt x="1219" y="1865"/>
                  </a:lnTo>
                  <a:lnTo>
                    <a:pt x="1217" y="1867"/>
                  </a:lnTo>
                  <a:lnTo>
                    <a:pt x="1215" y="1871"/>
                  </a:lnTo>
                  <a:lnTo>
                    <a:pt x="1211" y="1871"/>
                  </a:lnTo>
                  <a:lnTo>
                    <a:pt x="1208" y="1871"/>
                  </a:lnTo>
                  <a:lnTo>
                    <a:pt x="1202" y="1871"/>
                  </a:lnTo>
                  <a:lnTo>
                    <a:pt x="1200" y="1871"/>
                  </a:lnTo>
                  <a:lnTo>
                    <a:pt x="1200" y="1873"/>
                  </a:lnTo>
                  <a:lnTo>
                    <a:pt x="1198" y="1873"/>
                  </a:lnTo>
                  <a:lnTo>
                    <a:pt x="1196" y="1875"/>
                  </a:lnTo>
                  <a:lnTo>
                    <a:pt x="1196" y="1876"/>
                  </a:lnTo>
                  <a:lnTo>
                    <a:pt x="1196" y="1878"/>
                  </a:lnTo>
                  <a:lnTo>
                    <a:pt x="1196" y="1882"/>
                  </a:lnTo>
                  <a:lnTo>
                    <a:pt x="1198" y="1884"/>
                  </a:lnTo>
                  <a:lnTo>
                    <a:pt x="1196" y="1907"/>
                  </a:lnTo>
                  <a:lnTo>
                    <a:pt x="1192" y="1909"/>
                  </a:lnTo>
                  <a:lnTo>
                    <a:pt x="1189" y="1910"/>
                  </a:lnTo>
                  <a:lnTo>
                    <a:pt x="1183" y="1910"/>
                  </a:lnTo>
                  <a:lnTo>
                    <a:pt x="1179" y="1910"/>
                  </a:lnTo>
                  <a:lnTo>
                    <a:pt x="1174" y="1910"/>
                  </a:lnTo>
                  <a:lnTo>
                    <a:pt x="1170" y="1909"/>
                  </a:lnTo>
                  <a:lnTo>
                    <a:pt x="1166" y="1909"/>
                  </a:lnTo>
                  <a:lnTo>
                    <a:pt x="1160" y="1910"/>
                  </a:lnTo>
                  <a:lnTo>
                    <a:pt x="1157" y="1910"/>
                  </a:lnTo>
                  <a:lnTo>
                    <a:pt x="1151" y="1912"/>
                  </a:lnTo>
                  <a:lnTo>
                    <a:pt x="1147" y="1914"/>
                  </a:lnTo>
                  <a:lnTo>
                    <a:pt x="1141" y="1916"/>
                  </a:lnTo>
                  <a:lnTo>
                    <a:pt x="1138" y="1916"/>
                  </a:lnTo>
                  <a:lnTo>
                    <a:pt x="1134" y="1918"/>
                  </a:lnTo>
                  <a:lnTo>
                    <a:pt x="1128" y="1920"/>
                  </a:lnTo>
                  <a:lnTo>
                    <a:pt x="1124" y="1922"/>
                  </a:lnTo>
                  <a:lnTo>
                    <a:pt x="1119" y="1922"/>
                  </a:lnTo>
                  <a:lnTo>
                    <a:pt x="1113" y="1922"/>
                  </a:lnTo>
                  <a:lnTo>
                    <a:pt x="1107" y="1924"/>
                  </a:lnTo>
                  <a:lnTo>
                    <a:pt x="1104" y="1926"/>
                  </a:lnTo>
                  <a:lnTo>
                    <a:pt x="1098" y="1926"/>
                  </a:lnTo>
                  <a:lnTo>
                    <a:pt x="1092" y="1926"/>
                  </a:lnTo>
                  <a:lnTo>
                    <a:pt x="1089" y="1926"/>
                  </a:lnTo>
                  <a:lnTo>
                    <a:pt x="1085" y="1926"/>
                  </a:lnTo>
                  <a:lnTo>
                    <a:pt x="1081" y="1926"/>
                  </a:lnTo>
                  <a:lnTo>
                    <a:pt x="1075" y="1926"/>
                  </a:lnTo>
                  <a:lnTo>
                    <a:pt x="1070" y="1926"/>
                  </a:lnTo>
                  <a:lnTo>
                    <a:pt x="1066" y="1927"/>
                  </a:lnTo>
                  <a:lnTo>
                    <a:pt x="1060" y="1929"/>
                  </a:lnTo>
                  <a:lnTo>
                    <a:pt x="1056" y="1931"/>
                  </a:lnTo>
                  <a:lnTo>
                    <a:pt x="1051" y="1931"/>
                  </a:lnTo>
                  <a:lnTo>
                    <a:pt x="1047" y="1933"/>
                  </a:lnTo>
                  <a:lnTo>
                    <a:pt x="1041" y="1933"/>
                  </a:lnTo>
                  <a:lnTo>
                    <a:pt x="1036" y="1933"/>
                  </a:lnTo>
                  <a:lnTo>
                    <a:pt x="1032" y="1935"/>
                  </a:lnTo>
                  <a:lnTo>
                    <a:pt x="1026" y="1935"/>
                  </a:lnTo>
                  <a:lnTo>
                    <a:pt x="1022" y="1933"/>
                  </a:lnTo>
                  <a:lnTo>
                    <a:pt x="1019" y="1933"/>
                  </a:lnTo>
                  <a:lnTo>
                    <a:pt x="1015" y="1931"/>
                  </a:lnTo>
                  <a:lnTo>
                    <a:pt x="1011" y="1931"/>
                  </a:lnTo>
                  <a:lnTo>
                    <a:pt x="1007" y="1929"/>
                  </a:lnTo>
                  <a:lnTo>
                    <a:pt x="1004" y="1929"/>
                  </a:lnTo>
                  <a:lnTo>
                    <a:pt x="1000" y="1927"/>
                  </a:lnTo>
                  <a:lnTo>
                    <a:pt x="996" y="1926"/>
                  </a:lnTo>
                  <a:lnTo>
                    <a:pt x="994" y="1924"/>
                  </a:lnTo>
                  <a:lnTo>
                    <a:pt x="990" y="1920"/>
                  </a:lnTo>
                  <a:lnTo>
                    <a:pt x="987" y="1918"/>
                  </a:lnTo>
                  <a:lnTo>
                    <a:pt x="985" y="1916"/>
                  </a:lnTo>
                  <a:lnTo>
                    <a:pt x="983" y="1912"/>
                  </a:lnTo>
                  <a:lnTo>
                    <a:pt x="981" y="1910"/>
                  </a:lnTo>
                  <a:lnTo>
                    <a:pt x="977" y="1907"/>
                  </a:lnTo>
                  <a:lnTo>
                    <a:pt x="975" y="1903"/>
                  </a:lnTo>
                  <a:lnTo>
                    <a:pt x="973" y="1901"/>
                  </a:lnTo>
                  <a:lnTo>
                    <a:pt x="970" y="1897"/>
                  </a:lnTo>
                  <a:lnTo>
                    <a:pt x="968" y="1895"/>
                  </a:lnTo>
                  <a:lnTo>
                    <a:pt x="964" y="1893"/>
                  </a:lnTo>
                  <a:lnTo>
                    <a:pt x="962" y="1890"/>
                  </a:lnTo>
                  <a:lnTo>
                    <a:pt x="960" y="1888"/>
                  </a:lnTo>
                  <a:lnTo>
                    <a:pt x="956" y="1886"/>
                  </a:lnTo>
                  <a:lnTo>
                    <a:pt x="953" y="1884"/>
                  </a:lnTo>
                  <a:lnTo>
                    <a:pt x="949" y="1882"/>
                  </a:lnTo>
                  <a:lnTo>
                    <a:pt x="945" y="1882"/>
                  </a:lnTo>
                  <a:lnTo>
                    <a:pt x="941" y="1880"/>
                  </a:lnTo>
                  <a:lnTo>
                    <a:pt x="937" y="1880"/>
                  </a:lnTo>
                  <a:lnTo>
                    <a:pt x="932" y="1880"/>
                  </a:lnTo>
                  <a:lnTo>
                    <a:pt x="930" y="1878"/>
                  </a:lnTo>
                  <a:lnTo>
                    <a:pt x="926" y="1876"/>
                  </a:lnTo>
                  <a:lnTo>
                    <a:pt x="922" y="1875"/>
                  </a:lnTo>
                  <a:lnTo>
                    <a:pt x="920" y="1873"/>
                  </a:lnTo>
                  <a:lnTo>
                    <a:pt x="917" y="1871"/>
                  </a:lnTo>
                  <a:lnTo>
                    <a:pt x="913" y="1869"/>
                  </a:lnTo>
                  <a:lnTo>
                    <a:pt x="911" y="1867"/>
                  </a:lnTo>
                  <a:lnTo>
                    <a:pt x="907" y="1865"/>
                  </a:lnTo>
                  <a:lnTo>
                    <a:pt x="905" y="1861"/>
                  </a:lnTo>
                  <a:lnTo>
                    <a:pt x="902" y="1859"/>
                  </a:lnTo>
                  <a:lnTo>
                    <a:pt x="898" y="1858"/>
                  </a:lnTo>
                  <a:lnTo>
                    <a:pt x="896" y="1856"/>
                  </a:lnTo>
                  <a:lnTo>
                    <a:pt x="892" y="1854"/>
                  </a:lnTo>
                  <a:lnTo>
                    <a:pt x="890" y="1850"/>
                  </a:lnTo>
                  <a:lnTo>
                    <a:pt x="886" y="1848"/>
                  </a:lnTo>
                  <a:lnTo>
                    <a:pt x="884" y="1846"/>
                  </a:lnTo>
                  <a:lnTo>
                    <a:pt x="881" y="1842"/>
                  </a:lnTo>
                  <a:lnTo>
                    <a:pt x="879" y="1841"/>
                  </a:lnTo>
                  <a:lnTo>
                    <a:pt x="875" y="1839"/>
                  </a:lnTo>
                  <a:lnTo>
                    <a:pt x="873" y="1837"/>
                  </a:lnTo>
                  <a:lnTo>
                    <a:pt x="869" y="1833"/>
                  </a:lnTo>
                  <a:lnTo>
                    <a:pt x="867" y="1831"/>
                  </a:lnTo>
                  <a:lnTo>
                    <a:pt x="864" y="1829"/>
                  </a:lnTo>
                  <a:lnTo>
                    <a:pt x="860" y="1827"/>
                  </a:lnTo>
                  <a:lnTo>
                    <a:pt x="858" y="1825"/>
                  </a:lnTo>
                  <a:lnTo>
                    <a:pt x="854" y="1824"/>
                  </a:lnTo>
                  <a:lnTo>
                    <a:pt x="850" y="1822"/>
                  </a:lnTo>
                  <a:lnTo>
                    <a:pt x="849" y="1820"/>
                  </a:lnTo>
                  <a:lnTo>
                    <a:pt x="845" y="1818"/>
                  </a:lnTo>
                  <a:lnTo>
                    <a:pt x="841" y="1816"/>
                  </a:lnTo>
                  <a:lnTo>
                    <a:pt x="839" y="1814"/>
                  </a:lnTo>
                  <a:lnTo>
                    <a:pt x="835" y="1812"/>
                  </a:lnTo>
                  <a:lnTo>
                    <a:pt x="833" y="1808"/>
                  </a:lnTo>
                  <a:lnTo>
                    <a:pt x="830" y="1807"/>
                  </a:lnTo>
                  <a:lnTo>
                    <a:pt x="826" y="1805"/>
                  </a:lnTo>
                  <a:lnTo>
                    <a:pt x="822" y="1805"/>
                  </a:lnTo>
                  <a:lnTo>
                    <a:pt x="818" y="1803"/>
                  </a:lnTo>
                  <a:lnTo>
                    <a:pt x="815" y="1801"/>
                  </a:lnTo>
                  <a:lnTo>
                    <a:pt x="811" y="1801"/>
                  </a:lnTo>
                  <a:lnTo>
                    <a:pt x="807" y="1799"/>
                  </a:lnTo>
                  <a:lnTo>
                    <a:pt x="801" y="1799"/>
                  </a:lnTo>
                  <a:lnTo>
                    <a:pt x="798" y="1801"/>
                  </a:lnTo>
                  <a:lnTo>
                    <a:pt x="794" y="1799"/>
                  </a:lnTo>
                  <a:lnTo>
                    <a:pt x="788" y="1799"/>
                  </a:lnTo>
                  <a:lnTo>
                    <a:pt x="786" y="1797"/>
                  </a:lnTo>
                  <a:lnTo>
                    <a:pt x="782" y="1795"/>
                  </a:lnTo>
                  <a:lnTo>
                    <a:pt x="781" y="1791"/>
                  </a:lnTo>
                  <a:lnTo>
                    <a:pt x="779" y="1788"/>
                  </a:lnTo>
                  <a:lnTo>
                    <a:pt x="777" y="1784"/>
                  </a:lnTo>
                  <a:lnTo>
                    <a:pt x="775" y="1780"/>
                  </a:lnTo>
                  <a:lnTo>
                    <a:pt x="773" y="1776"/>
                  </a:lnTo>
                  <a:lnTo>
                    <a:pt x="769" y="1774"/>
                  </a:lnTo>
                  <a:lnTo>
                    <a:pt x="767" y="1773"/>
                  </a:lnTo>
                  <a:lnTo>
                    <a:pt x="764" y="1771"/>
                  </a:lnTo>
                  <a:lnTo>
                    <a:pt x="762" y="1769"/>
                  </a:lnTo>
                  <a:lnTo>
                    <a:pt x="758" y="1767"/>
                  </a:lnTo>
                  <a:lnTo>
                    <a:pt x="754" y="1765"/>
                  </a:lnTo>
                  <a:lnTo>
                    <a:pt x="750" y="1765"/>
                  </a:lnTo>
                  <a:lnTo>
                    <a:pt x="747" y="1763"/>
                  </a:lnTo>
                  <a:lnTo>
                    <a:pt x="741" y="1763"/>
                  </a:lnTo>
                  <a:lnTo>
                    <a:pt x="737" y="1763"/>
                  </a:lnTo>
                  <a:lnTo>
                    <a:pt x="733" y="1761"/>
                  </a:lnTo>
                  <a:lnTo>
                    <a:pt x="730" y="1761"/>
                  </a:lnTo>
                  <a:lnTo>
                    <a:pt x="724" y="1761"/>
                  </a:lnTo>
                  <a:lnTo>
                    <a:pt x="720" y="1761"/>
                  </a:lnTo>
                  <a:lnTo>
                    <a:pt x="716" y="1761"/>
                  </a:lnTo>
                  <a:lnTo>
                    <a:pt x="711" y="1761"/>
                  </a:lnTo>
                  <a:lnTo>
                    <a:pt x="707" y="1759"/>
                  </a:lnTo>
                  <a:lnTo>
                    <a:pt x="701" y="1761"/>
                  </a:lnTo>
                  <a:lnTo>
                    <a:pt x="697" y="1761"/>
                  </a:lnTo>
                  <a:lnTo>
                    <a:pt x="692" y="1763"/>
                  </a:lnTo>
                  <a:lnTo>
                    <a:pt x="688" y="1765"/>
                  </a:lnTo>
                  <a:lnTo>
                    <a:pt x="684" y="1767"/>
                  </a:lnTo>
                  <a:lnTo>
                    <a:pt x="680" y="1769"/>
                  </a:lnTo>
                  <a:lnTo>
                    <a:pt x="677" y="1771"/>
                  </a:lnTo>
                  <a:lnTo>
                    <a:pt x="675" y="1774"/>
                  </a:lnTo>
                  <a:lnTo>
                    <a:pt x="671" y="1776"/>
                  </a:lnTo>
                  <a:lnTo>
                    <a:pt x="669" y="1778"/>
                  </a:lnTo>
                  <a:lnTo>
                    <a:pt x="665" y="1782"/>
                  </a:lnTo>
                  <a:lnTo>
                    <a:pt x="663" y="1784"/>
                  </a:lnTo>
                  <a:lnTo>
                    <a:pt x="662" y="1786"/>
                  </a:lnTo>
                  <a:lnTo>
                    <a:pt x="658" y="1790"/>
                  </a:lnTo>
                  <a:lnTo>
                    <a:pt x="656" y="1791"/>
                  </a:lnTo>
                  <a:lnTo>
                    <a:pt x="654" y="1795"/>
                  </a:lnTo>
                  <a:lnTo>
                    <a:pt x="652" y="1797"/>
                  </a:lnTo>
                  <a:lnTo>
                    <a:pt x="650" y="1801"/>
                  </a:lnTo>
                  <a:lnTo>
                    <a:pt x="646" y="1803"/>
                  </a:lnTo>
                  <a:lnTo>
                    <a:pt x="645" y="1807"/>
                  </a:lnTo>
                  <a:lnTo>
                    <a:pt x="641" y="1808"/>
                  </a:lnTo>
                  <a:lnTo>
                    <a:pt x="635" y="1808"/>
                  </a:lnTo>
                  <a:lnTo>
                    <a:pt x="631" y="1807"/>
                  </a:lnTo>
                  <a:lnTo>
                    <a:pt x="628" y="1807"/>
                  </a:lnTo>
                  <a:lnTo>
                    <a:pt x="624" y="1805"/>
                  </a:lnTo>
                  <a:lnTo>
                    <a:pt x="620" y="1803"/>
                  </a:lnTo>
                  <a:lnTo>
                    <a:pt x="618" y="1801"/>
                  </a:lnTo>
                  <a:lnTo>
                    <a:pt x="614" y="1799"/>
                  </a:lnTo>
                  <a:lnTo>
                    <a:pt x="611" y="1797"/>
                  </a:lnTo>
                  <a:lnTo>
                    <a:pt x="609" y="1795"/>
                  </a:lnTo>
                  <a:lnTo>
                    <a:pt x="601" y="1791"/>
                  </a:lnTo>
                  <a:lnTo>
                    <a:pt x="599" y="1790"/>
                  </a:lnTo>
                  <a:lnTo>
                    <a:pt x="595" y="1788"/>
                  </a:lnTo>
                  <a:lnTo>
                    <a:pt x="594" y="1786"/>
                  </a:lnTo>
                  <a:lnTo>
                    <a:pt x="590" y="1784"/>
                  </a:lnTo>
                  <a:lnTo>
                    <a:pt x="586" y="1782"/>
                  </a:lnTo>
                  <a:lnTo>
                    <a:pt x="582" y="1780"/>
                  </a:lnTo>
                  <a:lnTo>
                    <a:pt x="578" y="1778"/>
                  </a:lnTo>
                  <a:lnTo>
                    <a:pt x="577" y="1776"/>
                  </a:lnTo>
                  <a:lnTo>
                    <a:pt x="573" y="1774"/>
                  </a:lnTo>
                  <a:lnTo>
                    <a:pt x="569" y="1774"/>
                  </a:lnTo>
                  <a:lnTo>
                    <a:pt x="565" y="1773"/>
                  </a:lnTo>
                  <a:lnTo>
                    <a:pt x="561" y="1771"/>
                  </a:lnTo>
                  <a:lnTo>
                    <a:pt x="558" y="1769"/>
                  </a:lnTo>
                  <a:lnTo>
                    <a:pt x="554" y="1767"/>
                  </a:lnTo>
                  <a:lnTo>
                    <a:pt x="552" y="1765"/>
                  </a:lnTo>
                  <a:lnTo>
                    <a:pt x="548" y="1763"/>
                  </a:lnTo>
                  <a:lnTo>
                    <a:pt x="546" y="1761"/>
                  </a:lnTo>
                  <a:lnTo>
                    <a:pt x="543" y="1757"/>
                  </a:lnTo>
                  <a:lnTo>
                    <a:pt x="541" y="1756"/>
                  </a:lnTo>
                  <a:lnTo>
                    <a:pt x="537" y="1754"/>
                  </a:lnTo>
                  <a:lnTo>
                    <a:pt x="535" y="1750"/>
                  </a:lnTo>
                  <a:lnTo>
                    <a:pt x="531" y="1748"/>
                  </a:lnTo>
                  <a:lnTo>
                    <a:pt x="529" y="1746"/>
                  </a:lnTo>
                  <a:lnTo>
                    <a:pt x="526" y="1744"/>
                  </a:lnTo>
                  <a:lnTo>
                    <a:pt x="524" y="1740"/>
                  </a:lnTo>
                  <a:lnTo>
                    <a:pt x="520" y="1739"/>
                  </a:lnTo>
                  <a:lnTo>
                    <a:pt x="518" y="1737"/>
                  </a:lnTo>
                  <a:lnTo>
                    <a:pt x="514" y="1733"/>
                  </a:lnTo>
                  <a:lnTo>
                    <a:pt x="512" y="1731"/>
                  </a:lnTo>
                  <a:lnTo>
                    <a:pt x="509" y="1729"/>
                  </a:lnTo>
                  <a:lnTo>
                    <a:pt x="507" y="1727"/>
                  </a:lnTo>
                  <a:lnTo>
                    <a:pt x="503" y="1723"/>
                  </a:lnTo>
                  <a:lnTo>
                    <a:pt x="499" y="1723"/>
                  </a:lnTo>
                  <a:lnTo>
                    <a:pt x="495" y="1722"/>
                  </a:lnTo>
                  <a:lnTo>
                    <a:pt x="492" y="1720"/>
                  </a:lnTo>
                  <a:lnTo>
                    <a:pt x="488" y="1720"/>
                  </a:lnTo>
                  <a:lnTo>
                    <a:pt x="484" y="1720"/>
                  </a:lnTo>
                  <a:lnTo>
                    <a:pt x="478" y="1720"/>
                  </a:lnTo>
                  <a:lnTo>
                    <a:pt x="475" y="1718"/>
                  </a:lnTo>
                  <a:lnTo>
                    <a:pt x="471" y="1718"/>
                  </a:lnTo>
                  <a:lnTo>
                    <a:pt x="467" y="1718"/>
                  </a:lnTo>
                  <a:lnTo>
                    <a:pt x="463" y="1716"/>
                  </a:lnTo>
                  <a:lnTo>
                    <a:pt x="459" y="1716"/>
                  </a:lnTo>
                  <a:lnTo>
                    <a:pt x="456" y="1714"/>
                  </a:lnTo>
                  <a:lnTo>
                    <a:pt x="452" y="1714"/>
                  </a:lnTo>
                  <a:lnTo>
                    <a:pt x="448" y="1712"/>
                  </a:lnTo>
                  <a:lnTo>
                    <a:pt x="444" y="1708"/>
                  </a:lnTo>
                  <a:lnTo>
                    <a:pt x="442" y="1706"/>
                  </a:lnTo>
                  <a:lnTo>
                    <a:pt x="442" y="1705"/>
                  </a:lnTo>
                  <a:lnTo>
                    <a:pt x="441" y="1703"/>
                  </a:lnTo>
                  <a:lnTo>
                    <a:pt x="439" y="1699"/>
                  </a:lnTo>
                  <a:lnTo>
                    <a:pt x="437" y="1695"/>
                  </a:lnTo>
                  <a:lnTo>
                    <a:pt x="435" y="1695"/>
                  </a:lnTo>
                  <a:lnTo>
                    <a:pt x="435" y="1693"/>
                  </a:lnTo>
                  <a:lnTo>
                    <a:pt x="431" y="1689"/>
                  </a:lnTo>
                  <a:lnTo>
                    <a:pt x="427" y="1689"/>
                  </a:lnTo>
                  <a:lnTo>
                    <a:pt x="424" y="1688"/>
                  </a:lnTo>
                  <a:lnTo>
                    <a:pt x="420" y="1686"/>
                  </a:lnTo>
                  <a:lnTo>
                    <a:pt x="418" y="1684"/>
                  </a:lnTo>
                  <a:lnTo>
                    <a:pt x="414" y="1682"/>
                  </a:lnTo>
                  <a:lnTo>
                    <a:pt x="410" y="1680"/>
                  </a:lnTo>
                  <a:lnTo>
                    <a:pt x="407" y="1680"/>
                  </a:lnTo>
                  <a:lnTo>
                    <a:pt x="403" y="1678"/>
                  </a:lnTo>
                  <a:lnTo>
                    <a:pt x="401" y="1676"/>
                  </a:lnTo>
                  <a:lnTo>
                    <a:pt x="397" y="1674"/>
                  </a:lnTo>
                  <a:lnTo>
                    <a:pt x="393" y="1672"/>
                  </a:lnTo>
                  <a:lnTo>
                    <a:pt x="390" y="1671"/>
                  </a:lnTo>
                  <a:lnTo>
                    <a:pt x="386" y="1669"/>
                  </a:lnTo>
                  <a:lnTo>
                    <a:pt x="384" y="1667"/>
                  </a:lnTo>
                  <a:lnTo>
                    <a:pt x="380" y="1667"/>
                  </a:lnTo>
                  <a:lnTo>
                    <a:pt x="376" y="1665"/>
                  </a:lnTo>
                  <a:lnTo>
                    <a:pt x="373" y="1663"/>
                  </a:lnTo>
                  <a:lnTo>
                    <a:pt x="369" y="1661"/>
                  </a:lnTo>
                  <a:lnTo>
                    <a:pt x="367" y="1659"/>
                  </a:lnTo>
                  <a:lnTo>
                    <a:pt x="363" y="1657"/>
                  </a:lnTo>
                  <a:lnTo>
                    <a:pt x="359" y="1657"/>
                  </a:lnTo>
                  <a:lnTo>
                    <a:pt x="355" y="1655"/>
                  </a:lnTo>
                  <a:lnTo>
                    <a:pt x="352" y="1654"/>
                  </a:lnTo>
                  <a:lnTo>
                    <a:pt x="348" y="1652"/>
                  </a:lnTo>
                  <a:lnTo>
                    <a:pt x="346" y="1650"/>
                  </a:lnTo>
                  <a:lnTo>
                    <a:pt x="342" y="1648"/>
                  </a:lnTo>
                  <a:lnTo>
                    <a:pt x="340" y="1644"/>
                  </a:lnTo>
                  <a:lnTo>
                    <a:pt x="338" y="1640"/>
                  </a:lnTo>
                  <a:lnTo>
                    <a:pt x="338" y="1637"/>
                  </a:lnTo>
                  <a:lnTo>
                    <a:pt x="340" y="1633"/>
                  </a:lnTo>
                  <a:lnTo>
                    <a:pt x="340" y="1629"/>
                  </a:lnTo>
                  <a:lnTo>
                    <a:pt x="340" y="1623"/>
                  </a:lnTo>
                  <a:lnTo>
                    <a:pt x="338" y="1619"/>
                  </a:lnTo>
                  <a:lnTo>
                    <a:pt x="337" y="1618"/>
                  </a:lnTo>
                  <a:lnTo>
                    <a:pt x="333" y="1616"/>
                  </a:lnTo>
                  <a:lnTo>
                    <a:pt x="329" y="1614"/>
                  </a:lnTo>
                  <a:lnTo>
                    <a:pt x="325" y="1612"/>
                  </a:lnTo>
                  <a:lnTo>
                    <a:pt x="323" y="1608"/>
                  </a:lnTo>
                  <a:lnTo>
                    <a:pt x="321" y="1604"/>
                  </a:lnTo>
                  <a:lnTo>
                    <a:pt x="320" y="1601"/>
                  </a:lnTo>
                  <a:lnTo>
                    <a:pt x="318" y="1597"/>
                  </a:lnTo>
                  <a:lnTo>
                    <a:pt x="314" y="1595"/>
                  </a:lnTo>
                  <a:lnTo>
                    <a:pt x="312" y="1593"/>
                  </a:lnTo>
                  <a:lnTo>
                    <a:pt x="308" y="1591"/>
                  </a:lnTo>
                  <a:lnTo>
                    <a:pt x="304" y="1589"/>
                  </a:lnTo>
                  <a:lnTo>
                    <a:pt x="301" y="1587"/>
                  </a:lnTo>
                  <a:lnTo>
                    <a:pt x="297" y="1587"/>
                  </a:lnTo>
                  <a:lnTo>
                    <a:pt x="293" y="1587"/>
                  </a:lnTo>
                  <a:lnTo>
                    <a:pt x="289" y="1585"/>
                  </a:lnTo>
                  <a:lnTo>
                    <a:pt x="286" y="1584"/>
                  </a:lnTo>
                  <a:lnTo>
                    <a:pt x="282" y="1584"/>
                  </a:lnTo>
                  <a:lnTo>
                    <a:pt x="278" y="1585"/>
                  </a:lnTo>
                  <a:lnTo>
                    <a:pt x="274" y="1587"/>
                  </a:lnTo>
                  <a:lnTo>
                    <a:pt x="272" y="1589"/>
                  </a:lnTo>
                  <a:lnTo>
                    <a:pt x="272" y="1593"/>
                  </a:lnTo>
                  <a:lnTo>
                    <a:pt x="270" y="1597"/>
                  </a:lnTo>
                  <a:lnTo>
                    <a:pt x="270" y="1601"/>
                  </a:lnTo>
                  <a:lnTo>
                    <a:pt x="269" y="1604"/>
                  </a:lnTo>
                  <a:lnTo>
                    <a:pt x="267" y="1606"/>
                  </a:lnTo>
                  <a:lnTo>
                    <a:pt x="263" y="1610"/>
                  </a:lnTo>
                  <a:lnTo>
                    <a:pt x="259" y="1610"/>
                  </a:lnTo>
                  <a:lnTo>
                    <a:pt x="253" y="1612"/>
                  </a:lnTo>
                  <a:lnTo>
                    <a:pt x="248" y="1614"/>
                  </a:lnTo>
                  <a:lnTo>
                    <a:pt x="244" y="1614"/>
                  </a:lnTo>
                  <a:lnTo>
                    <a:pt x="238" y="1616"/>
                  </a:lnTo>
                  <a:lnTo>
                    <a:pt x="235" y="1616"/>
                  </a:lnTo>
                  <a:lnTo>
                    <a:pt x="231" y="1612"/>
                  </a:lnTo>
                  <a:lnTo>
                    <a:pt x="233" y="1608"/>
                  </a:lnTo>
                  <a:lnTo>
                    <a:pt x="235" y="1606"/>
                  </a:lnTo>
                  <a:lnTo>
                    <a:pt x="236" y="1602"/>
                  </a:lnTo>
                  <a:lnTo>
                    <a:pt x="233" y="1601"/>
                  </a:lnTo>
                  <a:lnTo>
                    <a:pt x="229" y="1601"/>
                  </a:lnTo>
                  <a:lnTo>
                    <a:pt x="225" y="1601"/>
                  </a:lnTo>
                  <a:lnTo>
                    <a:pt x="221" y="1599"/>
                  </a:lnTo>
                  <a:lnTo>
                    <a:pt x="218" y="1595"/>
                  </a:lnTo>
                  <a:lnTo>
                    <a:pt x="218" y="1591"/>
                  </a:lnTo>
                  <a:lnTo>
                    <a:pt x="221" y="1589"/>
                  </a:lnTo>
                  <a:lnTo>
                    <a:pt x="227" y="1587"/>
                  </a:lnTo>
                  <a:lnTo>
                    <a:pt x="231" y="1587"/>
                  </a:lnTo>
                  <a:lnTo>
                    <a:pt x="235" y="1585"/>
                  </a:lnTo>
                  <a:lnTo>
                    <a:pt x="233" y="1582"/>
                  </a:lnTo>
                  <a:lnTo>
                    <a:pt x="229" y="1578"/>
                  </a:lnTo>
                  <a:lnTo>
                    <a:pt x="227" y="1574"/>
                  </a:lnTo>
                  <a:lnTo>
                    <a:pt x="229" y="1570"/>
                  </a:lnTo>
                  <a:lnTo>
                    <a:pt x="227" y="1567"/>
                  </a:lnTo>
                  <a:lnTo>
                    <a:pt x="223" y="1565"/>
                  </a:lnTo>
                  <a:lnTo>
                    <a:pt x="221" y="1563"/>
                  </a:lnTo>
                  <a:lnTo>
                    <a:pt x="218" y="1561"/>
                  </a:lnTo>
                  <a:lnTo>
                    <a:pt x="216" y="1557"/>
                  </a:lnTo>
                  <a:lnTo>
                    <a:pt x="212" y="1555"/>
                  </a:lnTo>
                  <a:lnTo>
                    <a:pt x="210" y="1551"/>
                  </a:lnTo>
                  <a:lnTo>
                    <a:pt x="208" y="1550"/>
                  </a:lnTo>
                  <a:lnTo>
                    <a:pt x="204" y="1546"/>
                  </a:lnTo>
                  <a:lnTo>
                    <a:pt x="202" y="1544"/>
                  </a:lnTo>
                  <a:lnTo>
                    <a:pt x="199" y="1540"/>
                  </a:lnTo>
                  <a:lnTo>
                    <a:pt x="197" y="1538"/>
                  </a:lnTo>
                  <a:lnTo>
                    <a:pt x="193" y="1536"/>
                  </a:lnTo>
                  <a:lnTo>
                    <a:pt x="191" y="1534"/>
                  </a:lnTo>
                  <a:lnTo>
                    <a:pt x="187" y="1531"/>
                  </a:lnTo>
                  <a:lnTo>
                    <a:pt x="185" y="1529"/>
                  </a:lnTo>
                  <a:lnTo>
                    <a:pt x="184" y="1525"/>
                  </a:lnTo>
                  <a:lnTo>
                    <a:pt x="180" y="1521"/>
                  </a:lnTo>
                  <a:lnTo>
                    <a:pt x="178" y="1517"/>
                  </a:lnTo>
                  <a:lnTo>
                    <a:pt x="176" y="1516"/>
                  </a:lnTo>
                  <a:lnTo>
                    <a:pt x="176" y="1510"/>
                  </a:lnTo>
                  <a:lnTo>
                    <a:pt x="174" y="1506"/>
                  </a:lnTo>
                  <a:lnTo>
                    <a:pt x="172" y="1502"/>
                  </a:lnTo>
                  <a:lnTo>
                    <a:pt x="172" y="1499"/>
                  </a:lnTo>
                  <a:lnTo>
                    <a:pt x="170" y="1493"/>
                  </a:lnTo>
                  <a:lnTo>
                    <a:pt x="168" y="1489"/>
                  </a:lnTo>
                  <a:lnTo>
                    <a:pt x="167" y="1483"/>
                  </a:lnTo>
                  <a:lnTo>
                    <a:pt x="167" y="1480"/>
                  </a:lnTo>
                  <a:lnTo>
                    <a:pt x="165" y="1476"/>
                  </a:lnTo>
                  <a:lnTo>
                    <a:pt x="163" y="1470"/>
                  </a:lnTo>
                  <a:lnTo>
                    <a:pt x="161" y="1468"/>
                  </a:lnTo>
                  <a:lnTo>
                    <a:pt x="159" y="1463"/>
                  </a:lnTo>
                  <a:lnTo>
                    <a:pt x="157" y="1461"/>
                  </a:lnTo>
                  <a:lnTo>
                    <a:pt x="153" y="1457"/>
                  </a:lnTo>
                  <a:lnTo>
                    <a:pt x="151" y="1455"/>
                  </a:lnTo>
                  <a:lnTo>
                    <a:pt x="150" y="1453"/>
                  </a:lnTo>
                  <a:lnTo>
                    <a:pt x="146" y="1449"/>
                  </a:lnTo>
                  <a:lnTo>
                    <a:pt x="142" y="1448"/>
                  </a:lnTo>
                  <a:lnTo>
                    <a:pt x="138" y="1448"/>
                  </a:lnTo>
                  <a:lnTo>
                    <a:pt x="134" y="1446"/>
                  </a:lnTo>
                  <a:lnTo>
                    <a:pt x="131" y="1446"/>
                  </a:lnTo>
                  <a:lnTo>
                    <a:pt x="127" y="1444"/>
                  </a:lnTo>
                  <a:lnTo>
                    <a:pt x="123" y="1444"/>
                  </a:lnTo>
                  <a:lnTo>
                    <a:pt x="119" y="1442"/>
                  </a:lnTo>
                  <a:lnTo>
                    <a:pt x="116" y="1442"/>
                  </a:lnTo>
                  <a:lnTo>
                    <a:pt x="112" y="1440"/>
                  </a:lnTo>
                  <a:lnTo>
                    <a:pt x="108" y="1438"/>
                  </a:lnTo>
                  <a:lnTo>
                    <a:pt x="104" y="1438"/>
                  </a:lnTo>
                  <a:lnTo>
                    <a:pt x="100" y="1438"/>
                  </a:lnTo>
                  <a:lnTo>
                    <a:pt x="97" y="1436"/>
                  </a:lnTo>
                  <a:lnTo>
                    <a:pt x="93" y="1436"/>
                  </a:lnTo>
                  <a:lnTo>
                    <a:pt x="87" y="1434"/>
                  </a:lnTo>
                  <a:lnTo>
                    <a:pt x="83" y="1434"/>
                  </a:lnTo>
                  <a:lnTo>
                    <a:pt x="80" y="1432"/>
                  </a:lnTo>
                  <a:lnTo>
                    <a:pt x="76" y="1431"/>
                  </a:lnTo>
                  <a:lnTo>
                    <a:pt x="72" y="1431"/>
                  </a:lnTo>
                  <a:lnTo>
                    <a:pt x="68" y="1431"/>
                  </a:lnTo>
                  <a:lnTo>
                    <a:pt x="65" y="1431"/>
                  </a:lnTo>
                  <a:lnTo>
                    <a:pt x="61" y="1429"/>
                  </a:lnTo>
                  <a:lnTo>
                    <a:pt x="57" y="1429"/>
                  </a:lnTo>
                  <a:lnTo>
                    <a:pt x="65" y="1408"/>
                  </a:lnTo>
                  <a:lnTo>
                    <a:pt x="65" y="1406"/>
                  </a:lnTo>
                  <a:lnTo>
                    <a:pt x="66" y="1402"/>
                  </a:lnTo>
                  <a:lnTo>
                    <a:pt x="66" y="1400"/>
                  </a:lnTo>
                  <a:lnTo>
                    <a:pt x="68" y="1397"/>
                  </a:lnTo>
                  <a:lnTo>
                    <a:pt x="68" y="1395"/>
                  </a:lnTo>
                  <a:lnTo>
                    <a:pt x="68" y="1393"/>
                  </a:lnTo>
                  <a:lnTo>
                    <a:pt x="70" y="1391"/>
                  </a:lnTo>
                  <a:lnTo>
                    <a:pt x="72" y="1391"/>
                  </a:lnTo>
                  <a:lnTo>
                    <a:pt x="74" y="1389"/>
                  </a:lnTo>
                  <a:lnTo>
                    <a:pt x="76" y="1389"/>
                  </a:lnTo>
                  <a:lnTo>
                    <a:pt x="78" y="1387"/>
                  </a:lnTo>
                  <a:lnTo>
                    <a:pt x="82" y="1385"/>
                  </a:lnTo>
                  <a:lnTo>
                    <a:pt x="82" y="1383"/>
                  </a:lnTo>
                  <a:lnTo>
                    <a:pt x="83" y="1381"/>
                  </a:lnTo>
                  <a:lnTo>
                    <a:pt x="87" y="1380"/>
                  </a:lnTo>
                  <a:lnTo>
                    <a:pt x="91" y="1378"/>
                  </a:lnTo>
                  <a:lnTo>
                    <a:pt x="93" y="1376"/>
                  </a:lnTo>
                  <a:lnTo>
                    <a:pt x="95" y="1374"/>
                  </a:lnTo>
                  <a:lnTo>
                    <a:pt x="97" y="1372"/>
                  </a:lnTo>
                  <a:lnTo>
                    <a:pt x="99" y="1372"/>
                  </a:lnTo>
                  <a:lnTo>
                    <a:pt x="100" y="1370"/>
                  </a:lnTo>
                  <a:lnTo>
                    <a:pt x="102" y="1368"/>
                  </a:lnTo>
                  <a:lnTo>
                    <a:pt x="106" y="1364"/>
                  </a:lnTo>
                  <a:lnTo>
                    <a:pt x="108" y="1363"/>
                  </a:lnTo>
                  <a:lnTo>
                    <a:pt x="110" y="1363"/>
                  </a:lnTo>
                  <a:lnTo>
                    <a:pt x="112" y="1359"/>
                  </a:lnTo>
                  <a:lnTo>
                    <a:pt x="114" y="1355"/>
                  </a:lnTo>
                  <a:lnTo>
                    <a:pt x="114" y="1353"/>
                  </a:lnTo>
                  <a:lnTo>
                    <a:pt x="116" y="1351"/>
                  </a:lnTo>
                  <a:lnTo>
                    <a:pt x="117" y="1349"/>
                  </a:lnTo>
                  <a:lnTo>
                    <a:pt x="119" y="1349"/>
                  </a:lnTo>
                  <a:lnTo>
                    <a:pt x="121" y="1347"/>
                  </a:lnTo>
                  <a:lnTo>
                    <a:pt x="123" y="1346"/>
                  </a:lnTo>
                  <a:lnTo>
                    <a:pt x="125" y="1346"/>
                  </a:lnTo>
                  <a:lnTo>
                    <a:pt x="127" y="1344"/>
                  </a:lnTo>
                  <a:lnTo>
                    <a:pt x="127" y="1342"/>
                  </a:lnTo>
                  <a:lnTo>
                    <a:pt x="129" y="1342"/>
                  </a:lnTo>
                  <a:lnTo>
                    <a:pt x="131" y="1340"/>
                  </a:lnTo>
                  <a:lnTo>
                    <a:pt x="133" y="1336"/>
                  </a:lnTo>
                  <a:lnTo>
                    <a:pt x="133" y="1334"/>
                  </a:lnTo>
                  <a:lnTo>
                    <a:pt x="134" y="1332"/>
                  </a:lnTo>
                  <a:lnTo>
                    <a:pt x="136" y="1330"/>
                  </a:lnTo>
                  <a:lnTo>
                    <a:pt x="136" y="1329"/>
                  </a:lnTo>
                  <a:lnTo>
                    <a:pt x="138" y="1327"/>
                  </a:lnTo>
                  <a:lnTo>
                    <a:pt x="140" y="1325"/>
                  </a:lnTo>
                  <a:lnTo>
                    <a:pt x="142" y="1323"/>
                  </a:lnTo>
                  <a:lnTo>
                    <a:pt x="144" y="1321"/>
                  </a:lnTo>
                  <a:lnTo>
                    <a:pt x="144" y="1319"/>
                  </a:lnTo>
                  <a:lnTo>
                    <a:pt x="148" y="1317"/>
                  </a:lnTo>
                  <a:lnTo>
                    <a:pt x="150" y="1315"/>
                  </a:lnTo>
                  <a:lnTo>
                    <a:pt x="151" y="1315"/>
                  </a:lnTo>
                  <a:lnTo>
                    <a:pt x="151" y="1312"/>
                  </a:lnTo>
                  <a:lnTo>
                    <a:pt x="155" y="1308"/>
                  </a:lnTo>
                  <a:lnTo>
                    <a:pt x="157" y="1306"/>
                  </a:lnTo>
                  <a:lnTo>
                    <a:pt x="157" y="1304"/>
                  </a:lnTo>
                  <a:lnTo>
                    <a:pt x="159" y="1302"/>
                  </a:lnTo>
                  <a:lnTo>
                    <a:pt x="159" y="1300"/>
                  </a:lnTo>
                  <a:lnTo>
                    <a:pt x="161" y="1298"/>
                  </a:lnTo>
                  <a:lnTo>
                    <a:pt x="161" y="1296"/>
                  </a:lnTo>
                  <a:lnTo>
                    <a:pt x="163" y="1295"/>
                  </a:lnTo>
                  <a:lnTo>
                    <a:pt x="163" y="1293"/>
                  </a:lnTo>
                  <a:lnTo>
                    <a:pt x="165" y="1291"/>
                  </a:lnTo>
                  <a:lnTo>
                    <a:pt x="165" y="1289"/>
                  </a:lnTo>
                  <a:lnTo>
                    <a:pt x="167" y="1287"/>
                  </a:lnTo>
                  <a:lnTo>
                    <a:pt x="167" y="1285"/>
                  </a:lnTo>
                  <a:lnTo>
                    <a:pt x="168" y="1283"/>
                  </a:lnTo>
                  <a:lnTo>
                    <a:pt x="170" y="1283"/>
                  </a:lnTo>
                  <a:lnTo>
                    <a:pt x="172" y="1281"/>
                  </a:lnTo>
                  <a:lnTo>
                    <a:pt x="174" y="1281"/>
                  </a:lnTo>
                  <a:lnTo>
                    <a:pt x="176" y="1279"/>
                  </a:lnTo>
                  <a:lnTo>
                    <a:pt x="180" y="1279"/>
                  </a:lnTo>
                  <a:lnTo>
                    <a:pt x="182" y="1279"/>
                  </a:lnTo>
                  <a:lnTo>
                    <a:pt x="184" y="1278"/>
                  </a:lnTo>
                  <a:lnTo>
                    <a:pt x="185" y="1276"/>
                  </a:lnTo>
                  <a:lnTo>
                    <a:pt x="187" y="1276"/>
                  </a:lnTo>
                  <a:lnTo>
                    <a:pt x="187" y="1274"/>
                  </a:lnTo>
                  <a:lnTo>
                    <a:pt x="189" y="1272"/>
                  </a:lnTo>
                  <a:lnTo>
                    <a:pt x="191" y="1270"/>
                  </a:lnTo>
                  <a:lnTo>
                    <a:pt x="193" y="1270"/>
                  </a:lnTo>
                  <a:lnTo>
                    <a:pt x="195" y="1268"/>
                  </a:lnTo>
                  <a:lnTo>
                    <a:pt x="197" y="1268"/>
                  </a:lnTo>
                  <a:lnTo>
                    <a:pt x="199" y="1268"/>
                  </a:lnTo>
                  <a:lnTo>
                    <a:pt x="201" y="1266"/>
                  </a:lnTo>
                  <a:lnTo>
                    <a:pt x="202" y="1264"/>
                  </a:lnTo>
                  <a:lnTo>
                    <a:pt x="204" y="1262"/>
                  </a:lnTo>
                  <a:lnTo>
                    <a:pt x="204" y="1261"/>
                  </a:lnTo>
                  <a:lnTo>
                    <a:pt x="206" y="1261"/>
                  </a:lnTo>
                  <a:lnTo>
                    <a:pt x="208" y="1259"/>
                  </a:lnTo>
                  <a:lnTo>
                    <a:pt x="210" y="1259"/>
                  </a:lnTo>
                  <a:lnTo>
                    <a:pt x="210" y="1257"/>
                  </a:lnTo>
                  <a:lnTo>
                    <a:pt x="212" y="1255"/>
                  </a:lnTo>
                  <a:lnTo>
                    <a:pt x="214" y="1253"/>
                  </a:lnTo>
                  <a:lnTo>
                    <a:pt x="214" y="1251"/>
                  </a:lnTo>
                  <a:lnTo>
                    <a:pt x="214" y="1249"/>
                  </a:lnTo>
                  <a:lnTo>
                    <a:pt x="214" y="1247"/>
                  </a:lnTo>
                  <a:lnTo>
                    <a:pt x="214" y="1244"/>
                  </a:lnTo>
                  <a:lnTo>
                    <a:pt x="214" y="1242"/>
                  </a:lnTo>
                  <a:lnTo>
                    <a:pt x="212" y="1242"/>
                  </a:lnTo>
                  <a:lnTo>
                    <a:pt x="212" y="1240"/>
                  </a:lnTo>
                  <a:lnTo>
                    <a:pt x="212" y="1238"/>
                  </a:lnTo>
                  <a:lnTo>
                    <a:pt x="210" y="1234"/>
                  </a:lnTo>
                  <a:lnTo>
                    <a:pt x="210" y="1232"/>
                  </a:lnTo>
                  <a:lnTo>
                    <a:pt x="208" y="1230"/>
                  </a:lnTo>
                  <a:lnTo>
                    <a:pt x="208" y="1228"/>
                  </a:lnTo>
                  <a:lnTo>
                    <a:pt x="208" y="1227"/>
                  </a:lnTo>
                  <a:lnTo>
                    <a:pt x="206" y="1225"/>
                  </a:lnTo>
                  <a:lnTo>
                    <a:pt x="206" y="1223"/>
                  </a:lnTo>
                  <a:lnTo>
                    <a:pt x="204" y="1221"/>
                  </a:lnTo>
                  <a:lnTo>
                    <a:pt x="202" y="1219"/>
                  </a:lnTo>
                  <a:lnTo>
                    <a:pt x="201" y="1217"/>
                  </a:lnTo>
                  <a:lnTo>
                    <a:pt x="199" y="1217"/>
                  </a:lnTo>
                  <a:lnTo>
                    <a:pt x="199" y="1215"/>
                  </a:lnTo>
                  <a:lnTo>
                    <a:pt x="197" y="1213"/>
                  </a:lnTo>
                  <a:lnTo>
                    <a:pt x="199" y="1211"/>
                  </a:lnTo>
                  <a:lnTo>
                    <a:pt x="201" y="1210"/>
                  </a:lnTo>
                  <a:lnTo>
                    <a:pt x="201" y="1206"/>
                  </a:lnTo>
                  <a:lnTo>
                    <a:pt x="201" y="1204"/>
                  </a:lnTo>
                  <a:lnTo>
                    <a:pt x="201" y="1202"/>
                  </a:lnTo>
                  <a:lnTo>
                    <a:pt x="199" y="1200"/>
                  </a:lnTo>
                  <a:lnTo>
                    <a:pt x="197" y="1200"/>
                  </a:lnTo>
                  <a:lnTo>
                    <a:pt x="191" y="1198"/>
                  </a:lnTo>
                  <a:lnTo>
                    <a:pt x="191" y="1196"/>
                  </a:lnTo>
                  <a:lnTo>
                    <a:pt x="189" y="1196"/>
                  </a:lnTo>
                  <a:lnTo>
                    <a:pt x="191" y="1194"/>
                  </a:lnTo>
                  <a:lnTo>
                    <a:pt x="191" y="1193"/>
                  </a:lnTo>
                  <a:lnTo>
                    <a:pt x="191" y="1191"/>
                  </a:lnTo>
                  <a:lnTo>
                    <a:pt x="193" y="1191"/>
                  </a:lnTo>
                  <a:lnTo>
                    <a:pt x="193" y="1189"/>
                  </a:lnTo>
                  <a:lnTo>
                    <a:pt x="193" y="1187"/>
                  </a:lnTo>
                  <a:lnTo>
                    <a:pt x="191" y="1185"/>
                  </a:lnTo>
                  <a:lnTo>
                    <a:pt x="191" y="1183"/>
                  </a:lnTo>
                  <a:lnTo>
                    <a:pt x="189" y="1181"/>
                  </a:lnTo>
                  <a:lnTo>
                    <a:pt x="187" y="1181"/>
                  </a:lnTo>
                  <a:lnTo>
                    <a:pt x="187" y="1179"/>
                  </a:lnTo>
                  <a:lnTo>
                    <a:pt x="185" y="1177"/>
                  </a:lnTo>
                  <a:lnTo>
                    <a:pt x="185" y="1176"/>
                  </a:lnTo>
                  <a:lnTo>
                    <a:pt x="185" y="1174"/>
                  </a:lnTo>
                  <a:lnTo>
                    <a:pt x="185" y="1172"/>
                  </a:lnTo>
                  <a:lnTo>
                    <a:pt x="185" y="1170"/>
                  </a:lnTo>
                  <a:lnTo>
                    <a:pt x="185" y="1168"/>
                  </a:lnTo>
                  <a:lnTo>
                    <a:pt x="184" y="1166"/>
                  </a:lnTo>
                  <a:lnTo>
                    <a:pt x="184" y="1164"/>
                  </a:lnTo>
                  <a:lnTo>
                    <a:pt x="182" y="1160"/>
                  </a:lnTo>
                  <a:lnTo>
                    <a:pt x="180" y="1160"/>
                  </a:lnTo>
                  <a:lnTo>
                    <a:pt x="178" y="1159"/>
                  </a:lnTo>
                  <a:lnTo>
                    <a:pt x="176" y="1159"/>
                  </a:lnTo>
                  <a:lnTo>
                    <a:pt x="174" y="1157"/>
                  </a:lnTo>
                  <a:lnTo>
                    <a:pt x="172" y="1157"/>
                  </a:lnTo>
                  <a:lnTo>
                    <a:pt x="172" y="1153"/>
                  </a:lnTo>
                  <a:lnTo>
                    <a:pt x="172" y="1151"/>
                  </a:lnTo>
                  <a:lnTo>
                    <a:pt x="174" y="1149"/>
                  </a:lnTo>
                  <a:lnTo>
                    <a:pt x="176" y="1147"/>
                  </a:lnTo>
                  <a:lnTo>
                    <a:pt x="178" y="1147"/>
                  </a:lnTo>
                  <a:lnTo>
                    <a:pt x="180" y="1147"/>
                  </a:lnTo>
                  <a:lnTo>
                    <a:pt x="180" y="1145"/>
                  </a:lnTo>
                  <a:lnTo>
                    <a:pt x="180" y="1143"/>
                  </a:lnTo>
                  <a:lnTo>
                    <a:pt x="180" y="1142"/>
                  </a:lnTo>
                  <a:lnTo>
                    <a:pt x="178" y="1142"/>
                  </a:lnTo>
                  <a:lnTo>
                    <a:pt x="178" y="1140"/>
                  </a:lnTo>
                  <a:lnTo>
                    <a:pt x="176" y="1140"/>
                  </a:lnTo>
                  <a:lnTo>
                    <a:pt x="174" y="1138"/>
                  </a:lnTo>
                  <a:lnTo>
                    <a:pt x="174" y="1136"/>
                  </a:lnTo>
                  <a:lnTo>
                    <a:pt x="174" y="1130"/>
                  </a:lnTo>
                  <a:lnTo>
                    <a:pt x="174" y="1128"/>
                  </a:lnTo>
                  <a:lnTo>
                    <a:pt x="172" y="1128"/>
                  </a:lnTo>
                  <a:lnTo>
                    <a:pt x="172" y="1126"/>
                  </a:lnTo>
                  <a:lnTo>
                    <a:pt x="170" y="1125"/>
                  </a:lnTo>
                  <a:lnTo>
                    <a:pt x="168" y="1123"/>
                  </a:lnTo>
                  <a:lnTo>
                    <a:pt x="167" y="1123"/>
                  </a:lnTo>
                  <a:lnTo>
                    <a:pt x="165" y="1121"/>
                  </a:lnTo>
                  <a:lnTo>
                    <a:pt x="163" y="1121"/>
                  </a:lnTo>
                  <a:lnTo>
                    <a:pt x="161" y="1119"/>
                  </a:lnTo>
                  <a:lnTo>
                    <a:pt x="159" y="1119"/>
                  </a:lnTo>
                  <a:lnTo>
                    <a:pt x="159" y="1117"/>
                  </a:lnTo>
                  <a:lnTo>
                    <a:pt x="157" y="1115"/>
                  </a:lnTo>
                  <a:lnTo>
                    <a:pt x="157" y="1113"/>
                  </a:lnTo>
                  <a:lnTo>
                    <a:pt x="157" y="1111"/>
                  </a:lnTo>
                  <a:lnTo>
                    <a:pt x="157" y="1109"/>
                  </a:lnTo>
                  <a:lnTo>
                    <a:pt x="155" y="1108"/>
                  </a:lnTo>
                  <a:lnTo>
                    <a:pt x="153" y="1106"/>
                  </a:lnTo>
                  <a:lnTo>
                    <a:pt x="151" y="1108"/>
                  </a:lnTo>
                  <a:lnTo>
                    <a:pt x="151" y="1109"/>
                  </a:lnTo>
                  <a:lnTo>
                    <a:pt x="150" y="1111"/>
                  </a:lnTo>
                  <a:lnTo>
                    <a:pt x="150" y="1113"/>
                  </a:lnTo>
                  <a:lnTo>
                    <a:pt x="150" y="1115"/>
                  </a:lnTo>
                  <a:lnTo>
                    <a:pt x="150" y="1117"/>
                  </a:lnTo>
                  <a:lnTo>
                    <a:pt x="150" y="1119"/>
                  </a:lnTo>
                  <a:lnTo>
                    <a:pt x="150" y="1121"/>
                  </a:lnTo>
                  <a:lnTo>
                    <a:pt x="150" y="1123"/>
                  </a:lnTo>
                  <a:lnTo>
                    <a:pt x="150" y="1125"/>
                  </a:lnTo>
                  <a:lnTo>
                    <a:pt x="150" y="1126"/>
                  </a:lnTo>
                  <a:lnTo>
                    <a:pt x="150" y="1128"/>
                  </a:lnTo>
                  <a:lnTo>
                    <a:pt x="151" y="1128"/>
                  </a:lnTo>
                  <a:lnTo>
                    <a:pt x="153" y="1130"/>
                  </a:lnTo>
                  <a:lnTo>
                    <a:pt x="155" y="1132"/>
                  </a:lnTo>
                  <a:lnTo>
                    <a:pt x="157" y="1134"/>
                  </a:lnTo>
                  <a:lnTo>
                    <a:pt x="155" y="1136"/>
                  </a:lnTo>
                  <a:lnTo>
                    <a:pt x="153" y="1136"/>
                  </a:lnTo>
                  <a:lnTo>
                    <a:pt x="153" y="1138"/>
                  </a:lnTo>
                  <a:lnTo>
                    <a:pt x="151" y="1136"/>
                  </a:lnTo>
                  <a:lnTo>
                    <a:pt x="150" y="1136"/>
                  </a:lnTo>
                  <a:lnTo>
                    <a:pt x="148" y="1134"/>
                  </a:lnTo>
                  <a:lnTo>
                    <a:pt x="146" y="1134"/>
                  </a:lnTo>
                  <a:lnTo>
                    <a:pt x="144" y="1132"/>
                  </a:lnTo>
                  <a:lnTo>
                    <a:pt x="142" y="1132"/>
                  </a:lnTo>
                  <a:lnTo>
                    <a:pt x="140" y="1132"/>
                  </a:lnTo>
                  <a:lnTo>
                    <a:pt x="138" y="1132"/>
                  </a:lnTo>
                  <a:lnTo>
                    <a:pt x="138" y="1130"/>
                  </a:lnTo>
                  <a:lnTo>
                    <a:pt x="136" y="1128"/>
                  </a:lnTo>
                  <a:lnTo>
                    <a:pt x="134" y="1126"/>
                  </a:lnTo>
                  <a:lnTo>
                    <a:pt x="134" y="1125"/>
                  </a:lnTo>
                  <a:lnTo>
                    <a:pt x="133" y="1125"/>
                  </a:lnTo>
                  <a:lnTo>
                    <a:pt x="131" y="1125"/>
                  </a:lnTo>
                  <a:lnTo>
                    <a:pt x="129" y="1125"/>
                  </a:lnTo>
                  <a:lnTo>
                    <a:pt x="127" y="1126"/>
                  </a:lnTo>
                  <a:lnTo>
                    <a:pt x="125" y="1126"/>
                  </a:lnTo>
                  <a:lnTo>
                    <a:pt x="123" y="1128"/>
                  </a:lnTo>
                  <a:lnTo>
                    <a:pt x="121" y="1128"/>
                  </a:lnTo>
                  <a:lnTo>
                    <a:pt x="119" y="1126"/>
                  </a:lnTo>
                  <a:lnTo>
                    <a:pt x="119" y="1125"/>
                  </a:lnTo>
                  <a:lnTo>
                    <a:pt x="119" y="1123"/>
                  </a:lnTo>
                  <a:lnTo>
                    <a:pt x="119" y="1121"/>
                  </a:lnTo>
                  <a:lnTo>
                    <a:pt x="119" y="1119"/>
                  </a:lnTo>
                  <a:lnTo>
                    <a:pt x="119" y="1117"/>
                  </a:lnTo>
                  <a:lnTo>
                    <a:pt x="117" y="1115"/>
                  </a:lnTo>
                  <a:lnTo>
                    <a:pt x="117" y="1113"/>
                  </a:lnTo>
                  <a:lnTo>
                    <a:pt x="116" y="1111"/>
                  </a:lnTo>
                  <a:lnTo>
                    <a:pt x="116" y="1109"/>
                  </a:lnTo>
                  <a:lnTo>
                    <a:pt x="114" y="1106"/>
                  </a:lnTo>
                  <a:lnTo>
                    <a:pt x="114" y="1104"/>
                  </a:lnTo>
                  <a:lnTo>
                    <a:pt x="112" y="1102"/>
                  </a:lnTo>
                  <a:lnTo>
                    <a:pt x="112" y="1100"/>
                  </a:lnTo>
                  <a:lnTo>
                    <a:pt x="110" y="1100"/>
                  </a:lnTo>
                  <a:lnTo>
                    <a:pt x="108" y="1100"/>
                  </a:lnTo>
                  <a:lnTo>
                    <a:pt x="106" y="1100"/>
                  </a:lnTo>
                  <a:lnTo>
                    <a:pt x="106" y="1102"/>
                  </a:lnTo>
                  <a:lnTo>
                    <a:pt x="104" y="1104"/>
                  </a:lnTo>
                  <a:lnTo>
                    <a:pt x="102" y="1104"/>
                  </a:lnTo>
                  <a:lnTo>
                    <a:pt x="102" y="1106"/>
                  </a:lnTo>
                  <a:lnTo>
                    <a:pt x="100" y="1108"/>
                  </a:lnTo>
                  <a:lnTo>
                    <a:pt x="100" y="1109"/>
                  </a:lnTo>
                  <a:lnTo>
                    <a:pt x="100" y="1111"/>
                  </a:lnTo>
                  <a:lnTo>
                    <a:pt x="100" y="1113"/>
                  </a:lnTo>
                  <a:lnTo>
                    <a:pt x="99" y="1113"/>
                  </a:lnTo>
                  <a:lnTo>
                    <a:pt x="99" y="1115"/>
                  </a:lnTo>
                  <a:lnTo>
                    <a:pt x="97" y="1115"/>
                  </a:lnTo>
                  <a:lnTo>
                    <a:pt x="95" y="1115"/>
                  </a:lnTo>
                  <a:lnTo>
                    <a:pt x="93" y="1115"/>
                  </a:lnTo>
                  <a:lnTo>
                    <a:pt x="91" y="1115"/>
                  </a:lnTo>
                  <a:lnTo>
                    <a:pt x="89" y="1117"/>
                  </a:lnTo>
                  <a:lnTo>
                    <a:pt x="87" y="1117"/>
                  </a:lnTo>
                  <a:lnTo>
                    <a:pt x="85" y="1117"/>
                  </a:lnTo>
                  <a:lnTo>
                    <a:pt x="83" y="1117"/>
                  </a:lnTo>
                  <a:lnTo>
                    <a:pt x="82" y="1117"/>
                  </a:lnTo>
                  <a:lnTo>
                    <a:pt x="82" y="1115"/>
                  </a:lnTo>
                  <a:lnTo>
                    <a:pt x="80" y="1115"/>
                  </a:lnTo>
                  <a:lnTo>
                    <a:pt x="78" y="1111"/>
                  </a:lnTo>
                  <a:lnTo>
                    <a:pt x="76" y="1109"/>
                  </a:lnTo>
                  <a:lnTo>
                    <a:pt x="74" y="1108"/>
                  </a:lnTo>
                  <a:lnTo>
                    <a:pt x="72" y="1108"/>
                  </a:lnTo>
                  <a:lnTo>
                    <a:pt x="70" y="1108"/>
                  </a:lnTo>
                  <a:lnTo>
                    <a:pt x="70" y="1106"/>
                  </a:lnTo>
                  <a:lnTo>
                    <a:pt x="66" y="1106"/>
                  </a:lnTo>
                  <a:lnTo>
                    <a:pt x="65" y="1104"/>
                  </a:lnTo>
                  <a:lnTo>
                    <a:pt x="63" y="1102"/>
                  </a:lnTo>
                  <a:lnTo>
                    <a:pt x="63" y="1100"/>
                  </a:lnTo>
                  <a:lnTo>
                    <a:pt x="63" y="1098"/>
                  </a:lnTo>
                  <a:lnTo>
                    <a:pt x="63" y="1096"/>
                  </a:lnTo>
                  <a:lnTo>
                    <a:pt x="61" y="1096"/>
                  </a:lnTo>
                  <a:lnTo>
                    <a:pt x="57" y="1096"/>
                  </a:lnTo>
                  <a:lnTo>
                    <a:pt x="55" y="1098"/>
                  </a:lnTo>
                  <a:lnTo>
                    <a:pt x="53" y="1098"/>
                  </a:lnTo>
                  <a:lnTo>
                    <a:pt x="51" y="1098"/>
                  </a:lnTo>
                  <a:lnTo>
                    <a:pt x="49" y="1098"/>
                  </a:lnTo>
                  <a:lnTo>
                    <a:pt x="49" y="1096"/>
                  </a:lnTo>
                  <a:lnTo>
                    <a:pt x="48" y="1096"/>
                  </a:lnTo>
                  <a:lnTo>
                    <a:pt x="46" y="1092"/>
                  </a:lnTo>
                  <a:lnTo>
                    <a:pt x="44" y="1091"/>
                  </a:lnTo>
                  <a:lnTo>
                    <a:pt x="42" y="1091"/>
                  </a:lnTo>
                  <a:lnTo>
                    <a:pt x="42" y="1089"/>
                  </a:lnTo>
                  <a:lnTo>
                    <a:pt x="40" y="1087"/>
                  </a:lnTo>
                  <a:lnTo>
                    <a:pt x="38" y="1085"/>
                  </a:lnTo>
                  <a:lnTo>
                    <a:pt x="38" y="1083"/>
                  </a:lnTo>
                  <a:lnTo>
                    <a:pt x="34" y="1079"/>
                  </a:lnTo>
                  <a:lnTo>
                    <a:pt x="34" y="1077"/>
                  </a:lnTo>
                  <a:lnTo>
                    <a:pt x="32" y="1077"/>
                  </a:lnTo>
                  <a:lnTo>
                    <a:pt x="32" y="1075"/>
                  </a:lnTo>
                  <a:lnTo>
                    <a:pt x="32" y="1073"/>
                  </a:lnTo>
                  <a:lnTo>
                    <a:pt x="31" y="1073"/>
                  </a:lnTo>
                  <a:lnTo>
                    <a:pt x="31" y="1072"/>
                  </a:lnTo>
                  <a:lnTo>
                    <a:pt x="29" y="1070"/>
                  </a:lnTo>
                  <a:lnTo>
                    <a:pt x="27" y="1068"/>
                  </a:lnTo>
                  <a:lnTo>
                    <a:pt x="25" y="1066"/>
                  </a:lnTo>
                  <a:lnTo>
                    <a:pt x="23" y="1064"/>
                  </a:lnTo>
                  <a:lnTo>
                    <a:pt x="21" y="1064"/>
                  </a:lnTo>
                  <a:lnTo>
                    <a:pt x="19" y="1062"/>
                  </a:lnTo>
                  <a:lnTo>
                    <a:pt x="17" y="1062"/>
                  </a:lnTo>
                  <a:lnTo>
                    <a:pt x="15" y="1060"/>
                  </a:lnTo>
                  <a:lnTo>
                    <a:pt x="14" y="1060"/>
                  </a:lnTo>
                  <a:lnTo>
                    <a:pt x="12" y="1058"/>
                  </a:lnTo>
                  <a:lnTo>
                    <a:pt x="10" y="1058"/>
                  </a:lnTo>
                  <a:lnTo>
                    <a:pt x="8" y="1058"/>
                  </a:lnTo>
                  <a:lnTo>
                    <a:pt x="4" y="1056"/>
                  </a:lnTo>
                  <a:lnTo>
                    <a:pt x="2" y="1055"/>
                  </a:lnTo>
                  <a:lnTo>
                    <a:pt x="0" y="1053"/>
                  </a:lnTo>
                  <a:lnTo>
                    <a:pt x="0" y="1051"/>
                  </a:lnTo>
                  <a:lnTo>
                    <a:pt x="0" y="1049"/>
                  </a:lnTo>
                  <a:lnTo>
                    <a:pt x="2" y="1049"/>
                  </a:lnTo>
                  <a:lnTo>
                    <a:pt x="2" y="1047"/>
                  </a:lnTo>
                  <a:lnTo>
                    <a:pt x="4" y="1047"/>
                  </a:lnTo>
                  <a:lnTo>
                    <a:pt x="6" y="1045"/>
                  </a:lnTo>
                  <a:lnTo>
                    <a:pt x="8" y="1043"/>
                  </a:lnTo>
                  <a:lnTo>
                    <a:pt x="10" y="1043"/>
                  </a:lnTo>
                  <a:lnTo>
                    <a:pt x="12" y="1041"/>
                  </a:lnTo>
                  <a:lnTo>
                    <a:pt x="14" y="1041"/>
                  </a:lnTo>
                  <a:lnTo>
                    <a:pt x="15" y="1041"/>
                  </a:lnTo>
                  <a:lnTo>
                    <a:pt x="17" y="1041"/>
                  </a:lnTo>
                  <a:lnTo>
                    <a:pt x="19" y="1041"/>
                  </a:lnTo>
                  <a:lnTo>
                    <a:pt x="23" y="1041"/>
                  </a:lnTo>
                  <a:lnTo>
                    <a:pt x="25" y="1041"/>
                  </a:lnTo>
                  <a:lnTo>
                    <a:pt x="27" y="1043"/>
                  </a:lnTo>
                  <a:lnTo>
                    <a:pt x="29" y="1041"/>
                  </a:lnTo>
                  <a:lnTo>
                    <a:pt x="29" y="1039"/>
                  </a:lnTo>
                  <a:lnTo>
                    <a:pt x="31" y="1038"/>
                  </a:lnTo>
                  <a:lnTo>
                    <a:pt x="32" y="1036"/>
                  </a:lnTo>
                  <a:lnTo>
                    <a:pt x="34" y="1036"/>
                  </a:lnTo>
                  <a:lnTo>
                    <a:pt x="34" y="1034"/>
                  </a:lnTo>
                  <a:lnTo>
                    <a:pt x="36" y="1034"/>
                  </a:lnTo>
                  <a:lnTo>
                    <a:pt x="38" y="1034"/>
                  </a:lnTo>
                  <a:lnTo>
                    <a:pt x="40" y="1032"/>
                  </a:lnTo>
                  <a:lnTo>
                    <a:pt x="42" y="1030"/>
                  </a:lnTo>
                  <a:lnTo>
                    <a:pt x="44" y="1028"/>
                  </a:lnTo>
                  <a:lnTo>
                    <a:pt x="46" y="1026"/>
                  </a:lnTo>
                  <a:lnTo>
                    <a:pt x="48" y="1026"/>
                  </a:lnTo>
                  <a:lnTo>
                    <a:pt x="48" y="1028"/>
                  </a:lnTo>
                  <a:lnTo>
                    <a:pt x="49" y="1028"/>
                  </a:lnTo>
                  <a:lnTo>
                    <a:pt x="51" y="1030"/>
                  </a:lnTo>
                  <a:lnTo>
                    <a:pt x="53" y="1030"/>
                  </a:lnTo>
                  <a:lnTo>
                    <a:pt x="55" y="1030"/>
                  </a:lnTo>
                  <a:lnTo>
                    <a:pt x="57" y="1032"/>
                  </a:lnTo>
                  <a:lnTo>
                    <a:pt x="59" y="1032"/>
                  </a:lnTo>
                  <a:lnTo>
                    <a:pt x="61" y="1032"/>
                  </a:lnTo>
                  <a:lnTo>
                    <a:pt x="65" y="1034"/>
                  </a:lnTo>
                  <a:lnTo>
                    <a:pt x="66" y="1034"/>
                  </a:lnTo>
                  <a:lnTo>
                    <a:pt x="72" y="1034"/>
                  </a:lnTo>
                  <a:lnTo>
                    <a:pt x="74" y="1034"/>
                  </a:lnTo>
                  <a:lnTo>
                    <a:pt x="76" y="1036"/>
                  </a:lnTo>
                  <a:lnTo>
                    <a:pt x="80" y="1036"/>
                  </a:lnTo>
                  <a:lnTo>
                    <a:pt x="83" y="1036"/>
                  </a:lnTo>
                  <a:lnTo>
                    <a:pt x="83" y="1034"/>
                  </a:lnTo>
                  <a:lnTo>
                    <a:pt x="85" y="1034"/>
                  </a:lnTo>
                  <a:lnTo>
                    <a:pt x="87" y="1034"/>
                  </a:lnTo>
                  <a:lnTo>
                    <a:pt x="89" y="1034"/>
                  </a:lnTo>
                  <a:lnTo>
                    <a:pt x="91" y="1034"/>
                  </a:lnTo>
                  <a:lnTo>
                    <a:pt x="93" y="1036"/>
                  </a:lnTo>
                  <a:lnTo>
                    <a:pt x="95" y="1036"/>
                  </a:lnTo>
                  <a:lnTo>
                    <a:pt x="97" y="1038"/>
                  </a:lnTo>
                  <a:lnTo>
                    <a:pt x="99" y="1039"/>
                  </a:lnTo>
                  <a:lnTo>
                    <a:pt x="100" y="1039"/>
                  </a:lnTo>
                  <a:lnTo>
                    <a:pt x="102" y="1041"/>
                  </a:lnTo>
                  <a:lnTo>
                    <a:pt x="102" y="1043"/>
                  </a:lnTo>
                  <a:lnTo>
                    <a:pt x="104" y="1043"/>
                  </a:lnTo>
                  <a:lnTo>
                    <a:pt x="106" y="1045"/>
                  </a:lnTo>
                  <a:lnTo>
                    <a:pt x="106" y="1047"/>
                  </a:lnTo>
                  <a:lnTo>
                    <a:pt x="108" y="1047"/>
                  </a:lnTo>
                  <a:lnTo>
                    <a:pt x="110" y="1047"/>
                  </a:lnTo>
                  <a:lnTo>
                    <a:pt x="112" y="1049"/>
                  </a:lnTo>
                  <a:lnTo>
                    <a:pt x="112" y="1051"/>
                  </a:lnTo>
                  <a:lnTo>
                    <a:pt x="114" y="1051"/>
                  </a:lnTo>
                  <a:lnTo>
                    <a:pt x="114" y="1053"/>
                  </a:lnTo>
                  <a:lnTo>
                    <a:pt x="116" y="1055"/>
                  </a:lnTo>
                  <a:lnTo>
                    <a:pt x="117" y="1055"/>
                  </a:lnTo>
                  <a:lnTo>
                    <a:pt x="117" y="1056"/>
                  </a:lnTo>
                  <a:lnTo>
                    <a:pt x="119" y="1058"/>
                  </a:lnTo>
                  <a:lnTo>
                    <a:pt x="121" y="1058"/>
                  </a:lnTo>
                  <a:lnTo>
                    <a:pt x="123" y="1060"/>
                  </a:lnTo>
                  <a:lnTo>
                    <a:pt x="125" y="1062"/>
                  </a:lnTo>
                  <a:lnTo>
                    <a:pt x="127" y="1064"/>
                  </a:lnTo>
                  <a:lnTo>
                    <a:pt x="129" y="1064"/>
                  </a:lnTo>
                  <a:lnTo>
                    <a:pt x="131" y="1066"/>
                  </a:lnTo>
                  <a:lnTo>
                    <a:pt x="133" y="1066"/>
                  </a:lnTo>
                  <a:lnTo>
                    <a:pt x="134" y="1068"/>
                  </a:lnTo>
                  <a:lnTo>
                    <a:pt x="138" y="1070"/>
                  </a:lnTo>
                  <a:lnTo>
                    <a:pt x="144" y="1070"/>
                  </a:lnTo>
                  <a:lnTo>
                    <a:pt x="146" y="1070"/>
                  </a:lnTo>
                  <a:lnTo>
                    <a:pt x="148" y="1070"/>
                  </a:lnTo>
                  <a:lnTo>
                    <a:pt x="150" y="1072"/>
                  </a:lnTo>
                  <a:lnTo>
                    <a:pt x="151" y="1072"/>
                  </a:lnTo>
                  <a:lnTo>
                    <a:pt x="151" y="1073"/>
                  </a:lnTo>
                  <a:lnTo>
                    <a:pt x="153" y="1073"/>
                  </a:lnTo>
                  <a:lnTo>
                    <a:pt x="155" y="1073"/>
                  </a:lnTo>
                  <a:lnTo>
                    <a:pt x="155" y="1075"/>
                  </a:lnTo>
                  <a:lnTo>
                    <a:pt x="157" y="1075"/>
                  </a:lnTo>
                  <a:lnTo>
                    <a:pt x="159" y="1075"/>
                  </a:lnTo>
                  <a:lnTo>
                    <a:pt x="163" y="1075"/>
                  </a:lnTo>
                  <a:lnTo>
                    <a:pt x="165" y="1075"/>
                  </a:lnTo>
                  <a:lnTo>
                    <a:pt x="168" y="1075"/>
                  </a:lnTo>
                  <a:lnTo>
                    <a:pt x="170" y="1075"/>
                  </a:lnTo>
                  <a:lnTo>
                    <a:pt x="174" y="1075"/>
                  </a:lnTo>
                  <a:lnTo>
                    <a:pt x="176" y="1075"/>
                  </a:lnTo>
                  <a:lnTo>
                    <a:pt x="178" y="1075"/>
                  </a:lnTo>
                  <a:lnTo>
                    <a:pt x="180" y="1073"/>
                  </a:lnTo>
                  <a:lnTo>
                    <a:pt x="182" y="1072"/>
                  </a:lnTo>
                  <a:lnTo>
                    <a:pt x="184" y="1070"/>
                  </a:lnTo>
                  <a:lnTo>
                    <a:pt x="185" y="1070"/>
                  </a:lnTo>
                  <a:lnTo>
                    <a:pt x="185" y="1072"/>
                  </a:lnTo>
                  <a:lnTo>
                    <a:pt x="187" y="1072"/>
                  </a:lnTo>
                  <a:lnTo>
                    <a:pt x="187" y="1073"/>
                  </a:lnTo>
                  <a:lnTo>
                    <a:pt x="189" y="1075"/>
                  </a:lnTo>
                  <a:lnTo>
                    <a:pt x="191" y="1075"/>
                  </a:lnTo>
                  <a:lnTo>
                    <a:pt x="193" y="1077"/>
                  </a:lnTo>
                  <a:lnTo>
                    <a:pt x="195" y="1077"/>
                  </a:lnTo>
                  <a:lnTo>
                    <a:pt x="197" y="1077"/>
                  </a:lnTo>
                  <a:lnTo>
                    <a:pt x="199" y="1075"/>
                  </a:lnTo>
                  <a:lnTo>
                    <a:pt x="201" y="1073"/>
                  </a:lnTo>
                  <a:lnTo>
                    <a:pt x="201" y="1072"/>
                  </a:lnTo>
                  <a:lnTo>
                    <a:pt x="202" y="1072"/>
                  </a:lnTo>
                  <a:lnTo>
                    <a:pt x="202" y="1070"/>
                  </a:lnTo>
                  <a:lnTo>
                    <a:pt x="204" y="1068"/>
                  </a:lnTo>
                  <a:lnTo>
                    <a:pt x="206" y="1066"/>
                  </a:lnTo>
                  <a:lnTo>
                    <a:pt x="208" y="1066"/>
                  </a:lnTo>
                  <a:lnTo>
                    <a:pt x="208" y="1064"/>
                  </a:lnTo>
                  <a:lnTo>
                    <a:pt x="210" y="1064"/>
                  </a:lnTo>
                  <a:lnTo>
                    <a:pt x="212" y="1064"/>
                  </a:lnTo>
                  <a:lnTo>
                    <a:pt x="214" y="1064"/>
                  </a:lnTo>
                  <a:lnTo>
                    <a:pt x="216" y="1062"/>
                  </a:lnTo>
                  <a:lnTo>
                    <a:pt x="218" y="1062"/>
                  </a:lnTo>
                  <a:lnTo>
                    <a:pt x="219" y="1062"/>
                  </a:lnTo>
                  <a:lnTo>
                    <a:pt x="221" y="1062"/>
                  </a:lnTo>
                  <a:lnTo>
                    <a:pt x="223" y="1062"/>
                  </a:lnTo>
                  <a:lnTo>
                    <a:pt x="225" y="1062"/>
                  </a:lnTo>
                  <a:lnTo>
                    <a:pt x="225" y="1064"/>
                  </a:lnTo>
                  <a:lnTo>
                    <a:pt x="227" y="1064"/>
                  </a:lnTo>
                  <a:lnTo>
                    <a:pt x="229" y="1066"/>
                  </a:lnTo>
                  <a:lnTo>
                    <a:pt x="231" y="1066"/>
                  </a:lnTo>
                  <a:lnTo>
                    <a:pt x="233" y="1066"/>
                  </a:lnTo>
                  <a:lnTo>
                    <a:pt x="235" y="1068"/>
                  </a:lnTo>
                  <a:lnTo>
                    <a:pt x="235" y="1070"/>
                  </a:lnTo>
                  <a:lnTo>
                    <a:pt x="236" y="1072"/>
                  </a:lnTo>
                  <a:lnTo>
                    <a:pt x="238" y="1073"/>
                  </a:lnTo>
                  <a:lnTo>
                    <a:pt x="240" y="1075"/>
                  </a:lnTo>
                  <a:lnTo>
                    <a:pt x="242" y="1075"/>
                  </a:lnTo>
                  <a:lnTo>
                    <a:pt x="244" y="1075"/>
                  </a:lnTo>
                  <a:lnTo>
                    <a:pt x="244" y="1077"/>
                  </a:lnTo>
                  <a:lnTo>
                    <a:pt x="246" y="1077"/>
                  </a:lnTo>
                  <a:lnTo>
                    <a:pt x="246" y="1079"/>
                  </a:lnTo>
                  <a:lnTo>
                    <a:pt x="248" y="1083"/>
                  </a:lnTo>
                  <a:lnTo>
                    <a:pt x="250" y="1085"/>
                  </a:lnTo>
                  <a:lnTo>
                    <a:pt x="252" y="1085"/>
                  </a:lnTo>
                  <a:lnTo>
                    <a:pt x="255" y="1087"/>
                  </a:lnTo>
                  <a:lnTo>
                    <a:pt x="257" y="1087"/>
                  </a:lnTo>
                  <a:lnTo>
                    <a:pt x="259" y="1087"/>
                  </a:lnTo>
                  <a:lnTo>
                    <a:pt x="263" y="1087"/>
                  </a:lnTo>
                  <a:lnTo>
                    <a:pt x="267" y="1087"/>
                  </a:lnTo>
                  <a:lnTo>
                    <a:pt x="269" y="1087"/>
                  </a:lnTo>
                  <a:lnTo>
                    <a:pt x="270" y="1085"/>
                  </a:lnTo>
                  <a:lnTo>
                    <a:pt x="272" y="1085"/>
                  </a:lnTo>
                  <a:lnTo>
                    <a:pt x="274" y="1083"/>
                  </a:lnTo>
                  <a:lnTo>
                    <a:pt x="276" y="1083"/>
                  </a:lnTo>
                  <a:lnTo>
                    <a:pt x="278" y="1081"/>
                  </a:lnTo>
                  <a:lnTo>
                    <a:pt x="280" y="1081"/>
                  </a:lnTo>
                  <a:lnTo>
                    <a:pt x="280" y="1079"/>
                  </a:lnTo>
                  <a:lnTo>
                    <a:pt x="282" y="1077"/>
                  </a:lnTo>
                  <a:lnTo>
                    <a:pt x="284" y="1077"/>
                  </a:lnTo>
                  <a:lnTo>
                    <a:pt x="284" y="1075"/>
                  </a:lnTo>
                  <a:lnTo>
                    <a:pt x="286" y="1075"/>
                  </a:lnTo>
                  <a:lnTo>
                    <a:pt x="287" y="1075"/>
                  </a:lnTo>
                  <a:lnTo>
                    <a:pt x="289" y="1073"/>
                  </a:lnTo>
                  <a:lnTo>
                    <a:pt x="291" y="1073"/>
                  </a:lnTo>
                  <a:lnTo>
                    <a:pt x="295" y="1072"/>
                  </a:lnTo>
                  <a:lnTo>
                    <a:pt x="297" y="1072"/>
                  </a:lnTo>
                  <a:lnTo>
                    <a:pt x="299" y="1072"/>
                  </a:lnTo>
                  <a:lnTo>
                    <a:pt x="301" y="1072"/>
                  </a:lnTo>
                  <a:lnTo>
                    <a:pt x="303" y="1072"/>
                  </a:lnTo>
                  <a:lnTo>
                    <a:pt x="304" y="1072"/>
                  </a:lnTo>
                  <a:lnTo>
                    <a:pt x="306" y="1073"/>
                  </a:lnTo>
                  <a:lnTo>
                    <a:pt x="308" y="1073"/>
                  </a:lnTo>
                  <a:lnTo>
                    <a:pt x="310" y="1073"/>
                  </a:lnTo>
                  <a:lnTo>
                    <a:pt x="312" y="1073"/>
                  </a:lnTo>
                  <a:lnTo>
                    <a:pt x="314" y="1075"/>
                  </a:lnTo>
                  <a:lnTo>
                    <a:pt x="316" y="1077"/>
                  </a:lnTo>
                  <a:lnTo>
                    <a:pt x="318" y="1079"/>
                  </a:lnTo>
                  <a:lnTo>
                    <a:pt x="320" y="1081"/>
                  </a:lnTo>
                  <a:lnTo>
                    <a:pt x="321" y="1081"/>
                  </a:lnTo>
                  <a:lnTo>
                    <a:pt x="323" y="1081"/>
                  </a:lnTo>
                  <a:lnTo>
                    <a:pt x="325" y="1083"/>
                  </a:lnTo>
                  <a:lnTo>
                    <a:pt x="327" y="1083"/>
                  </a:lnTo>
                  <a:lnTo>
                    <a:pt x="329" y="1083"/>
                  </a:lnTo>
                  <a:lnTo>
                    <a:pt x="333" y="1083"/>
                  </a:lnTo>
                  <a:lnTo>
                    <a:pt x="335" y="1085"/>
                  </a:lnTo>
                  <a:lnTo>
                    <a:pt x="337" y="1087"/>
                  </a:lnTo>
                  <a:lnTo>
                    <a:pt x="337" y="1089"/>
                  </a:lnTo>
                  <a:lnTo>
                    <a:pt x="337" y="1091"/>
                  </a:lnTo>
                  <a:lnTo>
                    <a:pt x="335" y="1091"/>
                  </a:lnTo>
                  <a:lnTo>
                    <a:pt x="335" y="1092"/>
                  </a:lnTo>
                  <a:lnTo>
                    <a:pt x="333" y="1094"/>
                  </a:lnTo>
                  <a:lnTo>
                    <a:pt x="333" y="1096"/>
                  </a:lnTo>
                  <a:lnTo>
                    <a:pt x="333" y="1098"/>
                  </a:lnTo>
                  <a:lnTo>
                    <a:pt x="335" y="1100"/>
                  </a:lnTo>
                  <a:lnTo>
                    <a:pt x="335" y="1102"/>
                  </a:lnTo>
                  <a:lnTo>
                    <a:pt x="335" y="1104"/>
                  </a:lnTo>
                  <a:lnTo>
                    <a:pt x="337" y="1106"/>
                  </a:lnTo>
                  <a:lnTo>
                    <a:pt x="337" y="1108"/>
                  </a:lnTo>
                  <a:lnTo>
                    <a:pt x="335" y="1108"/>
                  </a:lnTo>
                  <a:lnTo>
                    <a:pt x="335" y="1109"/>
                  </a:lnTo>
                  <a:lnTo>
                    <a:pt x="335" y="1111"/>
                  </a:lnTo>
                  <a:lnTo>
                    <a:pt x="335" y="1113"/>
                  </a:lnTo>
                  <a:lnTo>
                    <a:pt x="337" y="1113"/>
                  </a:lnTo>
                  <a:lnTo>
                    <a:pt x="338" y="1115"/>
                  </a:lnTo>
                  <a:lnTo>
                    <a:pt x="340" y="1115"/>
                  </a:lnTo>
                  <a:lnTo>
                    <a:pt x="342" y="1117"/>
                  </a:lnTo>
                  <a:lnTo>
                    <a:pt x="344" y="1117"/>
                  </a:lnTo>
                  <a:lnTo>
                    <a:pt x="346" y="1119"/>
                  </a:lnTo>
                  <a:lnTo>
                    <a:pt x="348" y="1119"/>
                  </a:lnTo>
                  <a:lnTo>
                    <a:pt x="350" y="1119"/>
                  </a:lnTo>
                  <a:lnTo>
                    <a:pt x="352" y="1121"/>
                  </a:lnTo>
                  <a:lnTo>
                    <a:pt x="354" y="1123"/>
                  </a:lnTo>
                  <a:lnTo>
                    <a:pt x="355" y="1125"/>
                  </a:lnTo>
                  <a:lnTo>
                    <a:pt x="355" y="1128"/>
                  </a:lnTo>
                  <a:lnTo>
                    <a:pt x="357" y="1128"/>
                  </a:lnTo>
                  <a:lnTo>
                    <a:pt x="357" y="1130"/>
                  </a:lnTo>
                  <a:lnTo>
                    <a:pt x="357" y="1132"/>
                  </a:lnTo>
                  <a:lnTo>
                    <a:pt x="359" y="1134"/>
                  </a:lnTo>
                  <a:lnTo>
                    <a:pt x="361" y="1136"/>
                  </a:lnTo>
                  <a:lnTo>
                    <a:pt x="363" y="1138"/>
                  </a:lnTo>
                  <a:lnTo>
                    <a:pt x="363" y="1140"/>
                  </a:lnTo>
                  <a:lnTo>
                    <a:pt x="367" y="1142"/>
                  </a:lnTo>
                  <a:lnTo>
                    <a:pt x="367" y="1143"/>
                  </a:lnTo>
                  <a:lnTo>
                    <a:pt x="369" y="1143"/>
                  </a:lnTo>
                  <a:lnTo>
                    <a:pt x="371" y="1143"/>
                  </a:lnTo>
                  <a:lnTo>
                    <a:pt x="373" y="1145"/>
                  </a:lnTo>
                  <a:lnTo>
                    <a:pt x="374" y="1145"/>
                  </a:lnTo>
                  <a:lnTo>
                    <a:pt x="376" y="1147"/>
                  </a:lnTo>
                  <a:lnTo>
                    <a:pt x="376" y="1149"/>
                  </a:lnTo>
                  <a:lnTo>
                    <a:pt x="374" y="1149"/>
                  </a:lnTo>
                  <a:lnTo>
                    <a:pt x="374" y="1151"/>
                  </a:lnTo>
                  <a:lnTo>
                    <a:pt x="373" y="1153"/>
                  </a:lnTo>
                  <a:lnTo>
                    <a:pt x="373" y="1155"/>
                  </a:lnTo>
                  <a:lnTo>
                    <a:pt x="371" y="1159"/>
                  </a:lnTo>
                  <a:lnTo>
                    <a:pt x="371" y="1160"/>
                  </a:lnTo>
                  <a:lnTo>
                    <a:pt x="371" y="1162"/>
                  </a:lnTo>
                  <a:lnTo>
                    <a:pt x="373" y="1164"/>
                  </a:lnTo>
                  <a:lnTo>
                    <a:pt x="374" y="1166"/>
                  </a:lnTo>
                  <a:lnTo>
                    <a:pt x="376" y="1166"/>
                  </a:lnTo>
                  <a:lnTo>
                    <a:pt x="378" y="1168"/>
                  </a:lnTo>
                  <a:lnTo>
                    <a:pt x="380" y="1168"/>
                  </a:lnTo>
                  <a:lnTo>
                    <a:pt x="380" y="1170"/>
                  </a:lnTo>
                  <a:lnTo>
                    <a:pt x="382" y="1172"/>
                  </a:lnTo>
                  <a:lnTo>
                    <a:pt x="382" y="1174"/>
                  </a:lnTo>
                  <a:lnTo>
                    <a:pt x="382" y="1176"/>
                  </a:lnTo>
                  <a:lnTo>
                    <a:pt x="384" y="1176"/>
                  </a:lnTo>
                  <a:lnTo>
                    <a:pt x="384" y="1177"/>
                  </a:lnTo>
                  <a:lnTo>
                    <a:pt x="382" y="1179"/>
                  </a:lnTo>
                  <a:lnTo>
                    <a:pt x="380" y="1179"/>
                  </a:lnTo>
                  <a:lnTo>
                    <a:pt x="380" y="1181"/>
                  </a:lnTo>
                  <a:lnTo>
                    <a:pt x="378" y="1181"/>
                  </a:lnTo>
                  <a:lnTo>
                    <a:pt x="376" y="1183"/>
                  </a:lnTo>
                  <a:lnTo>
                    <a:pt x="374" y="1183"/>
                  </a:lnTo>
                  <a:lnTo>
                    <a:pt x="374" y="1185"/>
                  </a:lnTo>
                  <a:lnTo>
                    <a:pt x="376" y="1185"/>
                  </a:lnTo>
                  <a:lnTo>
                    <a:pt x="378" y="1185"/>
                  </a:lnTo>
                  <a:lnTo>
                    <a:pt x="380" y="1187"/>
                  </a:lnTo>
                  <a:lnTo>
                    <a:pt x="382" y="1187"/>
                  </a:lnTo>
                  <a:lnTo>
                    <a:pt x="384" y="1187"/>
                  </a:lnTo>
                  <a:lnTo>
                    <a:pt x="386" y="1187"/>
                  </a:lnTo>
                  <a:lnTo>
                    <a:pt x="390" y="1185"/>
                  </a:lnTo>
                  <a:lnTo>
                    <a:pt x="393" y="1185"/>
                  </a:lnTo>
                  <a:lnTo>
                    <a:pt x="395" y="1185"/>
                  </a:lnTo>
                  <a:lnTo>
                    <a:pt x="397" y="1183"/>
                  </a:lnTo>
                  <a:lnTo>
                    <a:pt x="399" y="1183"/>
                  </a:lnTo>
                  <a:lnTo>
                    <a:pt x="401" y="1183"/>
                  </a:lnTo>
                  <a:lnTo>
                    <a:pt x="403" y="1183"/>
                  </a:lnTo>
                  <a:lnTo>
                    <a:pt x="405" y="1181"/>
                  </a:lnTo>
                  <a:lnTo>
                    <a:pt x="407" y="1181"/>
                  </a:lnTo>
                  <a:lnTo>
                    <a:pt x="408" y="1181"/>
                  </a:lnTo>
                  <a:lnTo>
                    <a:pt x="410" y="1181"/>
                  </a:lnTo>
                  <a:lnTo>
                    <a:pt x="412" y="1181"/>
                  </a:lnTo>
                  <a:lnTo>
                    <a:pt x="414" y="1181"/>
                  </a:lnTo>
                  <a:lnTo>
                    <a:pt x="416" y="1179"/>
                  </a:lnTo>
                  <a:lnTo>
                    <a:pt x="416" y="1177"/>
                  </a:lnTo>
                  <a:lnTo>
                    <a:pt x="418" y="1177"/>
                  </a:lnTo>
                  <a:lnTo>
                    <a:pt x="418" y="1176"/>
                  </a:lnTo>
                  <a:lnTo>
                    <a:pt x="418" y="1174"/>
                  </a:lnTo>
                  <a:lnTo>
                    <a:pt x="418" y="1172"/>
                  </a:lnTo>
                  <a:lnTo>
                    <a:pt x="418" y="1170"/>
                  </a:lnTo>
                  <a:lnTo>
                    <a:pt x="418" y="1168"/>
                  </a:lnTo>
                  <a:lnTo>
                    <a:pt x="418" y="1166"/>
                  </a:lnTo>
                  <a:lnTo>
                    <a:pt x="416" y="1166"/>
                  </a:lnTo>
                  <a:lnTo>
                    <a:pt x="416" y="1164"/>
                  </a:lnTo>
                  <a:lnTo>
                    <a:pt x="414" y="1162"/>
                  </a:lnTo>
                  <a:lnTo>
                    <a:pt x="412" y="1160"/>
                  </a:lnTo>
                  <a:lnTo>
                    <a:pt x="410" y="1159"/>
                  </a:lnTo>
                  <a:lnTo>
                    <a:pt x="408" y="1159"/>
                  </a:lnTo>
                  <a:lnTo>
                    <a:pt x="407" y="1157"/>
                  </a:lnTo>
                  <a:lnTo>
                    <a:pt x="405" y="1155"/>
                  </a:lnTo>
                  <a:lnTo>
                    <a:pt x="401" y="1151"/>
                  </a:lnTo>
                  <a:lnTo>
                    <a:pt x="399" y="1149"/>
                  </a:lnTo>
                  <a:lnTo>
                    <a:pt x="399" y="1147"/>
                  </a:lnTo>
                  <a:lnTo>
                    <a:pt x="397" y="1145"/>
                  </a:lnTo>
                  <a:lnTo>
                    <a:pt x="397" y="1143"/>
                  </a:lnTo>
                  <a:lnTo>
                    <a:pt x="397" y="1142"/>
                  </a:lnTo>
                  <a:lnTo>
                    <a:pt x="395" y="1140"/>
                  </a:lnTo>
                  <a:lnTo>
                    <a:pt x="395" y="1138"/>
                  </a:lnTo>
                  <a:lnTo>
                    <a:pt x="395" y="1136"/>
                  </a:lnTo>
                  <a:lnTo>
                    <a:pt x="393" y="1136"/>
                  </a:lnTo>
                  <a:lnTo>
                    <a:pt x="391" y="1130"/>
                  </a:lnTo>
                  <a:lnTo>
                    <a:pt x="390" y="1128"/>
                  </a:lnTo>
                  <a:lnTo>
                    <a:pt x="390" y="1126"/>
                  </a:lnTo>
                  <a:lnTo>
                    <a:pt x="388" y="1125"/>
                  </a:lnTo>
                  <a:lnTo>
                    <a:pt x="388" y="1123"/>
                  </a:lnTo>
                  <a:lnTo>
                    <a:pt x="386" y="1121"/>
                  </a:lnTo>
                  <a:lnTo>
                    <a:pt x="386" y="1119"/>
                  </a:lnTo>
                  <a:lnTo>
                    <a:pt x="386" y="1117"/>
                  </a:lnTo>
                  <a:lnTo>
                    <a:pt x="386" y="1115"/>
                  </a:lnTo>
                  <a:lnTo>
                    <a:pt x="384" y="1113"/>
                  </a:lnTo>
                  <a:lnTo>
                    <a:pt x="384" y="1111"/>
                  </a:lnTo>
                  <a:lnTo>
                    <a:pt x="382" y="1109"/>
                  </a:lnTo>
                  <a:lnTo>
                    <a:pt x="382" y="1108"/>
                  </a:lnTo>
                  <a:lnTo>
                    <a:pt x="378" y="1104"/>
                  </a:lnTo>
                  <a:lnTo>
                    <a:pt x="376" y="1102"/>
                  </a:lnTo>
                  <a:lnTo>
                    <a:pt x="374" y="1100"/>
                  </a:lnTo>
                  <a:lnTo>
                    <a:pt x="373" y="1098"/>
                  </a:lnTo>
                  <a:lnTo>
                    <a:pt x="371" y="1096"/>
                  </a:lnTo>
                  <a:lnTo>
                    <a:pt x="369" y="1094"/>
                  </a:lnTo>
                  <a:lnTo>
                    <a:pt x="369" y="1092"/>
                  </a:lnTo>
                  <a:lnTo>
                    <a:pt x="367" y="1091"/>
                  </a:lnTo>
                  <a:lnTo>
                    <a:pt x="367" y="1089"/>
                  </a:lnTo>
                  <a:lnTo>
                    <a:pt x="365" y="1089"/>
                  </a:lnTo>
                  <a:lnTo>
                    <a:pt x="363" y="1089"/>
                  </a:lnTo>
                  <a:lnTo>
                    <a:pt x="361" y="1087"/>
                  </a:lnTo>
                  <a:lnTo>
                    <a:pt x="359" y="1087"/>
                  </a:lnTo>
                  <a:lnTo>
                    <a:pt x="357" y="1087"/>
                  </a:lnTo>
                  <a:lnTo>
                    <a:pt x="355" y="1085"/>
                  </a:lnTo>
                  <a:lnTo>
                    <a:pt x="354" y="1085"/>
                  </a:lnTo>
                  <a:lnTo>
                    <a:pt x="352" y="1083"/>
                  </a:lnTo>
                  <a:lnTo>
                    <a:pt x="350" y="1081"/>
                  </a:lnTo>
                  <a:lnTo>
                    <a:pt x="348" y="1079"/>
                  </a:lnTo>
                  <a:lnTo>
                    <a:pt x="346" y="1077"/>
                  </a:lnTo>
                  <a:lnTo>
                    <a:pt x="346" y="1075"/>
                  </a:lnTo>
                  <a:lnTo>
                    <a:pt x="346" y="1073"/>
                  </a:lnTo>
                  <a:lnTo>
                    <a:pt x="344" y="1073"/>
                  </a:lnTo>
                  <a:lnTo>
                    <a:pt x="344" y="1072"/>
                  </a:lnTo>
                  <a:lnTo>
                    <a:pt x="344" y="1070"/>
                  </a:lnTo>
                  <a:lnTo>
                    <a:pt x="342" y="1070"/>
                  </a:lnTo>
                  <a:lnTo>
                    <a:pt x="342" y="1068"/>
                  </a:lnTo>
                  <a:lnTo>
                    <a:pt x="340" y="1066"/>
                  </a:lnTo>
                  <a:lnTo>
                    <a:pt x="338" y="1064"/>
                  </a:lnTo>
                  <a:lnTo>
                    <a:pt x="338" y="1062"/>
                  </a:lnTo>
                  <a:lnTo>
                    <a:pt x="337" y="1062"/>
                  </a:lnTo>
                  <a:lnTo>
                    <a:pt x="337" y="1060"/>
                  </a:lnTo>
                  <a:lnTo>
                    <a:pt x="335" y="1060"/>
                  </a:lnTo>
                  <a:lnTo>
                    <a:pt x="333" y="1058"/>
                  </a:lnTo>
                  <a:lnTo>
                    <a:pt x="331" y="1058"/>
                  </a:lnTo>
                  <a:lnTo>
                    <a:pt x="329" y="1058"/>
                  </a:lnTo>
                  <a:lnTo>
                    <a:pt x="329" y="1056"/>
                  </a:lnTo>
                  <a:lnTo>
                    <a:pt x="327" y="1055"/>
                  </a:lnTo>
                  <a:lnTo>
                    <a:pt x="325" y="1053"/>
                  </a:lnTo>
                  <a:lnTo>
                    <a:pt x="323" y="1053"/>
                  </a:lnTo>
                  <a:lnTo>
                    <a:pt x="321" y="1051"/>
                  </a:lnTo>
                  <a:lnTo>
                    <a:pt x="321" y="1049"/>
                  </a:lnTo>
                  <a:lnTo>
                    <a:pt x="321" y="1047"/>
                  </a:lnTo>
                  <a:lnTo>
                    <a:pt x="321" y="1045"/>
                  </a:lnTo>
                  <a:lnTo>
                    <a:pt x="321" y="1043"/>
                  </a:lnTo>
                  <a:lnTo>
                    <a:pt x="321" y="1041"/>
                  </a:lnTo>
                  <a:lnTo>
                    <a:pt x="320" y="1041"/>
                  </a:lnTo>
                  <a:lnTo>
                    <a:pt x="320" y="1039"/>
                  </a:lnTo>
                  <a:lnTo>
                    <a:pt x="318" y="1039"/>
                  </a:lnTo>
                  <a:lnTo>
                    <a:pt x="316" y="1039"/>
                  </a:lnTo>
                  <a:lnTo>
                    <a:pt x="314" y="1039"/>
                  </a:lnTo>
                  <a:lnTo>
                    <a:pt x="312" y="1039"/>
                  </a:lnTo>
                  <a:lnTo>
                    <a:pt x="312" y="1038"/>
                  </a:lnTo>
                  <a:lnTo>
                    <a:pt x="310" y="1036"/>
                  </a:lnTo>
                  <a:lnTo>
                    <a:pt x="308" y="1034"/>
                  </a:lnTo>
                  <a:lnTo>
                    <a:pt x="306" y="1032"/>
                  </a:lnTo>
                  <a:lnTo>
                    <a:pt x="306" y="1030"/>
                  </a:lnTo>
                  <a:lnTo>
                    <a:pt x="306" y="1028"/>
                  </a:lnTo>
                  <a:lnTo>
                    <a:pt x="306" y="1026"/>
                  </a:lnTo>
                  <a:lnTo>
                    <a:pt x="306" y="1024"/>
                  </a:lnTo>
                  <a:lnTo>
                    <a:pt x="306" y="1022"/>
                  </a:lnTo>
                  <a:lnTo>
                    <a:pt x="306" y="1021"/>
                  </a:lnTo>
                  <a:lnTo>
                    <a:pt x="304" y="1019"/>
                  </a:lnTo>
                  <a:lnTo>
                    <a:pt x="303" y="1019"/>
                  </a:lnTo>
                  <a:lnTo>
                    <a:pt x="303" y="1017"/>
                  </a:lnTo>
                  <a:lnTo>
                    <a:pt x="301" y="1015"/>
                  </a:lnTo>
                  <a:lnTo>
                    <a:pt x="299" y="1013"/>
                  </a:lnTo>
                  <a:lnTo>
                    <a:pt x="299" y="1011"/>
                  </a:lnTo>
                  <a:lnTo>
                    <a:pt x="301" y="1011"/>
                  </a:lnTo>
                  <a:lnTo>
                    <a:pt x="301" y="1009"/>
                  </a:lnTo>
                  <a:lnTo>
                    <a:pt x="303" y="1009"/>
                  </a:lnTo>
                  <a:lnTo>
                    <a:pt x="303" y="1007"/>
                  </a:lnTo>
                  <a:lnTo>
                    <a:pt x="303" y="1005"/>
                  </a:lnTo>
                  <a:lnTo>
                    <a:pt x="301" y="1004"/>
                  </a:lnTo>
                  <a:lnTo>
                    <a:pt x="301" y="1002"/>
                  </a:lnTo>
                  <a:lnTo>
                    <a:pt x="301" y="1000"/>
                  </a:lnTo>
                  <a:lnTo>
                    <a:pt x="301" y="998"/>
                  </a:lnTo>
                  <a:lnTo>
                    <a:pt x="301" y="996"/>
                  </a:lnTo>
                  <a:lnTo>
                    <a:pt x="303" y="996"/>
                  </a:lnTo>
                  <a:lnTo>
                    <a:pt x="304" y="994"/>
                  </a:lnTo>
                  <a:lnTo>
                    <a:pt x="306" y="994"/>
                  </a:lnTo>
                  <a:lnTo>
                    <a:pt x="308" y="994"/>
                  </a:lnTo>
                  <a:lnTo>
                    <a:pt x="308" y="992"/>
                  </a:lnTo>
                  <a:lnTo>
                    <a:pt x="310" y="992"/>
                  </a:lnTo>
                  <a:lnTo>
                    <a:pt x="310" y="990"/>
                  </a:lnTo>
                  <a:lnTo>
                    <a:pt x="312" y="988"/>
                  </a:lnTo>
                  <a:lnTo>
                    <a:pt x="312" y="987"/>
                  </a:lnTo>
                  <a:lnTo>
                    <a:pt x="314" y="985"/>
                  </a:lnTo>
                  <a:lnTo>
                    <a:pt x="316" y="985"/>
                  </a:lnTo>
                  <a:lnTo>
                    <a:pt x="316" y="983"/>
                  </a:lnTo>
                  <a:lnTo>
                    <a:pt x="316" y="981"/>
                  </a:lnTo>
                  <a:lnTo>
                    <a:pt x="318" y="981"/>
                  </a:lnTo>
                  <a:lnTo>
                    <a:pt x="318" y="979"/>
                  </a:lnTo>
                  <a:lnTo>
                    <a:pt x="320" y="977"/>
                  </a:lnTo>
                  <a:lnTo>
                    <a:pt x="321" y="975"/>
                  </a:lnTo>
                  <a:lnTo>
                    <a:pt x="321" y="973"/>
                  </a:lnTo>
                  <a:lnTo>
                    <a:pt x="323" y="973"/>
                  </a:lnTo>
                  <a:lnTo>
                    <a:pt x="323" y="971"/>
                  </a:lnTo>
                  <a:lnTo>
                    <a:pt x="325" y="970"/>
                  </a:lnTo>
                  <a:lnTo>
                    <a:pt x="327" y="970"/>
                  </a:lnTo>
                  <a:lnTo>
                    <a:pt x="327" y="968"/>
                  </a:lnTo>
                  <a:lnTo>
                    <a:pt x="329" y="968"/>
                  </a:lnTo>
                  <a:lnTo>
                    <a:pt x="331" y="966"/>
                  </a:lnTo>
                  <a:lnTo>
                    <a:pt x="333" y="966"/>
                  </a:lnTo>
                  <a:lnTo>
                    <a:pt x="335" y="964"/>
                  </a:lnTo>
                  <a:lnTo>
                    <a:pt x="337" y="962"/>
                  </a:lnTo>
                  <a:lnTo>
                    <a:pt x="337" y="960"/>
                  </a:lnTo>
                  <a:lnTo>
                    <a:pt x="338" y="960"/>
                  </a:lnTo>
                  <a:lnTo>
                    <a:pt x="338" y="958"/>
                  </a:lnTo>
                  <a:lnTo>
                    <a:pt x="338" y="956"/>
                  </a:lnTo>
                  <a:lnTo>
                    <a:pt x="340" y="956"/>
                  </a:lnTo>
                  <a:lnTo>
                    <a:pt x="340" y="954"/>
                  </a:lnTo>
                  <a:lnTo>
                    <a:pt x="342" y="954"/>
                  </a:lnTo>
                  <a:lnTo>
                    <a:pt x="344" y="954"/>
                  </a:lnTo>
                  <a:lnTo>
                    <a:pt x="344" y="953"/>
                  </a:lnTo>
                  <a:lnTo>
                    <a:pt x="346" y="953"/>
                  </a:lnTo>
                  <a:lnTo>
                    <a:pt x="348" y="953"/>
                  </a:lnTo>
                  <a:lnTo>
                    <a:pt x="350" y="953"/>
                  </a:lnTo>
                  <a:lnTo>
                    <a:pt x="352" y="951"/>
                  </a:lnTo>
                  <a:lnTo>
                    <a:pt x="354" y="951"/>
                  </a:lnTo>
                  <a:lnTo>
                    <a:pt x="355" y="949"/>
                  </a:lnTo>
                  <a:lnTo>
                    <a:pt x="357" y="949"/>
                  </a:lnTo>
                  <a:lnTo>
                    <a:pt x="357" y="947"/>
                  </a:lnTo>
                  <a:lnTo>
                    <a:pt x="359" y="947"/>
                  </a:lnTo>
                  <a:lnTo>
                    <a:pt x="361" y="947"/>
                  </a:lnTo>
                  <a:lnTo>
                    <a:pt x="363" y="947"/>
                  </a:lnTo>
                  <a:lnTo>
                    <a:pt x="365" y="947"/>
                  </a:lnTo>
                  <a:lnTo>
                    <a:pt x="367" y="947"/>
                  </a:lnTo>
                  <a:lnTo>
                    <a:pt x="369" y="947"/>
                  </a:lnTo>
                  <a:lnTo>
                    <a:pt x="369" y="945"/>
                  </a:lnTo>
                  <a:lnTo>
                    <a:pt x="371" y="945"/>
                  </a:lnTo>
                  <a:lnTo>
                    <a:pt x="371" y="943"/>
                  </a:lnTo>
                  <a:lnTo>
                    <a:pt x="373" y="943"/>
                  </a:lnTo>
                  <a:lnTo>
                    <a:pt x="374" y="941"/>
                  </a:lnTo>
                  <a:lnTo>
                    <a:pt x="374" y="939"/>
                  </a:lnTo>
                  <a:lnTo>
                    <a:pt x="378" y="939"/>
                  </a:lnTo>
                  <a:lnTo>
                    <a:pt x="378" y="937"/>
                  </a:lnTo>
                  <a:lnTo>
                    <a:pt x="380" y="937"/>
                  </a:lnTo>
                  <a:lnTo>
                    <a:pt x="382" y="937"/>
                  </a:lnTo>
                  <a:lnTo>
                    <a:pt x="384" y="937"/>
                  </a:lnTo>
                  <a:lnTo>
                    <a:pt x="386" y="936"/>
                  </a:lnTo>
                  <a:lnTo>
                    <a:pt x="388" y="934"/>
                  </a:lnTo>
                  <a:lnTo>
                    <a:pt x="390" y="934"/>
                  </a:lnTo>
                  <a:lnTo>
                    <a:pt x="391" y="932"/>
                  </a:lnTo>
                  <a:lnTo>
                    <a:pt x="393" y="930"/>
                  </a:lnTo>
                  <a:lnTo>
                    <a:pt x="393" y="928"/>
                  </a:lnTo>
                  <a:lnTo>
                    <a:pt x="395" y="926"/>
                  </a:lnTo>
                  <a:lnTo>
                    <a:pt x="397" y="926"/>
                  </a:lnTo>
                  <a:lnTo>
                    <a:pt x="399" y="924"/>
                  </a:lnTo>
                  <a:lnTo>
                    <a:pt x="401" y="924"/>
                  </a:lnTo>
                  <a:lnTo>
                    <a:pt x="405" y="922"/>
                  </a:lnTo>
                  <a:lnTo>
                    <a:pt x="407" y="920"/>
                  </a:lnTo>
                  <a:lnTo>
                    <a:pt x="405" y="920"/>
                  </a:lnTo>
                  <a:lnTo>
                    <a:pt x="403" y="920"/>
                  </a:lnTo>
                  <a:lnTo>
                    <a:pt x="401" y="920"/>
                  </a:lnTo>
                  <a:lnTo>
                    <a:pt x="397" y="920"/>
                  </a:lnTo>
                  <a:lnTo>
                    <a:pt x="395" y="919"/>
                  </a:lnTo>
                  <a:lnTo>
                    <a:pt x="393" y="919"/>
                  </a:lnTo>
                  <a:lnTo>
                    <a:pt x="391" y="919"/>
                  </a:lnTo>
                  <a:lnTo>
                    <a:pt x="388" y="917"/>
                  </a:lnTo>
                  <a:lnTo>
                    <a:pt x="386" y="915"/>
                  </a:lnTo>
                  <a:lnTo>
                    <a:pt x="384" y="913"/>
                  </a:lnTo>
                  <a:lnTo>
                    <a:pt x="384" y="909"/>
                  </a:lnTo>
                  <a:lnTo>
                    <a:pt x="382" y="907"/>
                  </a:lnTo>
                  <a:lnTo>
                    <a:pt x="382" y="905"/>
                  </a:lnTo>
                  <a:lnTo>
                    <a:pt x="380" y="905"/>
                  </a:lnTo>
                  <a:lnTo>
                    <a:pt x="376" y="903"/>
                  </a:lnTo>
                  <a:lnTo>
                    <a:pt x="374" y="903"/>
                  </a:lnTo>
                  <a:lnTo>
                    <a:pt x="373" y="903"/>
                  </a:lnTo>
                  <a:lnTo>
                    <a:pt x="371" y="903"/>
                  </a:lnTo>
                  <a:lnTo>
                    <a:pt x="365" y="903"/>
                  </a:lnTo>
                  <a:lnTo>
                    <a:pt x="363" y="903"/>
                  </a:lnTo>
                  <a:lnTo>
                    <a:pt x="361" y="903"/>
                  </a:lnTo>
                  <a:lnTo>
                    <a:pt x="359" y="902"/>
                  </a:lnTo>
                  <a:lnTo>
                    <a:pt x="357" y="900"/>
                  </a:lnTo>
                  <a:lnTo>
                    <a:pt x="357" y="898"/>
                  </a:lnTo>
                  <a:lnTo>
                    <a:pt x="357" y="894"/>
                  </a:lnTo>
                  <a:lnTo>
                    <a:pt x="355" y="892"/>
                  </a:lnTo>
                  <a:lnTo>
                    <a:pt x="352" y="890"/>
                  </a:lnTo>
                  <a:lnTo>
                    <a:pt x="352" y="888"/>
                  </a:lnTo>
                  <a:lnTo>
                    <a:pt x="352" y="885"/>
                  </a:lnTo>
                  <a:lnTo>
                    <a:pt x="352" y="883"/>
                  </a:lnTo>
                  <a:lnTo>
                    <a:pt x="354" y="881"/>
                  </a:lnTo>
                  <a:lnTo>
                    <a:pt x="352" y="877"/>
                  </a:lnTo>
                  <a:lnTo>
                    <a:pt x="350" y="875"/>
                  </a:lnTo>
                  <a:lnTo>
                    <a:pt x="348" y="873"/>
                  </a:lnTo>
                  <a:lnTo>
                    <a:pt x="348" y="869"/>
                  </a:lnTo>
                  <a:lnTo>
                    <a:pt x="348" y="868"/>
                  </a:lnTo>
                  <a:lnTo>
                    <a:pt x="348" y="866"/>
                  </a:lnTo>
                  <a:lnTo>
                    <a:pt x="350" y="864"/>
                  </a:lnTo>
                  <a:lnTo>
                    <a:pt x="350" y="860"/>
                  </a:lnTo>
                  <a:lnTo>
                    <a:pt x="350" y="858"/>
                  </a:lnTo>
                  <a:lnTo>
                    <a:pt x="350" y="856"/>
                  </a:lnTo>
                  <a:lnTo>
                    <a:pt x="352" y="852"/>
                  </a:lnTo>
                  <a:lnTo>
                    <a:pt x="354" y="851"/>
                  </a:lnTo>
                  <a:lnTo>
                    <a:pt x="355" y="849"/>
                  </a:lnTo>
                  <a:lnTo>
                    <a:pt x="357" y="847"/>
                  </a:lnTo>
                  <a:lnTo>
                    <a:pt x="359" y="845"/>
                  </a:lnTo>
                  <a:lnTo>
                    <a:pt x="359" y="841"/>
                  </a:lnTo>
                  <a:lnTo>
                    <a:pt x="357" y="839"/>
                  </a:lnTo>
                  <a:lnTo>
                    <a:pt x="355" y="837"/>
                  </a:lnTo>
                  <a:lnTo>
                    <a:pt x="355" y="834"/>
                  </a:lnTo>
                  <a:lnTo>
                    <a:pt x="355" y="832"/>
                  </a:lnTo>
                  <a:lnTo>
                    <a:pt x="355" y="830"/>
                  </a:lnTo>
                  <a:lnTo>
                    <a:pt x="355" y="828"/>
                  </a:lnTo>
                  <a:lnTo>
                    <a:pt x="354" y="826"/>
                  </a:lnTo>
                  <a:lnTo>
                    <a:pt x="352" y="826"/>
                  </a:lnTo>
                  <a:lnTo>
                    <a:pt x="350" y="826"/>
                  </a:lnTo>
                  <a:lnTo>
                    <a:pt x="346" y="826"/>
                  </a:lnTo>
                  <a:lnTo>
                    <a:pt x="344" y="826"/>
                  </a:lnTo>
                  <a:lnTo>
                    <a:pt x="340" y="824"/>
                  </a:lnTo>
                  <a:lnTo>
                    <a:pt x="338" y="824"/>
                  </a:lnTo>
                  <a:lnTo>
                    <a:pt x="338" y="822"/>
                  </a:lnTo>
                  <a:lnTo>
                    <a:pt x="338" y="820"/>
                  </a:lnTo>
                  <a:lnTo>
                    <a:pt x="340" y="820"/>
                  </a:lnTo>
                  <a:lnTo>
                    <a:pt x="342" y="820"/>
                  </a:lnTo>
                  <a:lnTo>
                    <a:pt x="344" y="818"/>
                  </a:lnTo>
                  <a:lnTo>
                    <a:pt x="346" y="817"/>
                  </a:lnTo>
                  <a:lnTo>
                    <a:pt x="350" y="815"/>
                  </a:lnTo>
                  <a:lnTo>
                    <a:pt x="352" y="813"/>
                  </a:lnTo>
                  <a:lnTo>
                    <a:pt x="354" y="811"/>
                  </a:lnTo>
                  <a:lnTo>
                    <a:pt x="355" y="809"/>
                  </a:lnTo>
                  <a:lnTo>
                    <a:pt x="357" y="807"/>
                  </a:lnTo>
                  <a:lnTo>
                    <a:pt x="359" y="805"/>
                  </a:lnTo>
                  <a:lnTo>
                    <a:pt x="361" y="803"/>
                  </a:lnTo>
                  <a:lnTo>
                    <a:pt x="363" y="801"/>
                  </a:lnTo>
                  <a:lnTo>
                    <a:pt x="363" y="798"/>
                  </a:lnTo>
                  <a:lnTo>
                    <a:pt x="365" y="796"/>
                  </a:lnTo>
                  <a:lnTo>
                    <a:pt x="365" y="794"/>
                  </a:lnTo>
                  <a:lnTo>
                    <a:pt x="367" y="792"/>
                  </a:lnTo>
                  <a:lnTo>
                    <a:pt x="371" y="792"/>
                  </a:lnTo>
                  <a:lnTo>
                    <a:pt x="374" y="790"/>
                  </a:lnTo>
                  <a:lnTo>
                    <a:pt x="376" y="788"/>
                  </a:lnTo>
                  <a:lnTo>
                    <a:pt x="378" y="786"/>
                  </a:lnTo>
                  <a:lnTo>
                    <a:pt x="380" y="784"/>
                  </a:lnTo>
                  <a:lnTo>
                    <a:pt x="382" y="783"/>
                  </a:lnTo>
                  <a:lnTo>
                    <a:pt x="386" y="781"/>
                  </a:lnTo>
                  <a:lnTo>
                    <a:pt x="388" y="779"/>
                  </a:lnTo>
                  <a:lnTo>
                    <a:pt x="390" y="777"/>
                  </a:lnTo>
                  <a:lnTo>
                    <a:pt x="391" y="777"/>
                  </a:lnTo>
                  <a:lnTo>
                    <a:pt x="391" y="775"/>
                  </a:lnTo>
                  <a:lnTo>
                    <a:pt x="393" y="771"/>
                  </a:lnTo>
                  <a:lnTo>
                    <a:pt x="395" y="767"/>
                  </a:lnTo>
                  <a:lnTo>
                    <a:pt x="397" y="766"/>
                  </a:lnTo>
                  <a:lnTo>
                    <a:pt x="397" y="764"/>
                  </a:lnTo>
                  <a:lnTo>
                    <a:pt x="399" y="762"/>
                  </a:lnTo>
                  <a:lnTo>
                    <a:pt x="403" y="762"/>
                  </a:lnTo>
                  <a:lnTo>
                    <a:pt x="403" y="764"/>
                  </a:lnTo>
                  <a:lnTo>
                    <a:pt x="407" y="767"/>
                  </a:lnTo>
                  <a:lnTo>
                    <a:pt x="408" y="766"/>
                  </a:lnTo>
                  <a:lnTo>
                    <a:pt x="410" y="762"/>
                  </a:lnTo>
                  <a:lnTo>
                    <a:pt x="412" y="758"/>
                  </a:lnTo>
                  <a:lnTo>
                    <a:pt x="416" y="756"/>
                  </a:lnTo>
                  <a:lnTo>
                    <a:pt x="418" y="756"/>
                  </a:lnTo>
                  <a:lnTo>
                    <a:pt x="420" y="756"/>
                  </a:lnTo>
                  <a:lnTo>
                    <a:pt x="424" y="756"/>
                  </a:lnTo>
                  <a:lnTo>
                    <a:pt x="425" y="756"/>
                  </a:lnTo>
                  <a:lnTo>
                    <a:pt x="427" y="754"/>
                  </a:lnTo>
                  <a:lnTo>
                    <a:pt x="431" y="754"/>
                  </a:lnTo>
                  <a:lnTo>
                    <a:pt x="433" y="752"/>
                  </a:lnTo>
                  <a:lnTo>
                    <a:pt x="437" y="752"/>
                  </a:lnTo>
                  <a:lnTo>
                    <a:pt x="441" y="752"/>
                  </a:lnTo>
                  <a:lnTo>
                    <a:pt x="442" y="752"/>
                  </a:lnTo>
                  <a:lnTo>
                    <a:pt x="446" y="752"/>
                  </a:lnTo>
                  <a:lnTo>
                    <a:pt x="450" y="752"/>
                  </a:lnTo>
                  <a:lnTo>
                    <a:pt x="452" y="754"/>
                  </a:lnTo>
                  <a:lnTo>
                    <a:pt x="456" y="756"/>
                  </a:lnTo>
                  <a:lnTo>
                    <a:pt x="458" y="758"/>
                  </a:lnTo>
                  <a:lnTo>
                    <a:pt x="459" y="760"/>
                  </a:lnTo>
                  <a:lnTo>
                    <a:pt x="459" y="762"/>
                  </a:lnTo>
                  <a:lnTo>
                    <a:pt x="461" y="766"/>
                  </a:lnTo>
                  <a:lnTo>
                    <a:pt x="461" y="769"/>
                  </a:lnTo>
                  <a:lnTo>
                    <a:pt x="459" y="773"/>
                  </a:lnTo>
                  <a:lnTo>
                    <a:pt x="459" y="775"/>
                  </a:lnTo>
                  <a:lnTo>
                    <a:pt x="459" y="779"/>
                  </a:lnTo>
                  <a:lnTo>
                    <a:pt x="461" y="781"/>
                  </a:lnTo>
                  <a:lnTo>
                    <a:pt x="463" y="783"/>
                  </a:lnTo>
                  <a:lnTo>
                    <a:pt x="465" y="784"/>
                  </a:lnTo>
                  <a:lnTo>
                    <a:pt x="467" y="786"/>
                  </a:lnTo>
                  <a:lnTo>
                    <a:pt x="471" y="786"/>
                  </a:lnTo>
                  <a:lnTo>
                    <a:pt x="471" y="788"/>
                  </a:lnTo>
                  <a:lnTo>
                    <a:pt x="473" y="788"/>
                  </a:lnTo>
                  <a:lnTo>
                    <a:pt x="486" y="786"/>
                  </a:lnTo>
                  <a:lnTo>
                    <a:pt x="488" y="786"/>
                  </a:lnTo>
                  <a:lnTo>
                    <a:pt x="490" y="786"/>
                  </a:lnTo>
                  <a:lnTo>
                    <a:pt x="493" y="784"/>
                  </a:lnTo>
                  <a:lnTo>
                    <a:pt x="495" y="783"/>
                  </a:lnTo>
                  <a:lnTo>
                    <a:pt x="497" y="781"/>
                  </a:lnTo>
                  <a:lnTo>
                    <a:pt x="501" y="781"/>
                  </a:lnTo>
                  <a:lnTo>
                    <a:pt x="503" y="781"/>
                  </a:lnTo>
                  <a:lnTo>
                    <a:pt x="507" y="781"/>
                  </a:lnTo>
                  <a:lnTo>
                    <a:pt x="509" y="779"/>
                  </a:lnTo>
                  <a:lnTo>
                    <a:pt x="512" y="779"/>
                  </a:lnTo>
                  <a:lnTo>
                    <a:pt x="514" y="777"/>
                  </a:lnTo>
                  <a:lnTo>
                    <a:pt x="518" y="777"/>
                  </a:lnTo>
                  <a:lnTo>
                    <a:pt x="520" y="777"/>
                  </a:lnTo>
                  <a:lnTo>
                    <a:pt x="524" y="777"/>
                  </a:lnTo>
                  <a:lnTo>
                    <a:pt x="526" y="779"/>
                  </a:lnTo>
                  <a:lnTo>
                    <a:pt x="529" y="777"/>
                  </a:lnTo>
                  <a:lnTo>
                    <a:pt x="531" y="775"/>
                  </a:lnTo>
                  <a:lnTo>
                    <a:pt x="531" y="773"/>
                  </a:lnTo>
                  <a:lnTo>
                    <a:pt x="529" y="771"/>
                  </a:lnTo>
                  <a:lnTo>
                    <a:pt x="531" y="767"/>
                  </a:lnTo>
                  <a:lnTo>
                    <a:pt x="533" y="767"/>
                  </a:lnTo>
                  <a:lnTo>
                    <a:pt x="535" y="766"/>
                  </a:lnTo>
                  <a:lnTo>
                    <a:pt x="537" y="764"/>
                  </a:lnTo>
                  <a:lnTo>
                    <a:pt x="539" y="762"/>
                  </a:lnTo>
                  <a:lnTo>
                    <a:pt x="539" y="760"/>
                  </a:lnTo>
                  <a:lnTo>
                    <a:pt x="541" y="758"/>
                  </a:lnTo>
                  <a:lnTo>
                    <a:pt x="543" y="756"/>
                  </a:lnTo>
                  <a:lnTo>
                    <a:pt x="544" y="754"/>
                  </a:lnTo>
                  <a:lnTo>
                    <a:pt x="544" y="752"/>
                  </a:lnTo>
                  <a:lnTo>
                    <a:pt x="546" y="752"/>
                  </a:lnTo>
                  <a:lnTo>
                    <a:pt x="546" y="750"/>
                  </a:lnTo>
                  <a:lnTo>
                    <a:pt x="548" y="749"/>
                  </a:lnTo>
                  <a:lnTo>
                    <a:pt x="550" y="749"/>
                  </a:lnTo>
                  <a:lnTo>
                    <a:pt x="550" y="747"/>
                  </a:lnTo>
                  <a:lnTo>
                    <a:pt x="550" y="745"/>
                  </a:lnTo>
                  <a:lnTo>
                    <a:pt x="550" y="743"/>
                  </a:lnTo>
                  <a:lnTo>
                    <a:pt x="552" y="743"/>
                  </a:lnTo>
                  <a:lnTo>
                    <a:pt x="554" y="739"/>
                  </a:lnTo>
                  <a:lnTo>
                    <a:pt x="554" y="737"/>
                  </a:lnTo>
                  <a:lnTo>
                    <a:pt x="556" y="737"/>
                  </a:lnTo>
                  <a:lnTo>
                    <a:pt x="558" y="735"/>
                  </a:lnTo>
                  <a:lnTo>
                    <a:pt x="560" y="733"/>
                  </a:lnTo>
                  <a:lnTo>
                    <a:pt x="561" y="730"/>
                  </a:lnTo>
                  <a:lnTo>
                    <a:pt x="563" y="726"/>
                  </a:lnTo>
                  <a:lnTo>
                    <a:pt x="565" y="726"/>
                  </a:lnTo>
                  <a:lnTo>
                    <a:pt x="565" y="722"/>
                  </a:lnTo>
                  <a:lnTo>
                    <a:pt x="567" y="720"/>
                  </a:lnTo>
                  <a:lnTo>
                    <a:pt x="569" y="718"/>
                  </a:lnTo>
                  <a:lnTo>
                    <a:pt x="569" y="715"/>
                  </a:lnTo>
                  <a:lnTo>
                    <a:pt x="571" y="713"/>
                  </a:lnTo>
                  <a:lnTo>
                    <a:pt x="573" y="713"/>
                  </a:lnTo>
                  <a:lnTo>
                    <a:pt x="573" y="711"/>
                  </a:lnTo>
                  <a:lnTo>
                    <a:pt x="575" y="707"/>
                  </a:lnTo>
                  <a:lnTo>
                    <a:pt x="575" y="705"/>
                  </a:lnTo>
                  <a:lnTo>
                    <a:pt x="575" y="703"/>
                  </a:lnTo>
                  <a:lnTo>
                    <a:pt x="573" y="699"/>
                  </a:lnTo>
                  <a:lnTo>
                    <a:pt x="573" y="698"/>
                  </a:lnTo>
                  <a:lnTo>
                    <a:pt x="573" y="696"/>
                  </a:lnTo>
                  <a:lnTo>
                    <a:pt x="573" y="694"/>
                  </a:lnTo>
                  <a:lnTo>
                    <a:pt x="573" y="692"/>
                  </a:lnTo>
                  <a:lnTo>
                    <a:pt x="573" y="690"/>
                  </a:lnTo>
                  <a:lnTo>
                    <a:pt x="573" y="688"/>
                  </a:lnTo>
                  <a:lnTo>
                    <a:pt x="573" y="686"/>
                  </a:lnTo>
                  <a:lnTo>
                    <a:pt x="573" y="684"/>
                  </a:lnTo>
                  <a:lnTo>
                    <a:pt x="571" y="681"/>
                  </a:lnTo>
                  <a:lnTo>
                    <a:pt x="569" y="677"/>
                  </a:lnTo>
                  <a:lnTo>
                    <a:pt x="569" y="675"/>
                  </a:lnTo>
                  <a:lnTo>
                    <a:pt x="565" y="671"/>
                  </a:lnTo>
                  <a:lnTo>
                    <a:pt x="565" y="667"/>
                  </a:lnTo>
                  <a:lnTo>
                    <a:pt x="561" y="665"/>
                  </a:lnTo>
                  <a:lnTo>
                    <a:pt x="561" y="664"/>
                  </a:lnTo>
                  <a:lnTo>
                    <a:pt x="560" y="662"/>
                  </a:lnTo>
                  <a:lnTo>
                    <a:pt x="558" y="658"/>
                  </a:lnTo>
                  <a:lnTo>
                    <a:pt x="558" y="656"/>
                  </a:lnTo>
                  <a:lnTo>
                    <a:pt x="556" y="656"/>
                  </a:lnTo>
                  <a:lnTo>
                    <a:pt x="556" y="650"/>
                  </a:lnTo>
                  <a:lnTo>
                    <a:pt x="558" y="648"/>
                  </a:lnTo>
                  <a:lnTo>
                    <a:pt x="558" y="647"/>
                  </a:lnTo>
                  <a:lnTo>
                    <a:pt x="558" y="645"/>
                  </a:lnTo>
                  <a:lnTo>
                    <a:pt x="560" y="643"/>
                  </a:lnTo>
                  <a:lnTo>
                    <a:pt x="561" y="643"/>
                  </a:lnTo>
                  <a:lnTo>
                    <a:pt x="563" y="641"/>
                  </a:lnTo>
                  <a:lnTo>
                    <a:pt x="563" y="639"/>
                  </a:lnTo>
                  <a:lnTo>
                    <a:pt x="563" y="635"/>
                  </a:lnTo>
                  <a:lnTo>
                    <a:pt x="563" y="633"/>
                  </a:lnTo>
                  <a:lnTo>
                    <a:pt x="567" y="626"/>
                  </a:lnTo>
                  <a:lnTo>
                    <a:pt x="569" y="624"/>
                  </a:lnTo>
                  <a:lnTo>
                    <a:pt x="569" y="614"/>
                  </a:lnTo>
                  <a:lnTo>
                    <a:pt x="567" y="607"/>
                  </a:lnTo>
                  <a:lnTo>
                    <a:pt x="567" y="603"/>
                  </a:lnTo>
                  <a:lnTo>
                    <a:pt x="565" y="599"/>
                  </a:lnTo>
                  <a:lnTo>
                    <a:pt x="561" y="596"/>
                  </a:lnTo>
                  <a:lnTo>
                    <a:pt x="560" y="594"/>
                  </a:lnTo>
                  <a:lnTo>
                    <a:pt x="558" y="594"/>
                  </a:lnTo>
                  <a:lnTo>
                    <a:pt x="554" y="592"/>
                  </a:lnTo>
                  <a:lnTo>
                    <a:pt x="554" y="590"/>
                  </a:lnTo>
                  <a:lnTo>
                    <a:pt x="552" y="590"/>
                  </a:lnTo>
                  <a:lnTo>
                    <a:pt x="552" y="588"/>
                  </a:lnTo>
                  <a:lnTo>
                    <a:pt x="550" y="588"/>
                  </a:lnTo>
                  <a:lnTo>
                    <a:pt x="548" y="588"/>
                  </a:lnTo>
                  <a:lnTo>
                    <a:pt x="546" y="588"/>
                  </a:lnTo>
                  <a:lnTo>
                    <a:pt x="544" y="588"/>
                  </a:lnTo>
                  <a:lnTo>
                    <a:pt x="543" y="588"/>
                  </a:lnTo>
                  <a:lnTo>
                    <a:pt x="541" y="588"/>
                  </a:lnTo>
                  <a:lnTo>
                    <a:pt x="539" y="588"/>
                  </a:lnTo>
                  <a:lnTo>
                    <a:pt x="537" y="588"/>
                  </a:lnTo>
                  <a:lnTo>
                    <a:pt x="535" y="588"/>
                  </a:lnTo>
                  <a:lnTo>
                    <a:pt x="533" y="588"/>
                  </a:lnTo>
                  <a:lnTo>
                    <a:pt x="531" y="586"/>
                  </a:lnTo>
                  <a:lnTo>
                    <a:pt x="529" y="586"/>
                  </a:lnTo>
                  <a:lnTo>
                    <a:pt x="527" y="586"/>
                  </a:lnTo>
                  <a:lnTo>
                    <a:pt x="526" y="584"/>
                  </a:lnTo>
                  <a:lnTo>
                    <a:pt x="524" y="582"/>
                  </a:lnTo>
                  <a:lnTo>
                    <a:pt x="520" y="580"/>
                  </a:lnTo>
                  <a:lnTo>
                    <a:pt x="518" y="579"/>
                  </a:lnTo>
                  <a:lnTo>
                    <a:pt x="516" y="579"/>
                  </a:lnTo>
                  <a:lnTo>
                    <a:pt x="516" y="577"/>
                  </a:lnTo>
                  <a:lnTo>
                    <a:pt x="514" y="577"/>
                  </a:lnTo>
                  <a:lnTo>
                    <a:pt x="512" y="575"/>
                  </a:lnTo>
                  <a:lnTo>
                    <a:pt x="510" y="573"/>
                  </a:lnTo>
                  <a:lnTo>
                    <a:pt x="509" y="571"/>
                  </a:lnTo>
                  <a:lnTo>
                    <a:pt x="509" y="569"/>
                  </a:lnTo>
                  <a:lnTo>
                    <a:pt x="507" y="569"/>
                  </a:lnTo>
                  <a:lnTo>
                    <a:pt x="507" y="567"/>
                  </a:lnTo>
                  <a:lnTo>
                    <a:pt x="507" y="565"/>
                  </a:lnTo>
                  <a:lnTo>
                    <a:pt x="505" y="565"/>
                  </a:lnTo>
                  <a:lnTo>
                    <a:pt x="505" y="563"/>
                  </a:lnTo>
                  <a:lnTo>
                    <a:pt x="503" y="563"/>
                  </a:lnTo>
                  <a:lnTo>
                    <a:pt x="503" y="562"/>
                  </a:lnTo>
                  <a:lnTo>
                    <a:pt x="503" y="560"/>
                  </a:lnTo>
                  <a:lnTo>
                    <a:pt x="501" y="560"/>
                  </a:lnTo>
                  <a:lnTo>
                    <a:pt x="503" y="558"/>
                  </a:lnTo>
                  <a:lnTo>
                    <a:pt x="503" y="554"/>
                  </a:lnTo>
                  <a:lnTo>
                    <a:pt x="501" y="550"/>
                  </a:lnTo>
                  <a:lnTo>
                    <a:pt x="501" y="546"/>
                  </a:lnTo>
                  <a:lnTo>
                    <a:pt x="501" y="543"/>
                  </a:lnTo>
                  <a:lnTo>
                    <a:pt x="499" y="541"/>
                  </a:lnTo>
                  <a:lnTo>
                    <a:pt x="499" y="539"/>
                  </a:lnTo>
                  <a:lnTo>
                    <a:pt x="501" y="535"/>
                  </a:lnTo>
                  <a:lnTo>
                    <a:pt x="501" y="531"/>
                  </a:lnTo>
                  <a:lnTo>
                    <a:pt x="505" y="527"/>
                  </a:lnTo>
                  <a:lnTo>
                    <a:pt x="505" y="526"/>
                  </a:lnTo>
                  <a:lnTo>
                    <a:pt x="507" y="524"/>
                  </a:lnTo>
                  <a:lnTo>
                    <a:pt x="507" y="518"/>
                  </a:lnTo>
                  <a:lnTo>
                    <a:pt x="507" y="516"/>
                  </a:lnTo>
                  <a:lnTo>
                    <a:pt x="509" y="514"/>
                  </a:lnTo>
                  <a:lnTo>
                    <a:pt x="509" y="510"/>
                  </a:lnTo>
                  <a:lnTo>
                    <a:pt x="510" y="509"/>
                  </a:lnTo>
                  <a:lnTo>
                    <a:pt x="510" y="507"/>
                  </a:lnTo>
                  <a:lnTo>
                    <a:pt x="512" y="505"/>
                  </a:lnTo>
                  <a:lnTo>
                    <a:pt x="516" y="503"/>
                  </a:lnTo>
                  <a:lnTo>
                    <a:pt x="518" y="501"/>
                  </a:lnTo>
                  <a:lnTo>
                    <a:pt x="520" y="499"/>
                  </a:lnTo>
                  <a:lnTo>
                    <a:pt x="520" y="497"/>
                  </a:lnTo>
                  <a:lnTo>
                    <a:pt x="520" y="493"/>
                  </a:lnTo>
                  <a:lnTo>
                    <a:pt x="520" y="492"/>
                  </a:lnTo>
                  <a:lnTo>
                    <a:pt x="520" y="488"/>
                  </a:lnTo>
                  <a:lnTo>
                    <a:pt x="520" y="486"/>
                  </a:lnTo>
                  <a:lnTo>
                    <a:pt x="520" y="484"/>
                  </a:lnTo>
                  <a:lnTo>
                    <a:pt x="520" y="482"/>
                  </a:lnTo>
                  <a:lnTo>
                    <a:pt x="522" y="480"/>
                  </a:lnTo>
                  <a:lnTo>
                    <a:pt x="522" y="478"/>
                  </a:lnTo>
                  <a:lnTo>
                    <a:pt x="522" y="476"/>
                  </a:lnTo>
                  <a:lnTo>
                    <a:pt x="522" y="475"/>
                  </a:lnTo>
                  <a:lnTo>
                    <a:pt x="522" y="473"/>
                  </a:lnTo>
                  <a:lnTo>
                    <a:pt x="524" y="471"/>
                  </a:lnTo>
                  <a:lnTo>
                    <a:pt x="526" y="467"/>
                  </a:lnTo>
                  <a:lnTo>
                    <a:pt x="527" y="463"/>
                  </a:lnTo>
                  <a:lnTo>
                    <a:pt x="529" y="461"/>
                  </a:lnTo>
                  <a:lnTo>
                    <a:pt x="529" y="459"/>
                  </a:lnTo>
                  <a:lnTo>
                    <a:pt x="527" y="458"/>
                  </a:lnTo>
                  <a:lnTo>
                    <a:pt x="527" y="454"/>
                  </a:lnTo>
                  <a:lnTo>
                    <a:pt x="526" y="454"/>
                  </a:lnTo>
                  <a:lnTo>
                    <a:pt x="526" y="452"/>
                  </a:lnTo>
                  <a:lnTo>
                    <a:pt x="526" y="450"/>
                  </a:lnTo>
                  <a:lnTo>
                    <a:pt x="527" y="448"/>
                  </a:lnTo>
                  <a:lnTo>
                    <a:pt x="529" y="446"/>
                  </a:lnTo>
                  <a:lnTo>
                    <a:pt x="529" y="444"/>
                  </a:lnTo>
                  <a:lnTo>
                    <a:pt x="531" y="442"/>
                  </a:lnTo>
                  <a:lnTo>
                    <a:pt x="531" y="441"/>
                  </a:lnTo>
                  <a:lnTo>
                    <a:pt x="533" y="441"/>
                  </a:lnTo>
                  <a:lnTo>
                    <a:pt x="535" y="441"/>
                  </a:lnTo>
                  <a:lnTo>
                    <a:pt x="535" y="439"/>
                  </a:lnTo>
                  <a:lnTo>
                    <a:pt x="537" y="439"/>
                  </a:lnTo>
                  <a:lnTo>
                    <a:pt x="537" y="437"/>
                  </a:lnTo>
                  <a:lnTo>
                    <a:pt x="539" y="435"/>
                  </a:lnTo>
                  <a:lnTo>
                    <a:pt x="539" y="433"/>
                  </a:lnTo>
                  <a:lnTo>
                    <a:pt x="539" y="431"/>
                  </a:lnTo>
                  <a:lnTo>
                    <a:pt x="537" y="429"/>
                  </a:lnTo>
                  <a:lnTo>
                    <a:pt x="537" y="427"/>
                  </a:lnTo>
                  <a:lnTo>
                    <a:pt x="537" y="425"/>
                  </a:lnTo>
                  <a:lnTo>
                    <a:pt x="537" y="424"/>
                  </a:lnTo>
                  <a:lnTo>
                    <a:pt x="537" y="422"/>
                  </a:lnTo>
                  <a:lnTo>
                    <a:pt x="539" y="420"/>
                  </a:lnTo>
                  <a:lnTo>
                    <a:pt x="541" y="420"/>
                  </a:lnTo>
                  <a:lnTo>
                    <a:pt x="541" y="422"/>
                  </a:lnTo>
                  <a:lnTo>
                    <a:pt x="543" y="422"/>
                  </a:lnTo>
                  <a:lnTo>
                    <a:pt x="544" y="422"/>
                  </a:lnTo>
                  <a:lnTo>
                    <a:pt x="544" y="424"/>
                  </a:lnTo>
                  <a:lnTo>
                    <a:pt x="546" y="424"/>
                  </a:lnTo>
                  <a:lnTo>
                    <a:pt x="548" y="424"/>
                  </a:lnTo>
                  <a:lnTo>
                    <a:pt x="550" y="424"/>
                  </a:lnTo>
                  <a:lnTo>
                    <a:pt x="552" y="424"/>
                  </a:lnTo>
                  <a:lnTo>
                    <a:pt x="554" y="424"/>
                  </a:lnTo>
                  <a:lnTo>
                    <a:pt x="556" y="424"/>
                  </a:lnTo>
                  <a:lnTo>
                    <a:pt x="558" y="424"/>
                  </a:lnTo>
                  <a:lnTo>
                    <a:pt x="560" y="422"/>
                  </a:lnTo>
                  <a:lnTo>
                    <a:pt x="561" y="422"/>
                  </a:lnTo>
                  <a:lnTo>
                    <a:pt x="563" y="420"/>
                  </a:lnTo>
                  <a:lnTo>
                    <a:pt x="565" y="418"/>
                  </a:lnTo>
                  <a:lnTo>
                    <a:pt x="565" y="416"/>
                  </a:lnTo>
                  <a:lnTo>
                    <a:pt x="565" y="414"/>
                  </a:lnTo>
                  <a:lnTo>
                    <a:pt x="565" y="412"/>
                  </a:lnTo>
                  <a:lnTo>
                    <a:pt x="565" y="410"/>
                  </a:lnTo>
                  <a:lnTo>
                    <a:pt x="565" y="408"/>
                  </a:lnTo>
                  <a:lnTo>
                    <a:pt x="567" y="405"/>
                  </a:lnTo>
                  <a:lnTo>
                    <a:pt x="567" y="403"/>
                  </a:lnTo>
                  <a:lnTo>
                    <a:pt x="567" y="399"/>
                  </a:lnTo>
                  <a:lnTo>
                    <a:pt x="567" y="397"/>
                  </a:lnTo>
                  <a:lnTo>
                    <a:pt x="567" y="395"/>
                  </a:lnTo>
                  <a:lnTo>
                    <a:pt x="567" y="391"/>
                  </a:lnTo>
                  <a:lnTo>
                    <a:pt x="567" y="388"/>
                  </a:lnTo>
                  <a:lnTo>
                    <a:pt x="567" y="386"/>
                  </a:lnTo>
                  <a:lnTo>
                    <a:pt x="565" y="386"/>
                  </a:lnTo>
                  <a:lnTo>
                    <a:pt x="565" y="384"/>
                  </a:lnTo>
                  <a:lnTo>
                    <a:pt x="567" y="384"/>
                  </a:lnTo>
                  <a:lnTo>
                    <a:pt x="569" y="382"/>
                  </a:lnTo>
                  <a:lnTo>
                    <a:pt x="569" y="380"/>
                  </a:lnTo>
                  <a:lnTo>
                    <a:pt x="567" y="378"/>
                  </a:lnTo>
                  <a:lnTo>
                    <a:pt x="565" y="376"/>
                  </a:lnTo>
                  <a:lnTo>
                    <a:pt x="563" y="374"/>
                  </a:lnTo>
                  <a:lnTo>
                    <a:pt x="561" y="374"/>
                  </a:lnTo>
                  <a:lnTo>
                    <a:pt x="560" y="374"/>
                  </a:lnTo>
                  <a:lnTo>
                    <a:pt x="558" y="374"/>
                  </a:lnTo>
                  <a:lnTo>
                    <a:pt x="556" y="373"/>
                  </a:lnTo>
                  <a:lnTo>
                    <a:pt x="554" y="374"/>
                  </a:lnTo>
                  <a:lnTo>
                    <a:pt x="550" y="374"/>
                  </a:lnTo>
                  <a:lnTo>
                    <a:pt x="548" y="374"/>
                  </a:lnTo>
                  <a:lnTo>
                    <a:pt x="546" y="374"/>
                  </a:lnTo>
                  <a:lnTo>
                    <a:pt x="543" y="374"/>
                  </a:lnTo>
                  <a:lnTo>
                    <a:pt x="541" y="374"/>
                  </a:lnTo>
                  <a:lnTo>
                    <a:pt x="539" y="376"/>
                  </a:lnTo>
                  <a:lnTo>
                    <a:pt x="537" y="376"/>
                  </a:lnTo>
                  <a:lnTo>
                    <a:pt x="535" y="376"/>
                  </a:lnTo>
                  <a:lnTo>
                    <a:pt x="533" y="376"/>
                  </a:lnTo>
                  <a:lnTo>
                    <a:pt x="531" y="376"/>
                  </a:lnTo>
                  <a:lnTo>
                    <a:pt x="529" y="376"/>
                  </a:lnTo>
                  <a:lnTo>
                    <a:pt x="527" y="374"/>
                  </a:lnTo>
                  <a:lnTo>
                    <a:pt x="526" y="374"/>
                  </a:lnTo>
                  <a:lnTo>
                    <a:pt x="524" y="374"/>
                  </a:lnTo>
                  <a:lnTo>
                    <a:pt x="524" y="373"/>
                  </a:lnTo>
                  <a:lnTo>
                    <a:pt x="520" y="373"/>
                  </a:lnTo>
                  <a:lnTo>
                    <a:pt x="518" y="373"/>
                  </a:lnTo>
                  <a:lnTo>
                    <a:pt x="516" y="373"/>
                  </a:lnTo>
                  <a:lnTo>
                    <a:pt x="514" y="373"/>
                  </a:lnTo>
                  <a:lnTo>
                    <a:pt x="512" y="373"/>
                  </a:lnTo>
                  <a:lnTo>
                    <a:pt x="510" y="373"/>
                  </a:lnTo>
                  <a:lnTo>
                    <a:pt x="509" y="371"/>
                  </a:lnTo>
                  <a:lnTo>
                    <a:pt x="509" y="369"/>
                  </a:lnTo>
                  <a:lnTo>
                    <a:pt x="507" y="367"/>
                  </a:lnTo>
                  <a:lnTo>
                    <a:pt x="507" y="365"/>
                  </a:lnTo>
                  <a:lnTo>
                    <a:pt x="507" y="363"/>
                  </a:lnTo>
                  <a:lnTo>
                    <a:pt x="505" y="363"/>
                  </a:lnTo>
                  <a:lnTo>
                    <a:pt x="503" y="361"/>
                  </a:lnTo>
                  <a:lnTo>
                    <a:pt x="501" y="361"/>
                  </a:lnTo>
                  <a:lnTo>
                    <a:pt x="499" y="359"/>
                  </a:lnTo>
                  <a:lnTo>
                    <a:pt x="497" y="357"/>
                  </a:lnTo>
                  <a:lnTo>
                    <a:pt x="497" y="356"/>
                  </a:lnTo>
                  <a:lnTo>
                    <a:pt x="497" y="354"/>
                  </a:lnTo>
                  <a:lnTo>
                    <a:pt x="497" y="352"/>
                  </a:lnTo>
                  <a:lnTo>
                    <a:pt x="495" y="350"/>
                  </a:lnTo>
                  <a:lnTo>
                    <a:pt x="493" y="348"/>
                  </a:lnTo>
                  <a:lnTo>
                    <a:pt x="492" y="348"/>
                  </a:lnTo>
                  <a:lnTo>
                    <a:pt x="490" y="348"/>
                  </a:lnTo>
                  <a:lnTo>
                    <a:pt x="488" y="350"/>
                  </a:lnTo>
                  <a:lnTo>
                    <a:pt x="486" y="350"/>
                  </a:lnTo>
                  <a:lnTo>
                    <a:pt x="484" y="350"/>
                  </a:lnTo>
                  <a:lnTo>
                    <a:pt x="482" y="352"/>
                  </a:lnTo>
                  <a:lnTo>
                    <a:pt x="482" y="354"/>
                  </a:lnTo>
                  <a:lnTo>
                    <a:pt x="480" y="354"/>
                  </a:lnTo>
                  <a:lnTo>
                    <a:pt x="478" y="354"/>
                  </a:lnTo>
                  <a:lnTo>
                    <a:pt x="476" y="354"/>
                  </a:lnTo>
                  <a:lnTo>
                    <a:pt x="475" y="354"/>
                  </a:lnTo>
                  <a:lnTo>
                    <a:pt x="475" y="352"/>
                  </a:lnTo>
                  <a:lnTo>
                    <a:pt x="473" y="352"/>
                  </a:lnTo>
                  <a:lnTo>
                    <a:pt x="471" y="352"/>
                  </a:lnTo>
                  <a:lnTo>
                    <a:pt x="469" y="352"/>
                  </a:lnTo>
                  <a:lnTo>
                    <a:pt x="467" y="352"/>
                  </a:lnTo>
                  <a:lnTo>
                    <a:pt x="465" y="352"/>
                  </a:lnTo>
                  <a:lnTo>
                    <a:pt x="465" y="350"/>
                  </a:lnTo>
                  <a:lnTo>
                    <a:pt x="463" y="350"/>
                  </a:lnTo>
                  <a:lnTo>
                    <a:pt x="461" y="348"/>
                  </a:lnTo>
                  <a:lnTo>
                    <a:pt x="459" y="348"/>
                  </a:lnTo>
                  <a:lnTo>
                    <a:pt x="459" y="350"/>
                  </a:lnTo>
                  <a:lnTo>
                    <a:pt x="458" y="350"/>
                  </a:lnTo>
                  <a:lnTo>
                    <a:pt x="456" y="350"/>
                  </a:lnTo>
                  <a:lnTo>
                    <a:pt x="456" y="352"/>
                  </a:lnTo>
                  <a:lnTo>
                    <a:pt x="454" y="352"/>
                  </a:lnTo>
                  <a:lnTo>
                    <a:pt x="454" y="354"/>
                  </a:lnTo>
                  <a:lnTo>
                    <a:pt x="452" y="354"/>
                  </a:lnTo>
                  <a:lnTo>
                    <a:pt x="450" y="354"/>
                  </a:lnTo>
                  <a:lnTo>
                    <a:pt x="448" y="354"/>
                  </a:lnTo>
                  <a:lnTo>
                    <a:pt x="446" y="354"/>
                  </a:lnTo>
                  <a:lnTo>
                    <a:pt x="442" y="354"/>
                  </a:lnTo>
                  <a:lnTo>
                    <a:pt x="441" y="354"/>
                  </a:lnTo>
                  <a:lnTo>
                    <a:pt x="439" y="354"/>
                  </a:lnTo>
                  <a:lnTo>
                    <a:pt x="437" y="354"/>
                  </a:lnTo>
                  <a:lnTo>
                    <a:pt x="435" y="356"/>
                  </a:lnTo>
                  <a:lnTo>
                    <a:pt x="433" y="356"/>
                  </a:lnTo>
                  <a:lnTo>
                    <a:pt x="433" y="357"/>
                  </a:lnTo>
                  <a:lnTo>
                    <a:pt x="431" y="357"/>
                  </a:lnTo>
                  <a:lnTo>
                    <a:pt x="429" y="359"/>
                  </a:lnTo>
                  <a:lnTo>
                    <a:pt x="427" y="359"/>
                  </a:lnTo>
                  <a:lnTo>
                    <a:pt x="425" y="359"/>
                  </a:lnTo>
                  <a:lnTo>
                    <a:pt x="424" y="359"/>
                  </a:lnTo>
                  <a:lnTo>
                    <a:pt x="422" y="357"/>
                  </a:lnTo>
                  <a:lnTo>
                    <a:pt x="420" y="356"/>
                  </a:lnTo>
                  <a:lnTo>
                    <a:pt x="418" y="356"/>
                  </a:lnTo>
                  <a:lnTo>
                    <a:pt x="416" y="356"/>
                  </a:lnTo>
                  <a:lnTo>
                    <a:pt x="414" y="356"/>
                  </a:lnTo>
                  <a:lnTo>
                    <a:pt x="412" y="357"/>
                  </a:lnTo>
                  <a:lnTo>
                    <a:pt x="410" y="357"/>
                  </a:lnTo>
                  <a:lnTo>
                    <a:pt x="408" y="357"/>
                  </a:lnTo>
                  <a:lnTo>
                    <a:pt x="408" y="359"/>
                  </a:lnTo>
                  <a:lnTo>
                    <a:pt x="407" y="359"/>
                  </a:lnTo>
                  <a:lnTo>
                    <a:pt x="405" y="361"/>
                  </a:lnTo>
                  <a:lnTo>
                    <a:pt x="403" y="363"/>
                  </a:lnTo>
                  <a:lnTo>
                    <a:pt x="401" y="363"/>
                  </a:lnTo>
                  <a:lnTo>
                    <a:pt x="399" y="365"/>
                  </a:lnTo>
                  <a:lnTo>
                    <a:pt x="397" y="365"/>
                  </a:lnTo>
                  <a:lnTo>
                    <a:pt x="395" y="365"/>
                  </a:lnTo>
                  <a:lnTo>
                    <a:pt x="393" y="365"/>
                  </a:lnTo>
                  <a:lnTo>
                    <a:pt x="391" y="363"/>
                  </a:lnTo>
                  <a:lnTo>
                    <a:pt x="390" y="363"/>
                  </a:lnTo>
                  <a:lnTo>
                    <a:pt x="388" y="363"/>
                  </a:lnTo>
                  <a:lnTo>
                    <a:pt x="384" y="363"/>
                  </a:lnTo>
                  <a:lnTo>
                    <a:pt x="382" y="363"/>
                  </a:lnTo>
                  <a:lnTo>
                    <a:pt x="380" y="365"/>
                  </a:lnTo>
                  <a:lnTo>
                    <a:pt x="378" y="365"/>
                  </a:lnTo>
                  <a:lnTo>
                    <a:pt x="376" y="365"/>
                  </a:lnTo>
                  <a:lnTo>
                    <a:pt x="374" y="365"/>
                  </a:lnTo>
                  <a:lnTo>
                    <a:pt x="373" y="365"/>
                  </a:lnTo>
                  <a:lnTo>
                    <a:pt x="371" y="367"/>
                  </a:lnTo>
                  <a:lnTo>
                    <a:pt x="371" y="369"/>
                  </a:lnTo>
                  <a:lnTo>
                    <a:pt x="369" y="371"/>
                  </a:lnTo>
                  <a:lnTo>
                    <a:pt x="369" y="373"/>
                  </a:lnTo>
                  <a:lnTo>
                    <a:pt x="369" y="374"/>
                  </a:lnTo>
                  <a:lnTo>
                    <a:pt x="371" y="374"/>
                  </a:lnTo>
                  <a:lnTo>
                    <a:pt x="371" y="376"/>
                  </a:lnTo>
                  <a:lnTo>
                    <a:pt x="371" y="378"/>
                  </a:lnTo>
                  <a:lnTo>
                    <a:pt x="373" y="378"/>
                  </a:lnTo>
                  <a:lnTo>
                    <a:pt x="373" y="380"/>
                  </a:lnTo>
                  <a:lnTo>
                    <a:pt x="371" y="380"/>
                  </a:lnTo>
                  <a:lnTo>
                    <a:pt x="371" y="382"/>
                  </a:lnTo>
                  <a:lnTo>
                    <a:pt x="369" y="382"/>
                  </a:lnTo>
                  <a:lnTo>
                    <a:pt x="367" y="384"/>
                  </a:lnTo>
                  <a:lnTo>
                    <a:pt x="365" y="384"/>
                  </a:lnTo>
                  <a:lnTo>
                    <a:pt x="361" y="388"/>
                  </a:lnTo>
                  <a:lnTo>
                    <a:pt x="359" y="390"/>
                  </a:lnTo>
                  <a:lnTo>
                    <a:pt x="357" y="390"/>
                  </a:lnTo>
                  <a:lnTo>
                    <a:pt x="355" y="390"/>
                  </a:lnTo>
                  <a:lnTo>
                    <a:pt x="354" y="390"/>
                  </a:lnTo>
                  <a:lnTo>
                    <a:pt x="352" y="390"/>
                  </a:lnTo>
                  <a:lnTo>
                    <a:pt x="350" y="390"/>
                  </a:lnTo>
                  <a:lnTo>
                    <a:pt x="348" y="390"/>
                  </a:lnTo>
                  <a:lnTo>
                    <a:pt x="346" y="390"/>
                  </a:lnTo>
                  <a:lnTo>
                    <a:pt x="344" y="390"/>
                  </a:lnTo>
                  <a:lnTo>
                    <a:pt x="342" y="390"/>
                  </a:lnTo>
                  <a:lnTo>
                    <a:pt x="338" y="388"/>
                  </a:lnTo>
                  <a:lnTo>
                    <a:pt x="337" y="388"/>
                  </a:lnTo>
                  <a:lnTo>
                    <a:pt x="335" y="388"/>
                  </a:lnTo>
                  <a:lnTo>
                    <a:pt x="333" y="386"/>
                  </a:lnTo>
                  <a:lnTo>
                    <a:pt x="331" y="384"/>
                  </a:lnTo>
                  <a:lnTo>
                    <a:pt x="329" y="382"/>
                  </a:lnTo>
                  <a:lnTo>
                    <a:pt x="329" y="380"/>
                  </a:lnTo>
                  <a:lnTo>
                    <a:pt x="331" y="380"/>
                  </a:lnTo>
                  <a:lnTo>
                    <a:pt x="331" y="378"/>
                  </a:lnTo>
                  <a:lnTo>
                    <a:pt x="333" y="376"/>
                  </a:lnTo>
                  <a:lnTo>
                    <a:pt x="333" y="374"/>
                  </a:lnTo>
                  <a:lnTo>
                    <a:pt x="333" y="373"/>
                  </a:lnTo>
                  <a:lnTo>
                    <a:pt x="333" y="371"/>
                  </a:lnTo>
                  <a:lnTo>
                    <a:pt x="335" y="369"/>
                  </a:lnTo>
                  <a:lnTo>
                    <a:pt x="335" y="367"/>
                  </a:lnTo>
                  <a:lnTo>
                    <a:pt x="335" y="365"/>
                  </a:lnTo>
                  <a:lnTo>
                    <a:pt x="335" y="363"/>
                  </a:lnTo>
                  <a:lnTo>
                    <a:pt x="333" y="363"/>
                  </a:lnTo>
                  <a:lnTo>
                    <a:pt x="333" y="361"/>
                  </a:lnTo>
                  <a:lnTo>
                    <a:pt x="333" y="359"/>
                  </a:lnTo>
                  <a:lnTo>
                    <a:pt x="331" y="359"/>
                  </a:lnTo>
                  <a:lnTo>
                    <a:pt x="331" y="357"/>
                  </a:lnTo>
                  <a:lnTo>
                    <a:pt x="331" y="356"/>
                  </a:lnTo>
                  <a:lnTo>
                    <a:pt x="331" y="354"/>
                  </a:lnTo>
                  <a:lnTo>
                    <a:pt x="331" y="352"/>
                  </a:lnTo>
                  <a:lnTo>
                    <a:pt x="329" y="350"/>
                  </a:lnTo>
                  <a:lnTo>
                    <a:pt x="329" y="346"/>
                  </a:lnTo>
                  <a:lnTo>
                    <a:pt x="329" y="344"/>
                  </a:lnTo>
                  <a:lnTo>
                    <a:pt x="331" y="344"/>
                  </a:lnTo>
                  <a:lnTo>
                    <a:pt x="333" y="344"/>
                  </a:lnTo>
                  <a:lnTo>
                    <a:pt x="335" y="342"/>
                  </a:lnTo>
                  <a:lnTo>
                    <a:pt x="337" y="340"/>
                  </a:lnTo>
                  <a:lnTo>
                    <a:pt x="338" y="340"/>
                  </a:lnTo>
                  <a:lnTo>
                    <a:pt x="338" y="337"/>
                  </a:lnTo>
                  <a:lnTo>
                    <a:pt x="340" y="335"/>
                  </a:lnTo>
                  <a:lnTo>
                    <a:pt x="340" y="333"/>
                  </a:lnTo>
                  <a:lnTo>
                    <a:pt x="340" y="331"/>
                  </a:lnTo>
                  <a:lnTo>
                    <a:pt x="340" y="329"/>
                  </a:lnTo>
                  <a:lnTo>
                    <a:pt x="338" y="327"/>
                  </a:lnTo>
                  <a:lnTo>
                    <a:pt x="337" y="325"/>
                  </a:lnTo>
                  <a:lnTo>
                    <a:pt x="337" y="323"/>
                  </a:lnTo>
                  <a:lnTo>
                    <a:pt x="335" y="322"/>
                  </a:lnTo>
                  <a:lnTo>
                    <a:pt x="335" y="320"/>
                  </a:lnTo>
                  <a:lnTo>
                    <a:pt x="335" y="318"/>
                  </a:lnTo>
                  <a:lnTo>
                    <a:pt x="337" y="316"/>
                  </a:lnTo>
                  <a:lnTo>
                    <a:pt x="335" y="316"/>
                  </a:lnTo>
                  <a:lnTo>
                    <a:pt x="335" y="314"/>
                  </a:lnTo>
                  <a:lnTo>
                    <a:pt x="333" y="312"/>
                  </a:lnTo>
                  <a:lnTo>
                    <a:pt x="333" y="310"/>
                  </a:lnTo>
                  <a:lnTo>
                    <a:pt x="331" y="310"/>
                  </a:lnTo>
                  <a:lnTo>
                    <a:pt x="329" y="310"/>
                  </a:lnTo>
                  <a:lnTo>
                    <a:pt x="327" y="310"/>
                  </a:lnTo>
                  <a:lnTo>
                    <a:pt x="325" y="308"/>
                  </a:lnTo>
                  <a:lnTo>
                    <a:pt x="323" y="308"/>
                  </a:lnTo>
                  <a:lnTo>
                    <a:pt x="321" y="306"/>
                  </a:lnTo>
                  <a:lnTo>
                    <a:pt x="320" y="305"/>
                  </a:lnTo>
                  <a:lnTo>
                    <a:pt x="318" y="305"/>
                  </a:lnTo>
                  <a:lnTo>
                    <a:pt x="316" y="306"/>
                  </a:lnTo>
                  <a:lnTo>
                    <a:pt x="314" y="306"/>
                  </a:lnTo>
                  <a:lnTo>
                    <a:pt x="314" y="305"/>
                  </a:lnTo>
                  <a:lnTo>
                    <a:pt x="312" y="305"/>
                  </a:lnTo>
                  <a:lnTo>
                    <a:pt x="310" y="305"/>
                  </a:lnTo>
                  <a:lnTo>
                    <a:pt x="308" y="303"/>
                  </a:lnTo>
                  <a:lnTo>
                    <a:pt x="306" y="303"/>
                  </a:lnTo>
                  <a:lnTo>
                    <a:pt x="304" y="301"/>
                  </a:lnTo>
                  <a:lnTo>
                    <a:pt x="303" y="301"/>
                  </a:lnTo>
                  <a:lnTo>
                    <a:pt x="301" y="299"/>
                  </a:lnTo>
                  <a:lnTo>
                    <a:pt x="299" y="299"/>
                  </a:lnTo>
                  <a:lnTo>
                    <a:pt x="297" y="297"/>
                  </a:lnTo>
                  <a:lnTo>
                    <a:pt x="295" y="297"/>
                  </a:lnTo>
                  <a:lnTo>
                    <a:pt x="293" y="297"/>
                  </a:lnTo>
                  <a:lnTo>
                    <a:pt x="291" y="297"/>
                  </a:lnTo>
                  <a:lnTo>
                    <a:pt x="289" y="297"/>
                  </a:lnTo>
                  <a:lnTo>
                    <a:pt x="289" y="299"/>
                  </a:lnTo>
                  <a:lnTo>
                    <a:pt x="287" y="299"/>
                  </a:lnTo>
                  <a:lnTo>
                    <a:pt x="286" y="299"/>
                  </a:lnTo>
                  <a:lnTo>
                    <a:pt x="284" y="301"/>
                  </a:lnTo>
                  <a:lnTo>
                    <a:pt x="282" y="303"/>
                  </a:lnTo>
                  <a:lnTo>
                    <a:pt x="280" y="305"/>
                  </a:lnTo>
                  <a:lnTo>
                    <a:pt x="278" y="306"/>
                  </a:lnTo>
                  <a:lnTo>
                    <a:pt x="276" y="306"/>
                  </a:lnTo>
                  <a:lnTo>
                    <a:pt x="274" y="306"/>
                  </a:lnTo>
                  <a:lnTo>
                    <a:pt x="272" y="305"/>
                  </a:lnTo>
                  <a:lnTo>
                    <a:pt x="270" y="305"/>
                  </a:lnTo>
                  <a:lnTo>
                    <a:pt x="269" y="305"/>
                  </a:lnTo>
                  <a:lnTo>
                    <a:pt x="267" y="305"/>
                  </a:lnTo>
                  <a:lnTo>
                    <a:pt x="265" y="306"/>
                  </a:lnTo>
                  <a:lnTo>
                    <a:pt x="263" y="306"/>
                  </a:lnTo>
                  <a:lnTo>
                    <a:pt x="261" y="306"/>
                  </a:lnTo>
                  <a:lnTo>
                    <a:pt x="259" y="305"/>
                  </a:lnTo>
                  <a:lnTo>
                    <a:pt x="259" y="303"/>
                  </a:lnTo>
                  <a:lnTo>
                    <a:pt x="257" y="303"/>
                  </a:lnTo>
                  <a:lnTo>
                    <a:pt x="257" y="301"/>
                  </a:lnTo>
                  <a:lnTo>
                    <a:pt x="255" y="299"/>
                  </a:lnTo>
                  <a:lnTo>
                    <a:pt x="253" y="299"/>
                  </a:lnTo>
                  <a:lnTo>
                    <a:pt x="252" y="299"/>
                  </a:lnTo>
                  <a:lnTo>
                    <a:pt x="252" y="297"/>
                  </a:lnTo>
                  <a:lnTo>
                    <a:pt x="250" y="297"/>
                  </a:lnTo>
                  <a:lnTo>
                    <a:pt x="248" y="297"/>
                  </a:lnTo>
                  <a:lnTo>
                    <a:pt x="246" y="295"/>
                  </a:lnTo>
                  <a:lnTo>
                    <a:pt x="244" y="295"/>
                  </a:lnTo>
                  <a:lnTo>
                    <a:pt x="242" y="295"/>
                  </a:lnTo>
                  <a:lnTo>
                    <a:pt x="242" y="293"/>
                  </a:lnTo>
                  <a:lnTo>
                    <a:pt x="240" y="293"/>
                  </a:lnTo>
                  <a:lnTo>
                    <a:pt x="238" y="293"/>
                  </a:lnTo>
                  <a:lnTo>
                    <a:pt x="236" y="293"/>
                  </a:lnTo>
                  <a:lnTo>
                    <a:pt x="235" y="293"/>
                  </a:lnTo>
                  <a:lnTo>
                    <a:pt x="233" y="291"/>
                  </a:lnTo>
                  <a:lnTo>
                    <a:pt x="231" y="289"/>
                  </a:lnTo>
                  <a:lnTo>
                    <a:pt x="229" y="289"/>
                  </a:lnTo>
                  <a:lnTo>
                    <a:pt x="227" y="289"/>
                  </a:lnTo>
                  <a:lnTo>
                    <a:pt x="227" y="291"/>
                  </a:lnTo>
                  <a:lnTo>
                    <a:pt x="225" y="291"/>
                  </a:lnTo>
                  <a:lnTo>
                    <a:pt x="223" y="291"/>
                  </a:lnTo>
                  <a:lnTo>
                    <a:pt x="223" y="289"/>
                  </a:lnTo>
                  <a:lnTo>
                    <a:pt x="221" y="289"/>
                  </a:lnTo>
                  <a:lnTo>
                    <a:pt x="201" y="282"/>
                  </a:lnTo>
                  <a:lnTo>
                    <a:pt x="201" y="280"/>
                  </a:lnTo>
                  <a:lnTo>
                    <a:pt x="201" y="276"/>
                  </a:lnTo>
                  <a:lnTo>
                    <a:pt x="202" y="274"/>
                  </a:lnTo>
                  <a:lnTo>
                    <a:pt x="202" y="271"/>
                  </a:lnTo>
                  <a:lnTo>
                    <a:pt x="204" y="271"/>
                  </a:lnTo>
                  <a:lnTo>
                    <a:pt x="204" y="269"/>
                  </a:lnTo>
                  <a:lnTo>
                    <a:pt x="206" y="267"/>
                  </a:lnTo>
                  <a:lnTo>
                    <a:pt x="208" y="265"/>
                  </a:lnTo>
                  <a:lnTo>
                    <a:pt x="210" y="265"/>
                  </a:lnTo>
                  <a:lnTo>
                    <a:pt x="212" y="263"/>
                  </a:lnTo>
                  <a:lnTo>
                    <a:pt x="212" y="261"/>
                  </a:lnTo>
                  <a:lnTo>
                    <a:pt x="212" y="259"/>
                  </a:lnTo>
                  <a:lnTo>
                    <a:pt x="210" y="257"/>
                  </a:lnTo>
                  <a:lnTo>
                    <a:pt x="212" y="255"/>
                  </a:lnTo>
                  <a:lnTo>
                    <a:pt x="212" y="254"/>
                  </a:lnTo>
                  <a:lnTo>
                    <a:pt x="212" y="252"/>
                  </a:lnTo>
                  <a:lnTo>
                    <a:pt x="212" y="248"/>
                  </a:lnTo>
                  <a:lnTo>
                    <a:pt x="212" y="246"/>
                  </a:lnTo>
                  <a:lnTo>
                    <a:pt x="212" y="244"/>
                  </a:lnTo>
                  <a:lnTo>
                    <a:pt x="210" y="242"/>
                  </a:lnTo>
                  <a:lnTo>
                    <a:pt x="210" y="238"/>
                  </a:lnTo>
                  <a:lnTo>
                    <a:pt x="212" y="238"/>
                  </a:lnTo>
                  <a:lnTo>
                    <a:pt x="212" y="237"/>
                  </a:lnTo>
                  <a:lnTo>
                    <a:pt x="212" y="235"/>
                  </a:lnTo>
                  <a:lnTo>
                    <a:pt x="210" y="233"/>
                  </a:lnTo>
                  <a:lnTo>
                    <a:pt x="208" y="231"/>
                  </a:lnTo>
                  <a:lnTo>
                    <a:pt x="208" y="229"/>
                  </a:lnTo>
                  <a:lnTo>
                    <a:pt x="208" y="227"/>
                  </a:lnTo>
                  <a:lnTo>
                    <a:pt x="206" y="225"/>
                  </a:lnTo>
                  <a:lnTo>
                    <a:pt x="204" y="225"/>
                  </a:lnTo>
                  <a:lnTo>
                    <a:pt x="204" y="223"/>
                  </a:lnTo>
                  <a:lnTo>
                    <a:pt x="202" y="223"/>
                  </a:lnTo>
                  <a:lnTo>
                    <a:pt x="201" y="221"/>
                  </a:lnTo>
                  <a:lnTo>
                    <a:pt x="201" y="220"/>
                  </a:lnTo>
                  <a:lnTo>
                    <a:pt x="193" y="218"/>
                  </a:lnTo>
                  <a:lnTo>
                    <a:pt x="193" y="216"/>
                  </a:lnTo>
                  <a:lnTo>
                    <a:pt x="191" y="214"/>
                  </a:lnTo>
                  <a:lnTo>
                    <a:pt x="189" y="212"/>
                  </a:lnTo>
                  <a:lnTo>
                    <a:pt x="189" y="208"/>
                  </a:lnTo>
                  <a:lnTo>
                    <a:pt x="191" y="206"/>
                  </a:lnTo>
                  <a:lnTo>
                    <a:pt x="193" y="206"/>
                  </a:lnTo>
                  <a:lnTo>
                    <a:pt x="195" y="206"/>
                  </a:lnTo>
                  <a:lnTo>
                    <a:pt x="197" y="204"/>
                  </a:lnTo>
                  <a:lnTo>
                    <a:pt x="199" y="204"/>
                  </a:lnTo>
                  <a:lnTo>
                    <a:pt x="201" y="204"/>
                  </a:lnTo>
                  <a:lnTo>
                    <a:pt x="206" y="204"/>
                  </a:lnTo>
                  <a:lnTo>
                    <a:pt x="210" y="204"/>
                  </a:lnTo>
                  <a:lnTo>
                    <a:pt x="212" y="204"/>
                  </a:lnTo>
                  <a:lnTo>
                    <a:pt x="214" y="203"/>
                  </a:lnTo>
                  <a:lnTo>
                    <a:pt x="216" y="203"/>
                  </a:lnTo>
                  <a:lnTo>
                    <a:pt x="218" y="203"/>
                  </a:lnTo>
                  <a:lnTo>
                    <a:pt x="223" y="203"/>
                  </a:lnTo>
                  <a:lnTo>
                    <a:pt x="223" y="201"/>
                  </a:lnTo>
                  <a:lnTo>
                    <a:pt x="223" y="199"/>
                  </a:lnTo>
                  <a:lnTo>
                    <a:pt x="223" y="197"/>
                  </a:lnTo>
                  <a:lnTo>
                    <a:pt x="225" y="199"/>
                  </a:lnTo>
                  <a:lnTo>
                    <a:pt x="225" y="201"/>
                  </a:lnTo>
                  <a:lnTo>
                    <a:pt x="227" y="201"/>
                  </a:lnTo>
                  <a:lnTo>
                    <a:pt x="227" y="203"/>
                  </a:lnTo>
                  <a:lnTo>
                    <a:pt x="227" y="204"/>
                  </a:lnTo>
                  <a:lnTo>
                    <a:pt x="229" y="204"/>
                  </a:lnTo>
                  <a:lnTo>
                    <a:pt x="231" y="206"/>
                  </a:lnTo>
                  <a:lnTo>
                    <a:pt x="233" y="206"/>
                  </a:lnTo>
                  <a:lnTo>
                    <a:pt x="235" y="206"/>
                  </a:lnTo>
                  <a:lnTo>
                    <a:pt x="236" y="206"/>
                  </a:lnTo>
                  <a:lnTo>
                    <a:pt x="244" y="206"/>
                  </a:lnTo>
                  <a:lnTo>
                    <a:pt x="244" y="201"/>
                  </a:lnTo>
                  <a:lnTo>
                    <a:pt x="248" y="197"/>
                  </a:lnTo>
                  <a:lnTo>
                    <a:pt x="255" y="189"/>
                  </a:lnTo>
                  <a:lnTo>
                    <a:pt x="259" y="187"/>
                  </a:lnTo>
                  <a:lnTo>
                    <a:pt x="261" y="186"/>
                  </a:lnTo>
                  <a:lnTo>
                    <a:pt x="265" y="184"/>
                  </a:lnTo>
                  <a:lnTo>
                    <a:pt x="267" y="184"/>
                  </a:lnTo>
                  <a:lnTo>
                    <a:pt x="269" y="182"/>
                  </a:lnTo>
                  <a:lnTo>
                    <a:pt x="270" y="182"/>
                  </a:lnTo>
                  <a:lnTo>
                    <a:pt x="270" y="178"/>
                  </a:lnTo>
                  <a:lnTo>
                    <a:pt x="272" y="176"/>
                  </a:lnTo>
                  <a:lnTo>
                    <a:pt x="274" y="174"/>
                  </a:lnTo>
                  <a:lnTo>
                    <a:pt x="278" y="172"/>
                  </a:lnTo>
                  <a:lnTo>
                    <a:pt x="282" y="170"/>
                  </a:lnTo>
                  <a:lnTo>
                    <a:pt x="284" y="169"/>
                  </a:lnTo>
                  <a:lnTo>
                    <a:pt x="286" y="169"/>
                  </a:lnTo>
                  <a:lnTo>
                    <a:pt x="287" y="167"/>
                  </a:lnTo>
                  <a:lnTo>
                    <a:pt x="286" y="165"/>
                  </a:lnTo>
                  <a:lnTo>
                    <a:pt x="286" y="163"/>
                  </a:lnTo>
                  <a:lnTo>
                    <a:pt x="287" y="161"/>
                  </a:lnTo>
                  <a:lnTo>
                    <a:pt x="286" y="159"/>
                  </a:lnTo>
                  <a:lnTo>
                    <a:pt x="286" y="155"/>
                  </a:lnTo>
                  <a:lnTo>
                    <a:pt x="284" y="153"/>
                  </a:lnTo>
                  <a:lnTo>
                    <a:pt x="284" y="152"/>
                  </a:lnTo>
                  <a:lnTo>
                    <a:pt x="282" y="150"/>
                  </a:lnTo>
                  <a:lnTo>
                    <a:pt x="284" y="148"/>
                  </a:lnTo>
                  <a:lnTo>
                    <a:pt x="286" y="148"/>
                  </a:lnTo>
                  <a:lnTo>
                    <a:pt x="286" y="146"/>
                  </a:lnTo>
                  <a:lnTo>
                    <a:pt x="287" y="144"/>
                  </a:lnTo>
                  <a:lnTo>
                    <a:pt x="287" y="142"/>
                  </a:lnTo>
                  <a:lnTo>
                    <a:pt x="286" y="140"/>
                  </a:lnTo>
                  <a:lnTo>
                    <a:pt x="286" y="138"/>
                  </a:lnTo>
                  <a:lnTo>
                    <a:pt x="287" y="136"/>
                  </a:lnTo>
                  <a:lnTo>
                    <a:pt x="289" y="135"/>
                  </a:lnTo>
                  <a:lnTo>
                    <a:pt x="291" y="133"/>
                  </a:lnTo>
                  <a:lnTo>
                    <a:pt x="293" y="133"/>
                  </a:lnTo>
                  <a:lnTo>
                    <a:pt x="295" y="131"/>
                  </a:lnTo>
                  <a:lnTo>
                    <a:pt x="297" y="129"/>
                  </a:lnTo>
                  <a:lnTo>
                    <a:pt x="297" y="127"/>
                  </a:lnTo>
                  <a:lnTo>
                    <a:pt x="297" y="125"/>
                  </a:lnTo>
                  <a:lnTo>
                    <a:pt x="299" y="125"/>
                  </a:lnTo>
                  <a:lnTo>
                    <a:pt x="299" y="123"/>
                  </a:lnTo>
                  <a:lnTo>
                    <a:pt x="301" y="121"/>
                  </a:lnTo>
                  <a:lnTo>
                    <a:pt x="301" y="119"/>
                  </a:lnTo>
                  <a:lnTo>
                    <a:pt x="301" y="118"/>
                  </a:lnTo>
                  <a:lnTo>
                    <a:pt x="301" y="116"/>
                  </a:lnTo>
                  <a:lnTo>
                    <a:pt x="301" y="114"/>
                  </a:lnTo>
                  <a:lnTo>
                    <a:pt x="299" y="114"/>
                  </a:lnTo>
                  <a:lnTo>
                    <a:pt x="297" y="116"/>
                  </a:lnTo>
                  <a:lnTo>
                    <a:pt x="293" y="116"/>
                  </a:lnTo>
                  <a:lnTo>
                    <a:pt x="291" y="116"/>
                  </a:lnTo>
                  <a:lnTo>
                    <a:pt x="289" y="116"/>
                  </a:lnTo>
                  <a:lnTo>
                    <a:pt x="291" y="114"/>
                  </a:lnTo>
                  <a:lnTo>
                    <a:pt x="291" y="112"/>
                  </a:lnTo>
                  <a:lnTo>
                    <a:pt x="291" y="108"/>
                  </a:lnTo>
                  <a:lnTo>
                    <a:pt x="293" y="106"/>
                  </a:lnTo>
                  <a:lnTo>
                    <a:pt x="295" y="106"/>
                  </a:lnTo>
                  <a:lnTo>
                    <a:pt x="297" y="104"/>
                  </a:lnTo>
                  <a:lnTo>
                    <a:pt x="299" y="104"/>
                  </a:lnTo>
                  <a:lnTo>
                    <a:pt x="301" y="102"/>
                  </a:lnTo>
                  <a:lnTo>
                    <a:pt x="303" y="101"/>
                  </a:lnTo>
                  <a:lnTo>
                    <a:pt x="304" y="101"/>
                  </a:lnTo>
                  <a:lnTo>
                    <a:pt x="304" y="99"/>
                  </a:lnTo>
                  <a:lnTo>
                    <a:pt x="303" y="99"/>
                  </a:lnTo>
                  <a:lnTo>
                    <a:pt x="303" y="97"/>
                  </a:lnTo>
                  <a:lnTo>
                    <a:pt x="303" y="95"/>
                  </a:lnTo>
                  <a:lnTo>
                    <a:pt x="301" y="95"/>
                  </a:lnTo>
                  <a:lnTo>
                    <a:pt x="301" y="93"/>
                  </a:lnTo>
                  <a:lnTo>
                    <a:pt x="299" y="93"/>
                  </a:lnTo>
                  <a:lnTo>
                    <a:pt x="297" y="93"/>
                  </a:lnTo>
                  <a:lnTo>
                    <a:pt x="295" y="93"/>
                  </a:lnTo>
                  <a:lnTo>
                    <a:pt x="293" y="93"/>
                  </a:lnTo>
                  <a:lnTo>
                    <a:pt x="293" y="91"/>
                  </a:lnTo>
                  <a:lnTo>
                    <a:pt x="291" y="91"/>
                  </a:lnTo>
                  <a:lnTo>
                    <a:pt x="289" y="89"/>
                  </a:lnTo>
                  <a:lnTo>
                    <a:pt x="287" y="87"/>
                  </a:lnTo>
                  <a:lnTo>
                    <a:pt x="287" y="85"/>
                  </a:lnTo>
                  <a:lnTo>
                    <a:pt x="289" y="84"/>
                  </a:lnTo>
                  <a:lnTo>
                    <a:pt x="289" y="82"/>
                  </a:lnTo>
                  <a:lnTo>
                    <a:pt x="291" y="82"/>
                  </a:lnTo>
                  <a:lnTo>
                    <a:pt x="293" y="78"/>
                  </a:lnTo>
                  <a:lnTo>
                    <a:pt x="293" y="76"/>
                  </a:lnTo>
                  <a:lnTo>
                    <a:pt x="293" y="74"/>
                  </a:lnTo>
                  <a:lnTo>
                    <a:pt x="291" y="74"/>
                  </a:lnTo>
                  <a:lnTo>
                    <a:pt x="291" y="72"/>
                  </a:lnTo>
                  <a:lnTo>
                    <a:pt x="293" y="68"/>
                  </a:lnTo>
                  <a:lnTo>
                    <a:pt x="293" y="67"/>
                  </a:lnTo>
                  <a:lnTo>
                    <a:pt x="289" y="63"/>
                  </a:lnTo>
                  <a:lnTo>
                    <a:pt x="289" y="59"/>
                  </a:lnTo>
                  <a:lnTo>
                    <a:pt x="289" y="57"/>
                  </a:lnTo>
                  <a:lnTo>
                    <a:pt x="286" y="55"/>
                  </a:lnTo>
                  <a:lnTo>
                    <a:pt x="287" y="55"/>
                  </a:lnTo>
                  <a:lnTo>
                    <a:pt x="289" y="53"/>
                  </a:lnTo>
                  <a:lnTo>
                    <a:pt x="289" y="55"/>
                  </a:lnTo>
                  <a:lnTo>
                    <a:pt x="291" y="55"/>
                  </a:lnTo>
                  <a:lnTo>
                    <a:pt x="293" y="55"/>
                  </a:lnTo>
                  <a:lnTo>
                    <a:pt x="293" y="53"/>
                  </a:lnTo>
                  <a:lnTo>
                    <a:pt x="295" y="53"/>
                  </a:lnTo>
                  <a:lnTo>
                    <a:pt x="297" y="53"/>
                  </a:lnTo>
                  <a:lnTo>
                    <a:pt x="299" y="55"/>
                  </a:lnTo>
                  <a:lnTo>
                    <a:pt x="301" y="55"/>
                  </a:lnTo>
                  <a:lnTo>
                    <a:pt x="303" y="55"/>
                  </a:lnTo>
                  <a:lnTo>
                    <a:pt x="304" y="53"/>
                  </a:lnTo>
                  <a:lnTo>
                    <a:pt x="306" y="51"/>
                  </a:lnTo>
                  <a:lnTo>
                    <a:pt x="306" y="48"/>
                  </a:lnTo>
                  <a:lnTo>
                    <a:pt x="308" y="46"/>
                  </a:lnTo>
                  <a:lnTo>
                    <a:pt x="310" y="46"/>
                  </a:lnTo>
                  <a:lnTo>
                    <a:pt x="310" y="44"/>
                  </a:lnTo>
                  <a:lnTo>
                    <a:pt x="308" y="44"/>
                  </a:lnTo>
                  <a:lnTo>
                    <a:pt x="308" y="46"/>
                  </a:lnTo>
                  <a:lnTo>
                    <a:pt x="304" y="44"/>
                  </a:lnTo>
                  <a:lnTo>
                    <a:pt x="304" y="42"/>
                  </a:lnTo>
                  <a:lnTo>
                    <a:pt x="303" y="42"/>
                  </a:lnTo>
                  <a:lnTo>
                    <a:pt x="301" y="42"/>
                  </a:lnTo>
                  <a:lnTo>
                    <a:pt x="299" y="40"/>
                  </a:lnTo>
                  <a:lnTo>
                    <a:pt x="299" y="38"/>
                  </a:lnTo>
                  <a:lnTo>
                    <a:pt x="297" y="38"/>
                  </a:lnTo>
                  <a:lnTo>
                    <a:pt x="295" y="38"/>
                  </a:lnTo>
                  <a:lnTo>
                    <a:pt x="295" y="36"/>
                  </a:lnTo>
                  <a:lnTo>
                    <a:pt x="293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4"/>
                  </a:lnTo>
                  <a:lnTo>
                    <a:pt x="291" y="34"/>
                  </a:lnTo>
                  <a:lnTo>
                    <a:pt x="291" y="33"/>
                  </a:lnTo>
                  <a:lnTo>
                    <a:pt x="293" y="29"/>
                  </a:lnTo>
                  <a:lnTo>
                    <a:pt x="291" y="29"/>
                  </a:lnTo>
                  <a:lnTo>
                    <a:pt x="291" y="27"/>
                  </a:lnTo>
                  <a:lnTo>
                    <a:pt x="293" y="25"/>
                  </a:lnTo>
                  <a:lnTo>
                    <a:pt x="295" y="25"/>
                  </a:lnTo>
                  <a:lnTo>
                    <a:pt x="295" y="23"/>
                  </a:lnTo>
                  <a:lnTo>
                    <a:pt x="295" y="21"/>
                  </a:lnTo>
                  <a:lnTo>
                    <a:pt x="293" y="21"/>
                  </a:lnTo>
                  <a:lnTo>
                    <a:pt x="295" y="19"/>
                  </a:lnTo>
                  <a:lnTo>
                    <a:pt x="299" y="19"/>
                  </a:lnTo>
                  <a:lnTo>
                    <a:pt x="306" y="19"/>
                  </a:lnTo>
                  <a:lnTo>
                    <a:pt x="310" y="19"/>
                  </a:lnTo>
                  <a:lnTo>
                    <a:pt x="310" y="21"/>
                  </a:lnTo>
                  <a:lnTo>
                    <a:pt x="312" y="21"/>
                  </a:lnTo>
                  <a:lnTo>
                    <a:pt x="312" y="23"/>
                  </a:lnTo>
                  <a:lnTo>
                    <a:pt x="312" y="25"/>
                  </a:lnTo>
                  <a:lnTo>
                    <a:pt x="314" y="25"/>
                  </a:lnTo>
                  <a:lnTo>
                    <a:pt x="316" y="23"/>
                  </a:lnTo>
                  <a:lnTo>
                    <a:pt x="316" y="21"/>
                  </a:lnTo>
                  <a:lnTo>
                    <a:pt x="320" y="23"/>
                  </a:lnTo>
                  <a:lnTo>
                    <a:pt x="321" y="23"/>
                  </a:lnTo>
                  <a:lnTo>
                    <a:pt x="323" y="25"/>
                  </a:lnTo>
                  <a:lnTo>
                    <a:pt x="327" y="27"/>
                  </a:lnTo>
                  <a:lnTo>
                    <a:pt x="327" y="29"/>
                  </a:lnTo>
                  <a:lnTo>
                    <a:pt x="329" y="29"/>
                  </a:lnTo>
                  <a:lnTo>
                    <a:pt x="333" y="29"/>
                  </a:lnTo>
                  <a:lnTo>
                    <a:pt x="335" y="29"/>
                  </a:lnTo>
                  <a:lnTo>
                    <a:pt x="337" y="31"/>
                  </a:lnTo>
                  <a:lnTo>
                    <a:pt x="338" y="33"/>
                  </a:lnTo>
                  <a:lnTo>
                    <a:pt x="338" y="34"/>
                  </a:lnTo>
                  <a:lnTo>
                    <a:pt x="340" y="34"/>
                  </a:lnTo>
                  <a:lnTo>
                    <a:pt x="340" y="38"/>
                  </a:lnTo>
                  <a:lnTo>
                    <a:pt x="342" y="42"/>
                  </a:lnTo>
                  <a:lnTo>
                    <a:pt x="344" y="42"/>
                  </a:lnTo>
                  <a:lnTo>
                    <a:pt x="348" y="44"/>
                  </a:lnTo>
                  <a:lnTo>
                    <a:pt x="350" y="46"/>
                  </a:lnTo>
                  <a:lnTo>
                    <a:pt x="352" y="46"/>
                  </a:lnTo>
                  <a:lnTo>
                    <a:pt x="354" y="46"/>
                  </a:lnTo>
                  <a:lnTo>
                    <a:pt x="357" y="46"/>
                  </a:lnTo>
                  <a:lnTo>
                    <a:pt x="361" y="46"/>
                  </a:lnTo>
                  <a:lnTo>
                    <a:pt x="363" y="48"/>
                  </a:lnTo>
                  <a:lnTo>
                    <a:pt x="369" y="48"/>
                  </a:lnTo>
                  <a:lnTo>
                    <a:pt x="373" y="50"/>
                  </a:lnTo>
                  <a:lnTo>
                    <a:pt x="376" y="51"/>
                  </a:lnTo>
                  <a:lnTo>
                    <a:pt x="380" y="51"/>
                  </a:lnTo>
                  <a:lnTo>
                    <a:pt x="384" y="53"/>
                  </a:lnTo>
                  <a:lnTo>
                    <a:pt x="388" y="53"/>
                  </a:lnTo>
                  <a:lnTo>
                    <a:pt x="390" y="53"/>
                  </a:lnTo>
                  <a:lnTo>
                    <a:pt x="391" y="53"/>
                  </a:lnTo>
                  <a:lnTo>
                    <a:pt x="393" y="51"/>
                  </a:lnTo>
                  <a:lnTo>
                    <a:pt x="395" y="53"/>
                  </a:lnTo>
                  <a:lnTo>
                    <a:pt x="397" y="51"/>
                  </a:lnTo>
                  <a:lnTo>
                    <a:pt x="397" y="50"/>
                  </a:lnTo>
                  <a:lnTo>
                    <a:pt x="395" y="50"/>
                  </a:lnTo>
                  <a:lnTo>
                    <a:pt x="395" y="48"/>
                  </a:lnTo>
                  <a:lnTo>
                    <a:pt x="393" y="46"/>
                  </a:lnTo>
                  <a:lnTo>
                    <a:pt x="393" y="44"/>
                  </a:lnTo>
                  <a:lnTo>
                    <a:pt x="395" y="36"/>
                  </a:lnTo>
                  <a:lnTo>
                    <a:pt x="395" y="31"/>
                  </a:lnTo>
                  <a:lnTo>
                    <a:pt x="397" y="29"/>
                  </a:lnTo>
                  <a:lnTo>
                    <a:pt x="399" y="29"/>
                  </a:lnTo>
                  <a:lnTo>
                    <a:pt x="401" y="29"/>
                  </a:lnTo>
                  <a:lnTo>
                    <a:pt x="401" y="25"/>
                  </a:lnTo>
                  <a:lnTo>
                    <a:pt x="399" y="23"/>
                  </a:lnTo>
                  <a:lnTo>
                    <a:pt x="401" y="19"/>
                  </a:lnTo>
                  <a:lnTo>
                    <a:pt x="401" y="16"/>
                  </a:lnTo>
                  <a:lnTo>
                    <a:pt x="403" y="14"/>
                  </a:lnTo>
                  <a:lnTo>
                    <a:pt x="405" y="14"/>
                  </a:lnTo>
                  <a:lnTo>
                    <a:pt x="412" y="16"/>
                  </a:lnTo>
                  <a:lnTo>
                    <a:pt x="414" y="17"/>
                  </a:lnTo>
                  <a:lnTo>
                    <a:pt x="416" y="17"/>
                  </a:lnTo>
                  <a:lnTo>
                    <a:pt x="418" y="17"/>
                  </a:lnTo>
                  <a:lnTo>
                    <a:pt x="420" y="19"/>
                  </a:lnTo>
                  <a:lnTo>
                    <a:pt x="422" y="21"/>
                  </a:lnTo>
                  <a:lnTo>
                    <a:pt x="424" y="21"/>
                  </a:lnTo>
                  <a:lnTo>
                    <a:pt x="424" y="23"/>
                  </a:lnTo>
                  <a:lnTo>
                    <a:pt x="427" y="23"/>
                  </a:lnTo>
                  <a:lnTo>
                    <a:pt x="429" y="25"/>
                  </a:lnTo>
                  <a:lnTo>
                    <a:pt x="431" y="25"/>
                  </a:lnTo>
                  <a:lnTo>
                    <a:pt x="433" y="25"/>
                  </a:lnTo>
                  <a:lnTo>
                    <a:pt x="435" y="25"/>
                  </a:lnTo>
                  <a:lnTo>
                    <a:pt x="437" y="25"/>
                  </a:lnTo>
                  <a:lnTo>
                    <a:pt x="439" y="23"/>
                  </a:lnTo>
                  <a:lnTo>
                    <a:pt x="439" y="21"/>
                  </a:lnTo>
                  <a:lnTo>
                    <a:pt x="441" y="19"/>
                  </a:lnTo>
                  <a:lnTo>
                    <a:pt x="442" y="19"/>
                  </a:lnTo>
                  <a:lnTo>
                    <a:pt x="442" y="17"/>
                  </a:lnTo>
                  <a:lnTo>
                    <a:pt x="444" y="17"/>
                  </a:lnTo>
                  <a:lnTo>
                    <a:pt x="444" y="16"/>
                  </a:lnTo>
                  <a:lnTo>
                    <a:pt x="442" y="14"/>
                  </a:lnTo>
                  <a:lnTo>
                    <a:pt x="442" y="10"/>
                  </a:lnTo>
                  <a:lnTo>
                    <a:pt x="442" y="4"/>
                  </a:lnTo>
                  <a:lnTo>
                    <a:pt x="442" y="2"/>
                  </a:lnTo>
                  <a:lnTo>
                    <a:pt x="442" y="0"/>
                  </a:lnTo>
                  <a:lnTo>
                    <a:pt x="444" y="0"/>
                  </a:lnTo>
                  <a:lnTo>
                    <a:pt x="446" y="2"/>
                  </a:lnTo>
                  <a:lnTo>
                    <a:pt x="448" y="2"/>
                  </a:lnTo>
                  <a:lnTo>
                    <a:pt x="450" y="2"/>
                  </a:lnTo>
                  <a:lnTo>
                    <a:pt x="452" y="2"/>
                  </a:lnTo>
                  <a:lnTo>
                    <a:pt x="454" y="4"/>
                  </a:lnTo>
                  <a:lnTo>
                    <a:pt x="456" y="6"/>
                  </a:lnTo>
                  <a:lnTo>
                    <a:pt x="458" y="6"/>
                  </a:lnTo>
                  <a:lnTo>
                    <a:pt x="459" y="6"/>
                  </a:lnTo>
                  <a:lnTo>
                    <a:pt x="461" y="6"/>
                  </a:lnTo>
                  <a:lnTo>
                    <a:pt x="463" y="8"/>
                  </a:lnTo>
                  <a:lnTo>
                    <a:pt x="467" y="10"/>
                  </a:lnTo>
                  <a:lnTo>
                    <a:pt x="469" y="10"/>
                  </a:lnTo>
                  <a:lnTo>
                    <a:pt x="471" y="12"/>
                  </a:lnTo>
                  <a:lnTo>
                    <a:pt x="473" y="1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166" y="951"/>
              <a:ext cx="1281" cy="816"/>
            </a:xfrm>
            <a:custGeom>
              <a:avLst/>
              <a:gdLst>
                <a:gd name="T0" fmla="*/ 32 w 1281"/>
                <a:gd name="T1" fmla="*/ 11 h 816"/>
                <a:gd name="T2" fmla="*/ 62 w 1281"/>
                <a:gd name="T3" fmla="*/ 30 h 816"/>
                <a:gd name="T4" fmla="*/ 96 w 1281"/>
                <a:gd name="T5" fmla="*/ 32 h 816"/>
                <a:gd name="T6" fmla="*/ 128 w 1281"/>
                <a:gd name="T7" fmla="*/ 39 h 816"/>
                <a:gd name="T8" fmla="*/ 156 w 1281"/>
                <a:gd name="T9" fmla="*/ 49 h 816"/>
                <a:gd name="T10" fmla="*/ 196 w 1281"/>
                <a:gd name="T11" fmla="*/ 53 h 816"/>
                <a:gd name="T12" fmla="*/ 211 w 1281"/>
                <a:gd name="T13" fmla="*/ 66 h 816"/>
                <a:gd name="T14" fmla="*/ 241 w 1281"/>
                <a:gd name="T15" fmla="*/ 70 h 816"/>
                <a:gd name="T16" fmla="*/ 274 w 1281"/>
                <a:gd name="T17" fmla="*/ 64 h 816"/>
                <a:gd name="T18" fmla="*/ 298 w 1281"/>
                <a:gd name="T19" fmla="*/ 55 h 816"/>
                <a:gd name="T20" fmla="*/ 317 w 1281"/>
                <a:gd name="T21" fmla="*/ 77 h 816"/>
                <a:gd name="T22" fmla="*/ 313 w 1281"/>
                <a:gd name="T23" fmla="*/ 102 h 816"/>
                <a:gd name="T24" fmla="*/ 309 w 1281"/>
                <a:gd name="T25" fmla="*/ 126 h 816"/>
                <a:gd name="T26" fmla="*/ 326 w 1281"/>
                <a:gd name="T27" fmla="*/ 151 h 816"/>
                <a:gd name="T28" fmla="*/ 362 w 1281"/>
                <a:gd name="T29" fmla="*/ 168 h 816"/>
                <a:gd name="T30" fmla="*/ 376 w 1281"/>
                <a:gd name="T31" fmla="*/ 191 h 816"/>
                <a:gd name="T32" fmla="*/ 355 w 1281"/>
                <a:gd name="T33" fmla="*/ 219 h 816"/>
                <a:gd name="T34" fmla="*/ 355 w 1281"/>
                <a:gd name="T35" fmla="*/ 255 h 816"/>
                <a:gd name="T36" fmla="*/ 408 w 1281"/>
                <a:gd name="T37" fmla="*/ 249 h 816"/>
                <a:gd name="T38" fmla="*/ 434 w 1281"/>
                <a:gd name="T39" fmla="*/ 268 h 816"/>
                <a:gd name="T40" fmla="*/ 463 w 1281"/>
                <a:gd name="T41" fmla="*/ 268 h 816"/>
                <a:gd name="T42" fmla="*/ 487 w 1281"/>
                <a:gd name="T43" fmla="*/ 291 h 816"/>
                <a:gd name="T44" fmla="*/ 508 w 1281"/>
                <a:gd name="T45" fmla="*/ 283 h 816"/>
                <a:gd name="T46" fmla="*/ 529 w 1281"/>
                <a:gd name="T47" fmla="*/ 304 h 816"/>
                <a:gd name="T48" fmla="*/ 553 w 1281"/>
                <a:gd name="T49" fmla="*/ 313 h 816"/>
                <a:gd name="T50" fmla="*/ 572 w 1281"/>
                <a:gd name="T51" fmla="*/ 328 h 816"/>
                <a:gd name="T52" fmla="*/ 599 w 1281"/>
                <a:gd name="T53" fmla="*/ 327 h 816"/>
                <a:gd name="T54" fmla="*/ 627 w 1281"/>
                <a:gd name="T55" fmla="*/ 338 h 816"/>
                <a:gd name="T56" fmla="*/ 648 w 1281"/>
                <a:gd name="T57" fmla="*/ 364 h 816"/>
                <a:gd name="T58" fmla="*/ 682 w 1281"/>
                <a:gd name="T59" fmla="*/ 393 h 816"/>
                <a:gd name="T60" fmla="*/ 682 w 1281"/>
                <a:gd name="T61" fmla="*/ 415 h 816"/>
                <a:gd name="T62" fmla="*/ 719 w 1281"/>
                <a:gd name="T63" fmla="*/ 400 h 816"/>
                <a:gd name="T64" fmla="*/ 744 w 1281"/>
                <a:gd name="T65" fmla="*/ 427 h 816"/>
                <a:gd name="T66" fmla="*/ 719 w 1281"/>
                <a:gd name="T67" fmla="*/ 451 h 816"/>
                <a:gd name="T68" fmla="*/ 742 w 1281"/>
                <a:gd name="T69" fmla="*/ 459 h 816"/>
                <a:gd name="T70" fmla="*/ 767 w 1281"/>
                <a:gd name="T71" fmla="*/ 474 h 816"/>
                <a:gd name="T72" fmla="*/ 806 w 1281"/>
                <a:gd name="T73" fmla="*/ 497 h 816"/>
                <a:gd name="T74" fmla="*/ 820 w 1281"/>
                <a:gd name="T75" fmla="*/ 515 h 816"/>
                <a:gd name="T76" fmla="*/ 854 w 1281"/>
                <a:gd name="T77" fmla="*/ 510 h 816"/>
                <a:gd name="T78" fmla="*/ 889 w 1281"/>
                <a:gd name="T79" fmla="*/ 510 h 816"/>
                <a:gd name="T80" fmla="*/ 906 w 1281"/>
                <a:gd name="T81" fmla="*/ 536 h 816"/>
                <a:gd name="T82" fmla="*/ 937 w 1281"/>
                <a:gd name="T83" fmla="*/ 527 h 816"/>
                <a:gd name="T84" fmla="*/ 959 w 1281"/>
                <a:gd name="T85" fmla="*/ 548 h 816"/>
                <a:gd name="T86" fmla="*/ 984 w 1281"/>
                <a:gd name="T87" fmla="*/ 572 h 816"/>
                <a:gd name="T88" fmla="*/ 1012 w 1281"/>
                <a:gd name="T89" fmla="*/ 561 h 816"/>
                <a:gd name="T90" fmla="*/ 1044 w 1281"/>
                <a:gd name="T91" fmla="*/ 570 h 816"/>
                <a:gd name="T92" fmla="*/ 1061 w 1281"/>
                <a:gd name="T93" fmla="*/ 580 h 816"/>
                <a:gd name="T94" fmla="*/ 1080 w 1281"/>
                <a:gd name="T95" fmla="*/ 584 h 816"/>
                <a:gd name="T96" fmla="*/ 1118 w 1281"/>
                <a:gd name="T97" fmla="*/ 601 h 816"/>
                <a:gd name="T98" fmla="*/ 1109 w 1281"/>
                <a:gd name="T99" fmla="*/ 621 h 816"/>
                <a:gd name="T100" fmla="*/ 1120 w 1281"/>
                <a:gd name="T101" fmla="*/ 642 h 816"/>
                <a:gd name="T102" fmla="*/ 1146 w 1281"/>
                <a:gd name="T103" fmla="*/ 646 h 816"/>
                <a:gd name="T104" fmla="*/ 1171 w 1281"/>
                <a:gd name="T105" fmla="*/ 667 h 816"/>
                <a:gd name="T106" fmla="*/ 1184 w 1281"/>
                <a:gd name="T107" fmla="*/ 691 h 816"/>
                <a:gd name="T108" fmla="*/ 1214 w 1281"/>
                <a:gd name="T109" fmla="*/ 703 h 816"/>
                <a:gd name="T110" fmla="*/ 1224 w 1281"/>
                <a:gd name="T111" fmla="*/ 731 h 816"/>
                <a:gd name="T112" fmla="*/ 1235 w 1281"/>
                <a:gd name="T113" fmla="*/ 754 h 816"/>
                <a:gd name="T114" fmla="*/ 1241 w 1281"/>
                <a:gd name="T115" fmla="*/ 784 h 816"/>
                <a:gd name="T116" fmla="*/ 1254 w 1281"/>
                <a:gd name="T117" fmla="*/ 805 h 816"/>
                <a:gd name="T118" fmla="*/ 1275 w 1281"/>
                <a:gd name="T119" fmla="*/ 812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816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20" y="5"/>
                  </a:lnTo>
                  <a:lnTo>
                    <a:pt x="22" y="5"/>
                  </a:lnTo>
                  <a:lnTo>
                    <a:pt x="24" y="7"/>
                  </a:lnTo>
                  <a:lnTo>
                    <a:pt x="26" y="9"/>
                  </a:lnTo>
                  <a:lnTo>
                    <a:pt x="28" y="9"/>
                  </a:lnTo>
                  <a:lnTo>
                    <a:pt x="30" y="9"/>
                  </a:lnTo>
                  <a:lnTo>
                    <a:pt x="30" y="11"/>
                  </a:lnTo>
                  <a:lnTo>
                    <a:pt x="32" y="11"/>
                  </a:lnTo>
                  <a:lnTo>
                    <a:pt x="34" y="13"/>
                  </a:lnTo>
                  <a:lnTo>
                    <a:pt x="36" y="13"/>
                  </a:lnTo>
                  <a:lnTo>
                    <a:pt x="41" y="13"/>
                  </a:lnTo>
                  <a:lnTo>
                    <a:pt x="43" y="13"/>
                  </a:lnTo>
                  <a:lnTo>
                    <a:pt x="45" y="15"/>
                  </a:lnTo>
                  <a:lnTo>
                    <a:pt x="45" y="17"/>
                  </a:lnTo>
                  <a:lnTo>
                    <a:pt x="47" y="19"/>
                  </a:lnTo>
                  <a:lnTo>
                    <a:pt x="45" y="21"/>
                  </a:lnTo>
                  <a:lnTo>
                    <a:pt x="47" y="22"/>
                  </a:lnTo>
                  <a:lnTo>
                    <a:pt x="47" y="24"/>
                  </a:lnTo>
                  <a:lnTo>
                    <a:pt x="49" y="24"/>
                  </a:lnTo>
                  <a:lnTo>
                    <a:pt x="51" y="24"/>
                  </a:lnTo>
                  <a:lnTo>
                    <a:pt x="53" y="26"/>
                  </a:lnTo>
                  <a:lnTo>
                    <a:pt x="56" y="26"/>
                  </a:lnTo>
                  <a:lnTo>
                    <a:pt x="58" y="28"/>
                  </a:lnTo>
                  <a:lnTo>
                    <a:pt x="60" y="30"/>
                  </a:lnTo>
                  <a:lnTo>
                    <a:pt x="62" y="30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0"/>
                  </a:lnTo>
                  <a:lnTo>
                    <a:pt x="71" y="30"/>
                  </a:lnTo>
                  <a:lnTo>
                    <a:pt x="73" y="30"/>
                  </a:lnTo>
                  <a:lnTo>
                    <a:pt x="73" y="32"/>
                  </a:lnTo>
                  <a:lnTo>
                    <a:pt x="75" y="32"/>
                  </a:lnTo>
                  <a:lnTo>
                    <a:pt x="77" y="32"/>
                  </a:lnTo>
                  <a:lnTo>
                    <a:pt x="79" y="32"/>
                  </a:lnTo>
                  <a:lnTo>
                    <a:pt x="81" y="32"/>
                  </a:lnTo>
                  <a:lnTo>
                    <a:pt x="83" y="32"/>
                  </a:lnTo>
                  <a:lnTo>
                    <a:pt x="87" y="32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2" y="32"/>
                  </a:lnTo>
                  <a:lnTo>
                    <a:pt x="96" y="32"/>
                  </a:lnTo>
                  <a:lnTo>
                    <a:pt x="98" y="32"/>
                  </a:lnTo>
                  <a:lnTo>
                    <a:pt x="100" y="32"/>
                  </a:lnTo>
                  <a:lnTo>
                    <a:pt x="102" y="32"/>
                  </a:lnTo>
                  <a:lnTo>
                    <a:pt x="104" y="34"/>
                  </a:lnTo>
                  <a:lnTo>
                    <a:pt x="105" y="34"/>
                  </a:lnTo>
                  <a:lnTo>
                    <a:pt x="107" y="34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3" y="39"/>
                  </a:lnTo>
                  <a:lnTo>
                    <a:pt x="115" y="39"/>
                  </a:lnTo>
                  <a:lnTo>
                    <a:pt x="117" y="39"/>
                  </a:lnTo>
                  <a:lnTo>
                    <a:pt x="119" y="39"/>
                  </a:lnTo>
                  <a:lnTo>
                    <a:pt x="121" y="39"/>
                  </a:lnTo>
                  <a:lnTo>
                    <a:pt x="122" y="39"/>
                  </a:lnTo>
                  <a:lnTo>
                    <a:pt x="124" y="39"/>
                  </a:lnTo>
                  <a:lnTo>
                    <a:pt x="126" y="39"/>
                  </a:lnTo>
                  <a:lnTo>
                    <a:pt x="128" y="39"/>
                  </a:lnTo>
                  <a:lnTo>
                    <a:pt x="130" y="39"/>
                  </a:lnTo>
                  <a:lnTo>
                    <a:pt x="130" y="38"/>
                  </a:lnTo>
                  <a:lnTo>
                    <a:pt x="132" y="36"/>
                  </a:lnTo>
                  <a:lnTo>
                    <a:pt x="134" y="36"/>
                  </a:lnTo>
                  <a:lnTo>
                    <a:pt x="136" y="36"/>
                  </a:lnTo>
                  <a:lnTo>
                    <a:pt x="138" y="38"/>
                  </a:lnTo>
                  <a:lnTo>
                    <a:pt x="139" y="38"/>
                  </a:lnTo>
                  <a:lnTo>
                    <a:pt x="141" y="38"/>
                  </a:lnTo>
                  <a:lnTo>
                    <a:pt x="145" y="39"/>
                  </a:lnTo>
                  <a:lnTo>
                    <a:pt x="145" y="41"/>
                  </a:lnTo>
                  <a:lnTo>
                    <a:pt x="149" y="41"/>
                  </a:lnTo>
                  <a:lnTo>
                    <a:pt x="151" y="45"/>
                  </a:lnTo>
                  <a:lnTo>
                    <a:pt x="151" y="47"/>
                  </a:lnTo>
                  <a:lnTo>
                    <a:pt x="151" y="49"/>
                  </a:lnTo>
                  <a:lnTo>
                    <a:pt x="153" y="49"/>
                  </a:lnTo>
                  <a:lnTo>
                    <a:pt x="155" y="49"/>
                  </a:lnTo>
                  <a:lnTo>
                    <a:pt x="156" y="49"/>
                  </a:lnTo>
                  <a:lnTo>
                    <a:pt x="158" y="51"/>
                  </a:lnTo>
                  <a:lnTo>
                    <a:pt x="162" y="53"/>
                  </a:lnTo>
                  <a:lnTo>
                    <a:pt x="164" y="53"/>
                  </a:lnTo>
                  <a:lnTo>
                    <a:pt x="166" y="55"/>
                  </a:lnTo>
                  <a:lnTo>
                    <a:pt x="170" y="55"/>
                  </a:lnTo>
                  <a:lnTo>
                    <a:pt x="172" y="55"/>
                  </a:lnTo>
                  <a:lnTo>
                    <a:pt x="173" y="56"/>
                  </a:lnTo>
                  <a:lnTo>
                    <a:pt x="175" y="56"/>
                  </a:lnTo>
                  <a:lnTo>
                    <a:pt x="179" y="56"/>
                  </a:lnTo>
                  <a:lnTo>
                    <a:pt x="181" y="56"/>
                  </a:lnTo>
                  <a:lnTo>
                    <a:pt x="183" y="58"/>
                  </a:lnTo>
                  <a:lnTo>
                    <a:pt x="187" y="58"/>
                  </a:lnTo>
                  <a:lnTo>
                    <a:pt x="189" y="58"/>
                  </a:lnTo>
                  <a:lnTo>
                    <a:pt x="190" y="58"/>
                  </a:lnTo>
                  <a:lnTo>
                    <a:pt x="196" y="56"/>
                  </a:lnTo>
                  <a:lnTo>
                    <a:pt x="196" y="55"/>
                  </a:lnTo>
                  <a:lnTo>
                    <a:pt x="196" y="53"/>
                  </a:lnTo>
                  <a:lnTo>
                    <a:pt x="198" y="51"/>
                  </a:lnTo>
                  <a:lnTo>
                    <a:pt x="200" y="51"/>
                  </a:lnTo>
                  <a:lnTo>
                    <a:pt x="200" y="53"/>
                  </a:lnTo>
                  <a:lnTo>
                    <a:pt x="202" y="53"/>
                  </a:lnTo>
                  <a:lnTo>
                    <a:pt x="204" y="53"/>
                  </a:lnTo>
                  <a:lnTo>
                    <a:pt x="206" y="55"/>
                  </a:lnTo>
                  <a:lnTo>
                    <a:pt x="207" y="55"/>
                  </a:lnTo>
                  <a:lnTo>
                    <a:pt x="209" y="56"/>
                  </a:lnTo>
                  <a:lnTo>
                    <a:pt x="209" y="58"/>
                  </a:lnTo>
                  <a:lnTo>
                    <a:pt x="207" y="60"/>
                  </a:lnTo>
                  <a:lnTo>
                    <a:pt x="206" y="60"/>
                  </a:lnTo>
                  <a:lnTo>
                    <a:pt x="206" y="62"/>
                  </a:lnTo>
                  <a:lnTo>
                    <a:pt x="204" y="64"/>
                  </a:lnTo>
                  <a:lnTo>
                    <a:pt x="206" y="64"/>
                  </a:lnTo>
                  <a:lnTo>
                    <a:pt x="207" y="64"/>
                  </a:lnTo>
                  <a:lnTo>
                    <a:pt x="209" y="64"/>
                  </a:lnTo>
                  <a:lnTo>
                    <a:pt x="211" y="66"/>
                  </a:lnTo>
                  <a:lnTo>
                    <a:pt x="213" y="66"/>
                  </a:lnTo>
                  <a:lnTo>
                    <a:pt x="215" y="66"/>
                  </a:lnTo>
                  <a:lnTo>
                    <a:pt x="215" y="68"/>
                  </a:lnTo>
                  <a:lnTo>
                    <a:pt x="217" y="70"/>
                  </a:lnTo>
                  <a:lnTo>
                    <a:pt x="219" y="70"/>
                  </a:lnTo>
                  <a:lnTo>
                    <a:pt x="223" y="72"/>
                  </a:lnTo>
                  <a:lnTo>
                    <a:pt x="224" y="73"/>
                  </a:lnTo>
                  <a:lnTo>
                    <a:pt x="226" y="75"/>
                  </a:lnTo>
                  <a:lnTo>
                    <a:pt x="226" y="77"/>
                  </a:lnTo>
                  <a:lnTo>
                    <a:pt x="228" y="75"/>
                  </a:lnTo>
                  <a:lnTo>
                    <a:pt x="230" y="77"/>
                  </a:lnTo>
                  <a:lnTo>
                    <a:pt x="232" y="77"/>
                  </a:lnTo>
                  <a:lnTo>
                    <a:pt x="234" y="75"/>
                  </a:lnTo>
                  <a:lnTo>
                    <a:pt x="236" y="72"/>
                  </a:lnTo>
                  <a:lnTo>
                    <a:pt x="238" y="72"/>
                  </a:lnTo>
                  <a:lnTo>
                    <a:pt x="240" y="70"/>
                  </a:lnTo>
                  <a:lnTo>
                    <a:pt x="241" y="70"/>
                  </a:lnTo>
                  <a:lnTo>
                    <a:pt x="241" y="68"/>
                  </a:lnTo>
                  <a:lnTo>
                    <a:pt x="241" y="62"/>
                  </a:lnTo>
                  <a:lnTo>
                    <a:pt x="243" y="62"/>
                  </a:lnTo>
                  <a:lnTo>
                    <a:pt x="245" y="62"/>
                  </a:lnTo>
                  <a:lnTo>
                    <a:pt x="247" y="60"/>
                  </a:lnTo>
                  <a:lnTo>
                    <a:pt x="249" y="60"/>
                  </a:lnTo>
                  <a:lnTo>
                    <a:pt x="251" y="62"/>
                  </a:lnTo>
                  <a:lnTo>
                    <a:pt x="253" y="62"/>
                  </a:lnTo>
                  <a:lnTo>
                    <a:pt x="255" y="64"/>
                  </a:lnTo>
                  <a:lnTo>
                    <a:pt x="257" y="64"/>
                  </a:lnTo>
                  <a:lnTo>
                    <a:pt x="258" y="62"/>
                  </a:lnTo>
                  <a:lnTo>
                    <a:pt x="260" y="62"/>
                  </a:lnTo>
                  <a:lnTo>
                    <a:pt x="262" y="62"/>
                  </a:lnTo>
                  <a:lnTo>
                    <a:pt x="264" y="62"/>
                  </a:lnTo>
                  <a:lnTo>
                    <a:pt x="274" y="68"/>
                  </a:lnTo>
                  <a:lnTo>
                    <a:pt x="274" y="66"/>
                  </a:lnTo>
                  <a:lnTo>
                    <a:pt x="274" y="64"/>
                  </a:lnTo>
                  <a:lnTo>
                    <a:pt x="275" y="62"/>
                  </a:lnTo>
                  <a:lnTo>
                    <a:pt x="275" y="60"/>
                  </a:lnTo>
                  <a:lnTo>
                    <a:pt x="277" y="60"/>
                  </a:lnTo>
                  <a:lnTo>
                    <a:pt x="279" y="58"/>
                  </a:lnTo>
                  <a:lnTo>
                    <a:pt x="279" y="56"/>
                  </a:lnTo>
                  <a:lnTo>
                    <a:pt x="281" y="53"/>
                  </a:lnTo>
                  <a:lnTo>
                    <a:pt x="281" y="51"/>
                  </a:lnTo>
                  <a:lnTo>
                    <a:pt x="283" y="51"/>
                  </a:lnTo>
                  <a:lnTo>
                    <a:pt x="283" y="53"/>
                  </a:lnTo>
                  <a:lnTo>
                    <a:pt x="283" y="51"/>
                  </a:lnTo>
                  <a:lnTo>
                    <a:pt x="285" y="51"/>
                  </a:lnTo>
                  <a:lnTo>
                    <a:pt x="291" y="49"/>
                  </a:lnTo>
                  <a:lnTo>
                    <a:pt x="292" y="49"/>
                  </a:lnTo>
                  <a:lnTo>
                    <a:pt x="294" y="49"/>
                  </a:lnTo>
                  <a:lnTo>
                    <a:pt x="294" y="51"/>
                  </a:lnTo>
                  <a:lnTo>
                    <a:pt x="296" y="53"/>
                  </a:lnTo>
                  <a:lnTo>
                    <a:pt x="298" y="55"/>
                  </a:lnTo>
                  <a:lnTo>
                    <a:pt x="298" y="56"/>
                  </a:lnTo>
                  <a:lnTo>
                    <a:pt x="302" y="56"/>
                  </a:lnTo>
                  <a:lnTo>
                    <a:pt x="304" y="58"/>
                  </a:lnTo>
                  <a:lnTo>
                    <a:pt x="308" y="56"/>
                  </a:lnTo>
                  <a:lnTo>
                    <a:pt x="309" y="58"/>
                  </a:lnTo>
                  <a:lnTo>
                    <a:pt x="311" y="58"/>
                  </a:lnTo>
                  <a:lnTo>
                    <a:pt x="311" y="60"/>
                  </a:lnTo>
                  <a:lnTo>
                    <a:pt x="311" y="62"/>
                  </a:lnTo>
                  <a:lnTo>
                    <a:pt x="311" y="64"/>
                  </a:lnTo>
                  <a:lnTo>
                    <a:pt x="311" y="66"/>
                  </a:lnTo>
                  <a:lnTo>
                    <a:pt x="311" y="68"/>
                  </a:lnTo>
                  <a:lnTo>
                    <a:pt x="311" y="70"/>
                  </a:lnTo>
                  <a:lnTo>
                    <a:pt x="313" y="72"/>
                  </a:lnTo>
                  <a:lnTo>
                    <a:pt x="315" y="72"/>
                  </a:lnTo>
                  <a:lnTo>
                    <a:pt x="317" y="73"/>
                  </a:lnTo>
                  <a:lnTo>
                    <a:pt x="319" y="75"/>
                  </a:lnTo>
                  <a:lnTo>
                    <a:pt x="317" y="77"/>
                  </a:lnTo>
                  <a:lnTo>
                    <a:pt x="319" y="79"/>
                  </a:lnTo>
                  <a:lnTo>
                    <a:pt x="319" y="81"/>
                  </a:lnTo>
                  <a:lnTo>
                    <a:pt x="319" y="83"/>
                  </a:lnTo>
                  <a:lnTo>
                    <a:pt x="321" y="83"/>
                  </a:lnTo>
                  <a:lnTo>
                    <a:pt x="321" y="85"/>
                  </a:lnTo>
                  <a:lnTo>
                    <a:pt x="321" y="87"/>
                  </a:lnTo>
                  <a:lnTo>
                    <a:pt x="323" y="87"/>
                  </a:lnTo>
                  <a:lnTo>
                    <a:pt x="323" y="89"/>
                  </a:lnTo>
                  <a:lnTo>
                    <a:pt x="321" y="90"/>
                  </a:lnTo>
                  <a:lnTo>
                    <a:pt x="319" y="92"/>
                  </a:lnTo>
                  <a:lnTo>
                    <a:pt x="317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7" y="96"/>
                  </a:lnTo>
                  <a:lnTo>
                    <a:pt x="315" y="100"/>
                  </a:lnTo>
                  <a:lnTo>
                    <a:pt x="315" y="102"/>
                  </a:lnTo>
                  <a:lnTo>
                    <a:pt x="313" y="102"/>
                  </a:lnTo>
                  <a:lnTo>
                    <a:pt x="313" y="104"/>
                  </a:lnTo>
                  <a:lnTo>
                    <a:pt x="313" y="106"/>
                  </a:lnTo>
                  <a:lnTo>
                    <a:pt x="311" y="107"/>
                  </a:lnTo>
                  <a:lnTo>
                    <a:pt x="313" y="107"/>
                  </a:lnTo>
                  <a:lnTo>
                    <a:pt x="313" y="109"/>
                  </a:lnTo>
                  <a:lnTo>
                    <a:pt x="315" y="109"/>
                  </a:lnTo>
                  <a:lnTo>
                    <a:pt x="315" y="111"/>
                  </a:lnTo>
                  <a:lnTo>
                    <a:pt x="317" y="113"/>
                  </a:lnTo>
                  <a:lnTo>
                    <a:pt x="315" y="115"/>
                  </a:lnTo>
                  <a:lnTo>
                    <a:pt x="315" y="117"/>
                  </a:lnTo>
                  <a:lnTo>
                    <a:pt x="317" y="117"/>
                  </a:lnTo>
                  <a:lnTo>
                    <a:pt x="315" y="121"/>
                  </a:lnTo>
                  <a:lnTo>
                    <a:pt x="313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4"/>
                  </a:lnTo>
                  <a:lnTo>
                    <a:pt x="309" y="126"/>
                  </a:lnTo>
                  <a:lnTo>
                    <a:pt x="308" y="126"/>
                  </a:lnTo>
                  <a:lnTo>
                    <a:pt x="308" y="128"/>
                  </a:lnTo>
                  <a:lnTo>
                    <a:pt x="309" y="130"/>
                  </a:lnTo>
                  <a:lnTo>
                    <a:pt x="308" y="132"/>
                  </a:lnTo>
                  <a:lnTo>
                    <a:pt x="304" y="134"/>
                  </a:lnTo>
                  <a:lnTo>
                    <a:pt x="304" y="136"/>
                  </a:lnTo>
                  <a:lnTo>
                    <a:pt x="306" y="136"/>
                  </a:lnTo>
                  <a:lnTo>
                    <a:pt x="309" y="141"/>
                  </a:lnTo>
                  <a:lnTo>
                    <a:pt x="311" y="143"/>
                  </a:lnTo>
                  <a:lnTo>
                    <a:pt x="313" y="143"/>
                  </a:lnTo>
                  <a:lnTo>
                    <a:pt x="323" y="143"/>
                  </a:lnTo>
                  <a:lnTo>
                    <a:pt x="325" y="143"/>
                  </a:lnTo>
                  <a:lnTo>
                    <a:pt x="325" y="145"/>
                  </a:lnTo>
                  <a:lnTo>
                    <a:pt x="326" y="145"/>
                  </a:lnTo>
                  <a:lnTo>
                    <a:pt x="326" y="147"/>
                  </a:lnTo>
                  <a:lnTo>
                    <a:pt x="326" y="149"/>
                  </a:lnTo>
                  <a:lnTo>
                    <a:pt x="326" y="151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30" y="160"/>
                  </a:lnTo>
                  <a:lnTo>
                    <a:pt x="332" y="162"/>
                  </a:lnTo>
                  <a:lnTo>
                    <a:pt x="334" y="164"/>
                  </a:lnTo>
                  <a:lnTo>
                    <a:pt x="336" y="164"/>
                  </a:lnTo>
                  <a:lnTo>
                    <a:pt x="338" y="164"/>
                  </a:lnTo>
                  <a:lnTo>
                    <a:pt x="340" y="164"/>
                  </a:lnTo>
                  <a:lnTo>
                    <a:pt x="340" y="166"/>
                  </a:lnTo>
                  <a:lnTo>
                    <a:pt x="342" y="168"/>
                  </a:lnTo>
                  <a:lnTo>
                    <a:pt x="343" y="168"/>
                  </a:lnTo>
                  <a:lnTo>
                    <a:pt x="347" y="168"/>
                  </a:lnTo>
                  <a:lnTo>
                    <a:pt x="357" y="168"/>
                  </a:lnTo>
                  <a:lnTo>
                    <a:pt x="359" y="168"/>
                  </a:lnTo>
                  <a:lnTo>
                    <a:pt x="360" y="168"/>
                  </a:lnTo>
                  <a:lnTo>
                    <a:pt x="362" y="168"/>
                  </a:lnTo>
                  <a:lnTo>
                    <a:pt x="364" y="168"/>
                  </a:lnTo>
                  <a:lnTo>
                    <a:pt x="364" y="172"/>
                  </a:lnTo>
                  <a:lnTo>
                    <a:pt x="364" y="174"/>
                  </a:lnTo>
                  <a:lnTo>
                    <a:pt x="364" y="175"/>
                  </a:lnTo>
                  <a:lnTo>
                    <a:pt x="364" y="177"/>
                  </a:lnTo>
                  <a:lnTo>
                    <a:pt x="364" y="179"/>
                  </a:lnTo>
                  <a:lnTo>
                    <a:pt x="364" y="181"/>
                  </a:lnTo>
                  <a:lnTo>
                    <a:pt x="364" y="183"/>
                  </a:lnTo>
                  <a:lnTo>
                    <a:pt x="362" y="183"/>
                  </a:lnTo>
                  <a:lnTo>
                    <a:pt x="362" y="185"/>
                  </a:lnTo>
                  <a:lnTo>
                    <a:pt x="360" y="185"/>
                  </a:lnTo>
                  <a:lnTo>
                    <a:pt x="362" y="187"/>
                  </a:lnTo>
                  <a:lnTo>
                    <a:pt x="362" y="189"/>
                  </a:lnTo>
                  <a:lnTo>
                    <a:pt x="370" y="189"/>
                  </a:lnTo>
                  <a:lnTo>
                    <a:pt x="370" y="191"/>
                  </a:lnTo>
                  <a:lnTo>
                    <a:pt x="374" y="191"/>
                  </a:lnTo>
                  <a:lnTo>
                    <a:pt x="376" y="191"/>
                  </a:lnTo>
                  <a:lnTo>
                    <a:pt x="376" y="192"/>
                  </a:lnTo>
                  <a:lnTo>
                    <a:pt x="377" y="192"/>
                  </a:lnTo>
                  <a:lnTo>
                    <a:pt x="376" y="196"/>
                  </a:lnTo>
                  <a:lnTo>
                    <a:pt x="372" y="200"/>
                  </a:lnTo>
                  <a:lnTo>
                    <a:pt x="372" y="202"/>
                  </a:lnTo>
                  <a:lnTo>
                    <a:pt x="372" y="204"/>
                  </a:lnTo>
                  <a:lnTo>
                    <a:pt x="370" y="206"/>
                  </a:lnTo>
                  <a:lnTo>
                    <a:pt x="368" y="206"/>
                  </a:lnTo>
                  <a:lnTo>
                    <a:pt x="366" y="206"/>
                  </a:lnTo>
                  <a:lnTo>
                    <a:pt x="364" y="206"/>
                  </a:lnTo>
                  <a:lnTo>
                    <a:pt x="362" y="208"/>
                  </a:lnTo>
                  <a:lnTo>
                    <a:pt x="360" y="208"/>
                  </a:lnTo>
                  <a:lnTo>
                    <a:pt x="359" y="209"/>
                  </a:lnTo>
                  <a:lnTo>
                    <a:pt x="357" y="213"/>
                  </a:lnTo>
                  <a:lnTo>
                    <a:pt x="357" y="215"/>
                  </a:lnTo>
                  <a:lnTo>
                    <a:pt x="355" y="215"/>
                  </a:lnTo>
                  <a:lnTo>
                    <a:pt x="355" y="219"/>
                  </a:lnTo>
                  <a:lnTo>
                    <a:pt x="357" y="219"/>
                  </a:lnTo>
                  <a:lnTo>
                    <a:pt x="359" y="219"/>
                  </a:lnTo>
                  <a:lnTo>
                    <a:pt x="360" y="221"/>
                  </a:lnTo>
                  <a:lnTo>
                    <a:pt x="364" y="223"/>
                  </a:lnTo>
                  <a:lnTo>
                    <a:pt x="362" y="223"/>
                  </a:lnTo>
                  <a:lnTo>
                    <a:pt x="360" y="226"/>
                  </a:lnTo>
                  <a:lnTo>
                    <a:pt x="360" y="228"/>
                  </a:lnTo>
                  <a:lnTo>
                    <a:pt x="360" y="230"/>
                  </a:lnTo>
                  <a:lnTo>
                    <a:pt x="360" y="232"/>
                  </a:lnTo>
                  <a:lnTo>
                    <a:pt x="357" y="238"/>
                  </a:lnTo>
                  <a:lnTo>
                    <a:pt x="357" y="240"/>
                  </a:lnTo>
                  <a:lnTo>
                    <a:pt x="355" y="240"/>
                  </a:lnTo>
                  <a:lnTo>
                    <a:pt x="353" y="240"/>
                  </a:lnTo>
                  <a:lnTo>
                    <a:pt x="351" y="242"/>
                  </a:lnTo>
                  <a:lnTo>
                    <a:pt x="351" y="243"/>
                  </a:lnTo>
                  <a:lnTo>
                    <a:pt x="351" y="247"/>
                  </a:lnTo>
                  <a:lnTo>
                    <a:pt x="355" y="255"/>
                  </a:lnTo>
                  <a:lnTo>
                    <a:pt x="360" y="253"/>
                  </a:lnTo>
                  <a:lnTo>
                    <a:pt x="362" y="253"/>
                  </a:lnTo>
                  <a:lnTo>
                    <a:pt x="364" y="253"/>
                  </a:lnTo>
                  <a:lnTo>
                    <a:pt x="366" y="253"/>
                  </a:lnTo>
                  <a:lnTo>
                    <a:pt x="368" y="251"/>
                  </a:lnTo>
                  <a:lnTo>
                    <a:pt x="372" y="253"/>
                  </a:lnTo>
                  <a:lnTo>
                    <a:pt x="374" y="255"/>
                  </a:lnTo>
                  <a:lnTo>
                    <a:pt x="381" y="255"/>
                  </a:lnTo>
                  <a:lnTo>
                    <a:pt x="385" y="253"/>
                  </a:lnTo>
                  <a:lnTo>
                    <a:pt x="389" y="253"/>
                  </a:lnTo>
                  <a:lnTo>
                    <a:pt x="396" y="255"/>
                  </a:lnTo>
                  <a:lnTo>
                    <a:pt x="396" y="253"/>
                  </a:lnTo>
                  <a:lnTo>
                    <a:pt x="400" y="249"/>
                  </a:lnTo>
                  <a:lnTo>
                    <a:pt x="402" y="249"/>
                  </a:lnTo>
                  <a:lnTo>
                    <a:pt x="404" y="247"/>
                  </a:lnTo>
                  <a:lnTo>
                    <a:pt x="406" y="247"/>
                  </a:lnTo>
                  <a:lnTo>
                    <a:pt x="408" y="249"/>
                  </a:lnTo>
                  <a:lnTo>
                    <a:pt x="410" y="251"/>
                  </a:lnTo>
                  <a:lnTo>
                    <a:pt x="410" y="253"/>
                  </a:lnTo>
                  <a:lnTo>
                    <a:pt x="411" y="251"/>
                  </a:lnTo>
                  <a:lnTo>
                    <a:pt x="411" y="253"/>
                  </a:lnTo>
                  <a:lnTo>
                    <a:pt x="413" y="253"/>
                  </a:lnTo>
                  <a:lnTo>
                    <a:pt x="413" y="255"/>
                  </a:lnTo>
                  <a:lnTo>
                    <a:pt x="415" y="255"/>
                  </a:lnTo>
                  <a:lnTo>
                    <a:pt x="419" y="257"/>
                  </a:lnTo>
                  <a:lnTo>
                    <a:pt x="425" y="259"/>
                  </a:lnTo>
                  <a:lnTo>
                    <a:pt x="425" y="257"/>
                  </a:lnTo>
                  <a:lnTo>
                    <a:pt x="429" y="257"/>
                  </a:lnTo>
                  <a:lnTo>
                    <a:pt x="432" y="259"/>
                  </a:lnTo>
                  <a:lnTo>
                    <a:pt x="432" y="260"/>
                  </a:lnTo>
                  <a:lnTo>
                    <a:pt x="432" y="262"/>
                  </a:lnTo>
                  <a:lnTo>
                    <a:pt x="432" y="264"/>
                  </a:lnTo>
                  <a:lnTo>
                    <a:pt x="434" y="264"/>
                  </a:lnTo>
                  <a:lnTo>
                    <a:pt x="434" y="268"/>
                  </a:lnTo>
                  <a:lnTo>
                    <a:pt x="436" y="270"/>
                  </a:lnTo>
                  <a:lnTo>
                    <a:pt x="438" y="270"/>
                  </a:lnTo>
                  <a:lnTo>
                    <a:pt x="440" y="272"/>
                  </a:lnTo>
                  <a:lnTo>
                    <a:pt x="442" y="272"/>
                  </a:lnTo>
                  <a:lnTo>
                    <a:pt x="442" y="274"/>
                  </a:lnTo>
                  <a:lnTo>
                    <a:pt x="444" y="274"/>
                  </a:lnTo>
                  <a:lnTo>
                    <a:pt x="446" y="274"/>
                  </a:lnTo>
                  <a:lnTo>
                    <a:pt x="447" y="274"/>
                  </a:lnTo>
                  <a:lnTo>
                    <a:pt x="451" y="274"/>
                  </a:lnTo>
                  <a:lnTo>
                    <a:pt x="453" y="274"/>
                  </a:lnTo>
                  <a:lnTo>
                    <a:pt x="455" y="272"/>
                  </a:lnTo>
                  <a:lnTo>
                    <a:pt x="457" y="270"/>
                  </a:lnTo>
                  <a:lnTo>
                    <a:pt x="457" y="268"/>
                  </a:lnTo>
                  <a:lnTo>
                    <a:pt x="457" y="266"/>
                  </a:lnTo>
                  <a:lnTo>
                    <a:pt x="459" y="266"/>
                  </a:lnTo>
                  <a:lnTo>
                    <a:pt x="461" y="266"/>
                  </a:lnTo>
                  <a:lnTo>
                    <a:pt x="463" y="268"/>
                  </a:lnTo>
                  <a:lnTo>
                    <a:pt x="464" y="268"/>
                  </a:lnTo>
                  <a:lnTo>
                    <a:pt x="466" y="268"/>
                  </a:lnTo>
                  <a:lnTo>
                    <a:pt x="468" y="268"/>
                  </a:lnTo>
                  <a:lnTo>
                    <a:pt x="468" y="270"/>
                  </a:lnTo>
                  <a:lnTo>
                    <a:pt x="470" y="270"/>
                  </a:lnTo>
                  <a:lnTo>
                    <a:pt x="470" y="272"/>
                  </a:lnTo>
                  <a:lnTo>
                    <a:pt x="472" y="274"/>
                  </a:lnTo>
                  <a:lnTo>
                    <a:pt x="474" y="276"/>
                  </a:lnTo>
                  <a:lnTo>
                    <a:pt x="474" y="279"/>
                  </a:lnTo>
                  <a:lnTo>
                    <a:pt x="476" y="281"/>
                  </a:lnTo>
                  <a:lnTo>
                    <a:pt x="478" y="283"/>
                  </a:lnTo>
                  <a:lnTo>
                    <a:pt x="480" y="283"/>
                  </a:lnTo>
                  <a:lnTo>
                    <a:pt x="481" y="283"/>
                  </a:lnTo>
                  <a:lnTo>
                    <a:pt x="483" y="285"/>
                  </a:lnTo>
                  <a:lnTo>
                    <a:pt x="485" y="287"/>
                  </a:lnTo>
                  <a:lnTo>
                    <a:pt x="487" y="289"/>
                  </a:lnTo>
                  <a:lnTo>
                    <a:pt x="487" y="291"/>
                  </a:lnTo>
                  <a:lnTo>
                    <a:pt x="487" y="294"/>
                  </a:lnTo>
                  <a:lnTo>
                    <a:pt x="493" y="291"/>
                  </a:lnTo>
                  <a:lnTo>
                    <a:pt x="495" y="289"/>
                  </a:lnTo>
                  <a:lnTo>
                    <a:pt x="495" y="291"/>
                  </a:lnTo>
                  <a:lnTo>
                    <a:pt x="497" y="291"/>
                  </a:lnTo>
                  <a:lnTo>
                    <a:pt x="497" y="289"/>
                  </a:lnTo>
                  <a:lnTo>
                    <a:pt x="497" y="287"/>
                  </a:lnTo>
                  <a:lnTo>
                    <a:pt x="497" y="285"/>
                  </a:lnTo>
                  <a:lnTo>
                    <a:pt x="497" y="283"/>
                  </a:lnTo>
                  <a:lnTo>
                    <a:pt x="497" y="281"/>
                  </a:lnTo>
                  <a:lnTo>
                    <a:pt x="498" y="281"/>
                  </a:lnTo>
                  <a:lnTo>
                    <a:pt x="500" y="281"/>
                  </a:lnTo>
                  <a:lnTo>
                    <a:pt x="500" y="283"/>
                  </a:lnTo>
                  <a:lnTo>
                    <a:pt x="502" y="285"/>
                  </a:lnTo>
                  <a:lnTo>
                    <a:pt x="504" y="287"/>
                  </a:lnTo>
                  <a:lnTo>
                    <a:pt x="506" y="283"/>
                  </a:lnTo>
                  <a:lnTo>
                    <a:pt x="508" y="283"/>
                  </a:lnTo>
                  <a:lnTo>
                    <a:pt x="510" y="283"/>
                  </a:lnTo>
                  <a:lnTo>
                    <a:pt x="512" y="285"/>
                  </a:lnTo>
                  <a:lnTo>
                    <a:pt x="514" y="287"/>
                  </a:lnTo>
                  <a:lnTo>
                    <a:pt x="514" y="289"/>
                  </a:lnTo>
                  <a:lnTo>
                    <a:pt x="515" y="289"/>
                  </a:lnTo>
                  <a:lnTo>
                    <a:pt x="515" y="291"/>
                  </a:lnTo>
                  <a:lnTo>
                    <a:pt x="517" y="291"/>
                  </a:lnTo>
                  <a:lnTo>
                    <a:pt x="517" y="293"/>
                  </a:lnTo>
                  <a:lnTo>
                    <a:pt x="519" y="293"/>
                  </a:lnTo>
                  <a:lnTo>
                    <a:pt x="521" y="294"/>
                  </a:lnTo>
                  <a:lnTo>
                    <a:pt x="523" y="294"/>
                  </a:lnTo>
                  <a:lnTo>
                    <a:pt x="525" y="294"/>
                  </a:lnTo>
                  <a:lnTo>
                    <a:pt x="527" y="296"/>
                  </a:lnTo>
                  <a:lnTo>
                    <a:pt x="529" y="296"/>
                  </a:lnTo>
                  <a:lnTo>
                    <a:pt x="529" y="298"/>
                  </a:lnTo>
                  <a:lnTo>
                    <a:pt x="529" y="302"/>
                  </a:lnTo>
                  <a:lnTo>
                    <a:pt x="529" y="304"/>
                  </a:lnTo>
                  <a:lnTo>
                    <a:pt x="531" y="304"/>
                  </a:lnTo>
                  <a:lnTo>
                    <a:pt x="532" y="304"/>
                  </a:lnTo>
                  <a:lnTo>
                    <a:pt x="532" y="306"/>
                  </a:lnTo>
                  <a:lnTo>
                    <a:pt x="534" y="308"/>
                  </a:lnTo>
                  <a:lnTo>
                    <a:pt x="536" y="308"/>
                  </a:lnTo>
                  <a:lnTo>
                    <a:pt x="538" y="308"/>
                  </a:lnTo>
                  <a:lnTo>
                    <a:pt x="540" y="308"/>
                  </a:lnTo>
                  <a:lnTo>
                    <a:pt x="542" y="310"/>
                  </a:lnTo>
                  <a:lnTo>
                    <a:pt x="544" y="310"/>
                  </a:lnTo>
                  <a:lnTo>
                    <a:pt x="544" y="311"/>
                  </a:lnTo>
                  <a:lnTo>
                    <a:pt x="546" y="313"/>
                  </a:lnTo>
                  <a:lnTo>
                    <a:pt x="548" y="313"/>
                  </a:lnTo>
                  <a:lnTo>
                    <a:pt x="549" y="313"/>
                  </a:lnTo>
                  <a:lnTo>
                    <a:pt x="551" y="315"/>
                  </a:lnTo>
                  <a:lnTo>
                    <a:pt x="551" y="317"/>
                  </a:lnTo>
                  <a:lnTo>
                    <a:pt x="553" y="315"/>
                  </a:lnTo>
                  <a:lnTo>
                    <a:pt x="553" y="313"/>
                  </a:lnTo>
                  <a:lnTo>
                    <a:pt x="555" y="313"/>
                  </a:lnTo>
                  <a:lnTo>
                    <a:pt x="557" y="313"/>
                  </a:lnTo>
                  <a:lnTo>
                    <a:pt x="557" y="315"/>
                  </a:lnTo>
                  <a:lnTo>
                    <a:pt x="559" y="315"/>
                  </a:lnTo>
                  <a:lnTo>
                    <a:pt x="561" y="317"/>
                  </a:lnTo>
                  <a:lnTo>
                    <a:pt x="563" y="317"/>
                  </a:lnTo>
                  <a:lnTo>
                    <a:pt x="565" y="317"/>
                  </a:lnTo>
                  <a:lnTo>
                    <a:pt x="566" y="319"/>
                  </a:lnTo>
                  <a:lnTo>
                    <a:pt x="566" y="321"/>
                  </a:lnTo>
                  <a:lnTo>
                    <a:pt x="566" y="323"/>
                  </a:lnTo>
                  <a:lnTo>
                    <a:pt x="565" y="323"/>
                  </a:lnTo>
                  <a:lnTo>
                    <a:pt x="565" y="325"/>
                  </a:lnTo>
                  <a:lnTo>
                    <a:pt x="566" y="327"/>
                  </a:lnTo>
                  <a:lnTo>
                    <a:pt x="568" y="327"/>
                  </a:lnTo>
                  <a:lnTo>
                    <a:pt x="568" y="328"/>
                  </a:lnTo>
                  <a:lnTo>
                    <a:pt x="570" y="328"/>
                  </a:lnTo>
                  <a:lnTo>
                    <a:pt x="572" y="328"/>
                  </a:lnTo>
                  <a:lnTo>
                    <a:pt x="572" y="330"/>
                  </a:lnTo>
                  <a:lnTo>
                    <a:pt x="574" y="332"/>
                  </a:lnTo>
                  <a:lnTo>
                    <a:pt x="576" y="334"/>
                  </a:lnTo>
                  <a:lnTo>
                    <a:pt x="578" y="334"/>
                  </a:lnTo>
                  <a:lnTo>
                    <a:pt x="580" y="336"/>
                  </a:lnTo>
                  <a:lnTo>
                    <a:pt x="582" y="338"/>
                  </a:lnTo>
                  <a:lnTo>
                    <a:pt x="583" y="338"/>
                  </a:lnTo>
                  <a:lnTo>
                    <a:pt x="585" y="336"/>
                  </a:lnTo>
                  <a:lnTo>
                    <a:pt x="589" y="336"/>
                  </a:lnTo>
                  <a:lnTo>
                    <a:pt x="589" y="334"/>
                  </a:lnTo>
                  <a:lnTo>
                    <a:pt x="591" y="334"/>
                  </a:lnTo>
                  <a:lnTo>
                    <a:pt x="593" y="334"/>
                  </a:lnTo>
                  <a:lnTo>
                    <a:pt x="595" y="332"/>
                  </a:lnTo>
                  <a:lnTo>
                    <a:pt x="595" y="330"/>
                  </a:lnTo>
                  <a:lnTo>
                    <a:pt x="597" y="330"/>
                  </a:lnTo>
                  <a:lnTo>
                    <a:pt x="597" y="328"/>
                  </a:lnTo>
                  <a:lnTo>
                    <a:pt x="599" y="327"/>
                  </a:lnTo>
                  <a:lnTo>
                    <a:pt x="600" y="323"/>
                  </a:lnTo>
                  <a:lnTo>
                    <a:pt x="602" y="321"/>
                  </a:lnTo>
                  <a:lnTo>
                    <a:pt x="602" y="319"/>
                  </a:lnTo>
                  <a:lnTo>
                    <a:pt x="604" y="319"/>
                  </a:lnTo>
                  <a:lnTo>
                    <a:pt x="606" y="321"/>
                  </a:lnTo>
                  <a:lnTo>
                    <a:pt x="608" y="323"/>
                  </a:lnTo>
                  <a:lnTo>
                    <a:pt x="610" y="323"/>
                  </a:lnTo>
                  <a:lnTo>
                    <a:pt x="612" y="323"/>
                  </a:lnTo>
                  <a:lnTo>
                    <a:pt x="614" y="325"/>
                  </a:lnTo>
                  <a:lnTo>
                    <a:pt x="617" y="325"/>
                  </a:lnTo>
                  <a:lnTo>
                    <a:pt x="617" y="327"/>
                  </a:lnTo>
                  <a:lnTo>
                    <a:pt x="619" y="328"/>
                  </a:lnTo>
                  <a:lnTo>
                    <a:pt x="625" y="330"/>
                  </a:lnTo>
                  <a:lnTo>
                    <a:pt x="627" y="332"/>
                  </a:lnTo>
                  <a:lnTo>
                    <a:pt x="627" y="334"/>
                  </a:lnTo>
                  <a:lnTo>
                    <a:pt x="627" y="336"/>
                  </a:lnTo>
                  <a:lnTo>
                    <a:pt x="627" y="338"/>
                  </a:lnTo>
                  <a:lnTo>
                    <a:pt x="627" y="340"/>
                  </a:lnTo>
                  <a:lnTo>
                    <a:pt x="627" y="342"/>
                  </a:lnTo>
                  <a:lnTo>
                    <a:pt x="629" y="344"/>
                  </a:lnTo>
                  <a:lnTo>
                    <a:pt x="629" y="345"/>
                  </a:lnTo>
                  <a:lnTo>
                    <a:pt x="629" y="347"/>
                  </a:lnTo>
                  <a:lnTo>
                    <a:pt x="631" y="349"/>
                  </a:lnTo>
                  <a:lnTo>
                    <a:pt x="633" y="351"/>
                  </a:lnTo>
                  <a:lnTo>
                    <a:pt x="634" y="353"/>
                  </a:lnTo>
                  <a:lnTo>
                    <a:pt x="636" y="353"/>
                  </a:lnTo>
                  <a:lnTo>
                    <a:pt x="638" y="355"/>
                  </a:lnTo>
                  <a:lnTo>
                    <a:pt x="640" y="355"/>
                  </a:lnTo>
                  <a:lnTo>
                    <a:pt x="642" y="355"/>
                  </a:lnTo>
                  <a:lnTo>
                    <a:pt x="642" y="357"/>
                  </a:lnTo>
                  <a:lnTo>
                    <a:pt x="644" y="359"/>
                  </a:lnTo>
                  <a:lnTo>
                    <a:pt x="644" y="361"/>
                  </a:lnTo>
                  <a:lnTo>
                    <a:pt x="646" y="364"/>
                  </a:lnTo>
                  <a:lnTo>
                    <a:pt x="648" y="364"/>
                  </a:lnTo>
                  <a:lnTo>
                    <a:pt x="650" y="368"/>
                  </a:lnTo>
                  <a:lnTo>
                    <a:pt x="650" y="370"/>
                  </a:lnTo>
                  <a:lnTo>
                    <a:pt x="651" y="372"/>
                  </a:lnTo>
                  <a:lnTo>
                    <a:pt x="653" y="374"/>
                  </a:lnTo>
                  <a:lnTo>
                    <a:pt x="653" y="378"/>
                  </a:lnTo>
                  <a:lnTo>
                    <a:pt x="655" y="378"/>
                  </a:lnTo>
                  <a:lnTo>
                    <a:pt x="655" y="379"/>
                  </a:lnTo>
                  <a:lnTo>
                    <a:pt x="659" y="381"/>
                  </a:lnTo>
                  <a:lnTo>
                    <a:pt x="661" y="381"/>
                  </a:lnTo>
                  <a:lnTo>
                    <a:pt x="665" y="383"/>
                  </a:lnTo>
                  <a:lnTo>
                    <a:pt x="670" y="385"/>
                  </a:lnTo>
                  <a:lnTo>
                    <a:pt x="672" y="385"/>
                  </a:lnTo>
                  <a:lnTo>
                    <a:pt x="676" y="387"/>
                  </a:lnTo>
                  <a:lnTo>
                    <a:pt x="680" y="387"/>
                  </a:lnTo>
                  <a:lnTo>
                    <a:pt x="682" y="389"/>
                  </a:lnTo>
                  <a:lnTo>
                    <a:pt x="682" y="391"/>
                  </a:lnTo>
                  <a:lnTo>
                    <a:pt x="682" y="393"/>
                  </a:lnTo>
                  <a:lnTo>
                    <a:pt x="680" y="395"/>
                  </a:lnTo>
                  <a:lnTo>
                    <a:pt x="680" y="396"/>
                  </a:lnTo>
                  <a:lnTo>
                    <a:pt x="676" y="398"/>
                  </a:lnTo>
                  <a:lnTo>
                    <a:pt x="674" y="400"/>
                  </a:lnTo>
                  <a:lnTo>
                    <a:pt x="674" y="402"/>
                  </a:lnTo>
                  <a:lnTo>
                    <a:pt x="674" y="404"/>
                  </a:lnTo>
                  <a:lnTo>
                    <a:pt x="674" y="406"/>
                  </a:lnTo>
                  <a:lnTo>
                    <a:pt x="672" y="406"/>
                  </a:lnTo>
                  <a:lnTo>
                    <a:pt x="670" y="406"/>
                  </a:lnTo>
                  <a:lnTo>
                    <a:pt x="667" y="406"/>
                  </a:lnTo>
                  <a:lnTo>
                    <a:pt x="667" y="408"/>
                  </a:lnTo>
                  <a:lnTo>
                    <a:pt x="667" y="412"/>
                  </a:lnTo>
                  <a:lnTo>
                    <a:pt x="668" y="412"/>
                  </a:lnTo>
                  <a:lnTo>
                    <a:pt x="668" y="413"/>
                  </a:lnTo>
                  <a:lnTo>
                    <a:pt x="672" y="413"/>
                  </a:lnTo>
                  <a:lnTo>
                    <a:pt x="680" y="415"/>
                  </a:lnTo>
                  <a:lnTo>
                    <a:pt x="682" y="415"/>
                  </a:lnTo>
                  <a:lnTo>
                    <a:pt x="684" y="413"/>
                  </a:lnTo>
                  <a:lnTo>
                    <a:pt x="685" y="413"/>
                  </a:lnTo>
                  <a:lnTo>
                    <a:pt x="685" y="412"/>
                  </a:lnTo>
                  <a:lnTo>
                    <a:pt x="691" y="412"/>
                  </a:lnTo>
                  <a:lnTo>
                    <a:pt x="693" y="412"/>
                  </a:lnTo>
                  <a:lnTo>
                    <a:pt x="695" y="410"/>
                  </a:lnTo>
                  <a:lnTo>
                    <a:pt x="697" y="410"/>
                  </a:lnTo>
                  <a:lnTo>
                    <a:pt x="699" y="410"/>
                  </a:lnTo>
                  <a:lnTo>
                    <a:pt x="701" y="410"/>
                  </a:lnTo>
                  <a:lnTo>
                    <a:pt x="702" y="410"/>
                  </a:lnTo>
                  <a:lnTo>
                    <a:pt x="704" y="410"/>
                  </a:lnTo>
                  <a:lnTo>
                    <a:pt x="712" y="406"/>
                  </a:lnTo>
                  <a:lnTo>
                    <a:pt x="712" y="404"/>
                  </a:lnTo>
                  <a:lnTo>
                    <a:pt x="714" y="402"/>
                  </a:lnTo>
                  <a:lnTo>
                    <a:pt x="716" y="402"/>
                  </a:lnTo>
                  <a:lnTo>
                    <a:pt x="718" y="402"/>
                  </a:lnTo>
                  <a:lnTo>
                    <a:pt x="719" y="400"/>
                  </a:lnTo>
                  <a:lnTo>
                    <a:pt x="721" y="400"/>
                  </a:lnTo>
                  <a:lnTo>
                    <a:pt x="721" y="402"/>
                  </a:lnTo>
                  <a:lnTo>
                    <a:pt x="723" y="406"/>
                  </a:lnTo>
                  <a:lnTo>
                    <a:pt x="725" y="408"/>
                  </a:lnTo>
                  <a:lnTo>
                    <a:pt x="727" y="410"/>
                  </a:lnTo>
                  <a:lnTo>
                    <a:pt x="729" y="412"/>
                  </a:lnTo>
                  <a:lnTo>
                    <a:pt x="731" y="413"/>
                  </a:lnTo>
                  <a:lnTo>
                    <a:pt x="733" y="413"/>
                  </a:lnTo>
                  <a:lnTo>
                    <a:pt x="735" y="412"/>
                  </a:lnTo>
                  <a:lnTo>
                    <a:pt x="736" y="412"/>
                  </a:lnTo>
                  <a:lnTo>
                    <a:pt x="738" y="413"/>
                  </a:lnTo>
                  <a:lnTo>
                    <a:pt x="740" y="415"/>
                  </a:lnTo>
                  <a:lnTo>
                    <a:pt x="740" y="417"/>
                  </a:lnTo>
                  <a:lnTo>
                    <a:pt x="740" y="419"/>
                  </a:lnTo>
                  <a:lnTo>
                    <a:pt x="742" y="423"/>
                  </a:lnTo>
                  <a:lnTo>
                    <a:pt x="742" y="425"/>
                  </a:lnTo>
                  <a:lnTo>
                    <a:pt x="744" y="427"/>
                  </a:lnTo>
                  <a:lnTo>
                    <a:pt x="746" y="429"/>
                  </a:lnTo>
                  <a:lnTo>
                    <a:pt x="750" y="429"/>
                  </a:lnTo>
                  <a:lnTo>
                    <a:pt x="748" y="430"/>
                  </a:lnTo>
                  <a:lnTo>
                    <a:pt x="744" y="432"/>
                  </a:lnTo>
                  <a:lnTo>
                    <a:pt x="742" y="434"/>
                  </a:lnTo>
                  <a:lnTo>
                    <a:pt x="742" y="436"/>
                  </a:lnTo>
                  <a:lnTo>
                    <a:pt x="738" y="438"/>
                  </a:lnTo>
                  <a:lnTo>
                    <a:pt x="735" y="440"/>
                  </a:lnTo>
                  <a:lnTo>
                    <a:pt x="735" y="442"/>
                  </a:lnTo>
                  <a:lnTo>
                    <a:pt x="731" y="444"/>
                  </a:lnTo>
                  <a:lnTo>
                    <a:pt x="729" y="446"/>
                  </a:lnTo>
                  <a:lnTo>
                    <a:pt x="727" y="446"/>
                  </a:lnTo>
                  <a:lnTo>
                    <a:pt x="725" y="446"/>
                  </a:lnTo>
                  <a:lnTo>
                    <a:pt x="723" y="444"/>
                  </a:lnTo>
                  <a:lnTo>
                    <a:pt x="721" y="444"/>
                  </a:lnTo>
                  <a:lnTo>
                    <a:pt x="719" y="446"/>
                  </a:lnTo>
                  <a:lnTo>
                    <a:pt x="719" y="451"/>
                  </a:lnTo>
                  <a:lnTo>
                    <a:pt x="719" y="453"/>
                  </a:lnTo>
                  <a:lnTo>
                    <a:pt x="714" y="457"/>
                  </a:lnTo>
                  <a:lnTo>
                    <a:pt x="716" y="461"/>
                  </a:lnTo>
                  <a:lnTo>
                    <a:pt x="716" y="464"/>
                  </a:lnTo>
                  <a:lnTo>
                    <a:pt x="718" y="466"/>
                  </a:lnTo>
                  <a:lnTo>
                    <a:pt x="721" y="466"/>
                  </a:lnTo>
                  <a:lnTo>
                    <a:pt x="721" y="464"/>
                  </a:lnTo>
                  <a:lnTo>
                    <a:pt x="725" y="464"/>
                  </a:lnTo>
                  <a:lnTo>
                    <a:pt x="727" y="464"/>
                  </a:lnTo>
                  <a:lnTo>
                    <a:pt x="727" y="463"/>
                  </a:lnTo>
                  <a:lnTo>
                    <a:pt x="729" y="461"/>
                  </a:lnTo>
                  <a:lnTo>
                    <a:pt x="731" y="461"/>
                  </a:lnTo>
                  <a:lnTo>
                    <a:pt x="733" y="463"/>
                  </a:lnTo>
                  <a:lnTo>
                    <a:pt x="735" y="463"/>
                  </a:lnTo>
                  <a:lnTo>
                    <a:pt x="738" y="459"/>
                  </a:lnTo>
                  <a:lnTo>
                    <a:pt x="740" y="459"/>
                  </a:lnTo>
                  <a:lnTo>
                    <a:pt x="742" y="459"/>
                  </a:lnTo>
                  <a:lnTo>
                    <a:pt x="744" y="459"/>
                  </a:lnTo>
                  <a:lnTo>
                    <a:pt x="746" y="459"/>
                  </a:lnTo>
                  <a:lnTo>
                    <a:pt x="748" y="459"/>
                  </a:lnTo>
                  <a:lnTo>
                    <a:pt x="748" y="461"/>
                  </a:lnTo>
                  <a:lnTo>
                    <a:pt x="750" y="461"/>
                  </a:lnTo>
                  <a:lnTo>
                    <a:pt x="753" y="461"/>
                  </a:lnTo>
                  <a:lnTo>
                    <a:pt x="755" y="463"/>
                  </a:lnTo>
                  <a:lnTo>
                    <a:pt x="755" y="464"/>
                  </a:lnTo>
                  <a:lnTo>
                    <a:pt x="757" y="464"/>
                  </a:lnTo>
                  <a:lnTo>
                    <a:pt x="759" y="464"/>
                  </a:lnTo>
                  <a:lnTo>
                    <a:pt x="761" y="464"/>
                  </a:lnTo>
                  <a:lnTo>
                    <a:pt x="761" y="466"/>
                  </a:lnTo>
                  <a:lnTo>
                    <a:pt x="763" y="466"/>
                  </a:lnTo>
                  <a:lnTo>
                    <a:pt x="763" y="468"/>
                  </a:lnTo>
                  <a:lnTo>
                    <a:pt x="765" y="470"/>
                  </a:lnTo>
                  <a:lnTo>
                    <a:pt x="765" y="472"/>
                  </a:lnTo>
                  <a:lnTo>
                    <a:pt x="767" y="474"/>
                  </a:lnTo>
                  <a:lnTo>
                    <a:pt x="765" y="476"/>
                  </a:lnTo>
                  <a:lnTo>
                    <a:pt x="769" y="480"/>
                  </a:lnTo>
                  <a:lnTo>
                    <a:pt x="769" y="485"/>
                  </a:lnTo>
                  <a:lnTo>
                    <a:pt x="767" y="487"/>
                  </a:lnTo>
                  <a:lnTo>
                    <a:pt x="769" y="489"/>
                  </a:lnTo>
                  <a:lnTo>
                    <a:pt x="774" y="489"/>
                  </a:lnTo>
                  <a:lnTo>
                    <a:pt x="776" y="491"/>
                  </a:lnTo>
                  <a:lnTo>
                    <a:pt x="778" y="491"/>
                  </a:lnTo>
                  <a:lnTo>
                    <a:pt x="780" y="491"/>
                  </a:lnTo>
                  <a:lnTo>
                    <a:pt x="789" y="495"/>
                  </a:lnTo>
                  <a:lnTo>
                    <a:pt x="789" y="497"/>
                  </a:lnTo>
                  <a:lnTo>
                    <a:pt x="791" y="497"/>
                  </a:lnTo>
                  <a:lnTo>
                    <a:pt x="797" y="495"/>
                  </a:lnTo>
                  <a:lnTo>
                    <a:pt x="799" y="495"/>
                  </a:lnTo>
                  <a:lnTo>
                    <a:pt x="803" y="495"/>
                  </a:lnTo>
                  <a:lnTo>
                    <a:pt x="804" y="495"/>
                  </a:lnTo>
                  <a:lnTo>
                    <a:pt x="806" y="497"/>
                  </a:lnTo>
                  <a:lnTo>
                    <a:pt x="806" y="498"/>
                  </a:lnTo>
                  <a:lnTo>
                    <a:pt x="806" y="500"/>
                  </a:lnTo>
                  <a:lnTo>
                    <a:pt x="806" y="502"/>
                  </a:lnTo>
                  <a:lnTo>
                    <a:pt x="804" y="502"/>
                  </a:lnTo>
                  <a:lnTo>
                    <a:pt x="803" y="504"/>
                  </a:lnTo>
                  <a:lnTo>
                    <a:pt x="803" y="508"/>
                  </a:lnTo>
                  <a:lnTo>
                    <a:pt x="803" y="510"/>
                  </a:lnTo>
                  <a:lnTo>
                    <a:pt x="804" y="510"/>
                  </a:lnTo>
                  <a:lnTo>
                    <a:pt x="804" y="512"/>
                  </a:lnTo>
                  <a:lnTo>
                    <a:pt x="806" y="514"/>
                  </a:lnTo>
                  <a:lnTo>
                    <a:pt x="808" y="515"/>
                  </a:lnTo>
                  <a:lnTo>
                    <a:pt x="810" y="515"/>
                  </a:lnTo>
                  <a:lnTo>
                    <a:pt x="812" y="515"/>
                  </a:lnTo>
                  <a:lnTo>
                    <a:pt x="814" y="517"/>
                  </a:lnTo>
                  <a:lnTo>
                    <a:pt x="816" y="517"/>
                  </a:lnTo>
                  <a:lnTo>
                    <a:pt x="818" y="515"/>
                  </a:lnTo>
                  <a:lnTo>
                    <a:pt x="820" y="515"/>
                  </a:lnTo>
                  <a:lnTo>
                    <a:pt x="821" y="515"/>
                  </a:lnTo>
                  <a:lnTo>
                    <a:pt x="823" y="515"/>
                  </a:lnTo>
                  <a:lnTo>
                    <a:pt x="825" y="515"/>
                  </a:lnTo>
                  <a:lnTo>
                    <a:pt x="827" y="517"/>
                  </a:lnTo>
                  <a:lnTo>
                    <a:pt x="829" y="517"/>
                  </a:lnTo>
                  <a:lnTo>
                    <a:pt x="831" y="517"/>
                  </a:lnTo>
                  <a:lnTo>
                    <a:pt x="833" y="519"/>
                  </a:lnTo>
                  <a:lnTo>
                    <a:pt x="835" y="519"/>
                  </a:lnTo>
                  <a:lnTo>
                    <a:pt x="840" y="517"/>
                  </a:lnTo>
                  <a:lnTo>
                    <a:pt x="842" y="515"/>
                  </a:lnTo>
                  <a:lnTo>
                    <a:pt x="844" y="515"/>
                  </a:lnTo>
                  <a:lnTo>
                    <a:pt x="846" y="514"/>
                  </a:lnTo>
                  <a:lnTo>
                    <a:pt x="848" y="514"/>
                  </a:lnTo>
                  <a:lnTo>
                    <a:pt x="850" y="514"/>
                  </a:lnTo>
                  <a:lnTo>
                    <a:pt x="852" y="514"/>
                  </a:lnTo>
                  <a:lnTo>
                    <a:pt x="854" y="512"/>
                  </a:lnTo>
                  <a:lnTo>
                    <a:pt x="854" y="510"/>
                  </a:lnTo>
                  <a:lnTo>
                    <a:pt x="857" y="508"/>
                  </a:lnTo>
                  <a:lnTo>
                    <a:pt x="859" y="508"/>
                  </a:lnTo>
                  <a:lnTo>
                    <a:pt x="861" y="508"/>
                  </a:lnTo>
                  <a:lnTo>
                    <a:pt x="863" y="508"/>
                  </a:lnTo>
                  <a:lnTo>
                    <a:pt x="865" y="510"/>
                  </a:lnTo>
                  <a:lnTo>
                    <a:pt x="867" y="510"/>
                  </a:lnTo>
                  <a:lnTo>
                    <a:pt x="871" y="508"/>
                  </a:lnTo>
                  <a:lnTo>
                    <a:pt x="871" y="506"/>
                  </a:lnTo>
                  <a:lnTo>
                    <a:pt x="872" y="504"/>
                  </a:lnTo>
                  <a:lnTo>
                    <a:pt x="874" y="504"/>
                  </a:lnTo>
                  <a:lnTo>
                    <a:pt x="876" y="506"/>
                  </a:lnTo>
                  <a:lnTo>
                    <a:pt x="878" y="508"/>
                  </a:lnTo>
                  <a:lnTo>
                    <a:pt x="880" y="510"/>
                  </a:lnTo>
                  <a:lnTo>
                    <a:pt x="884" y="508"/>
                  </a:lnTo>
                  <a:lnTo>
                    <a:pt x="886" y="506"/>
                  </a:lnTo>
                  <a:lnTo>
                    <a:pt x="888" y="508"/>
                  </a:lnTo>
                  <a:lnTo>
                    <a:pt x="889" y="510"/>
                  </a:lnTo>
                  <a:lnTo>
                    <a:pt x="889" y="512"/>
                  </a:lnTo>
                  <a:lnTo>
                    <a:pt x="891" y="512"/>
                  </a:lnTo>
                  <a:lnTo>
                    <a:pt x="891" y="514"/>
                  </a:lnTo>
                  <a:lnTo>
                    <a:pt x="893" y="514"/>
                  </a:lnTo>
                  <a:lnTo>
                    <a:pt x="895" y="515"/>
                  </a:lnTo>
                  <a:lnTo>
                    <a:pt x="893" y="517"/>
                  </a:lnTo>
                  <a:lnTo>
                    <a:pt x="893" y="519"/>
                  </a:lnTo>
                  <a:lnTo>
                    <a:pt x="891" y="523"/>
                  </a:lnTo>
                  <a:lnTo>
                    <a:pt x="891" y="525"/>
                  </a:lnTo>
                  <a:lnTo>
                    <a:pt x="891" y="527"/>
                  </a:lnTo>
                  <a:lnTo>
                    <a:pt x="893" y="529"/>
                  </a:lnTo>
                  <a:lnTo>
                    <a:pt x="893" y="531"/>
                  </a:lnTo>
                  <a:lnTo>
                    <a:pt x="895" y="533"/>
                  </a:lnTo>
                  <a:lnTo>
                    <a:pt x="897" y="533"/>
                  </a:lnTo>
                  <a:lnTo>
                    <a:pt x="899" y="534"/>
                  </a:lnTo>
                  <a:lnTo>
                    <a:pt x="901" y="536"/>
                  </a:lnTo>
                  <a:lnTo>
                    <a:pt x="906" y="536"/>
                  </a:lnTo>
                  <a:lnTo>
                    <a:pt x="908" y="534"/>
                  </a:lnTo>
                  <a:lnTo>
                    <a:pt x="910" y="534"/>
                  </a:lnTo>
                  <a:lnTo>
                    <a:pt x="910" y="533"/>
                  </a:lnTo>
                  <a:lnTo>
                    <a:pt x="912" y="533"/>
                  </a:lnTo>
                  <a:lnTo>
                    <a:pt x="914" y="533"/>
                  </a:lnTo>
                  <a:lnTo>
                    <a:pt x="916" y="533"/>
                  </a:lnTo>
                  <a:lnTo>
                    <a:pt x="918" y="531"/>
                  </a:lnTo>
                  <a:lnTo>
                    <a:pt x="920" y="531"/>
                  </a:lnTo>
                  <a:lnTo>
                    <a:pt x="922" y="531"/>
                  </a:lnTo>
                  <a:lnTo>
                    <a:pt x="923" y="533"/>
                  </a:lnTo>
                  <a:lnTo>
                    <a:pt x="925" y="534"/>
                  </a:lnTo>
                  <a:lnTo>
                    <a:pt x="929" y="534"/>
                  </a:lnTo>
                  <a:lnTo>
                    <a:pt x="931" y="534"/>
                  </a:lnTo>
                  <a:lnTo>
                    <a:pt x="931" y="533"/>
                  </a:lnTo>
                  <a:lnTo>
                    <a:pt x="933" y="533"/>
                  </a:lnTo>
                  <a:lnTo>
                    <a:pt x="935" y="531"/>
                  </a:lnTo>
                  <a:lnTo>
                    <a:pt x="937" y="527"/>
                  </a:lnTo>
                  <a:lnTo>
                    <a:pt x="939" y="531"/>
                  </a:lnTo>
                  <a:lnTo>
                    <a:pt x="939" y="533"/>
                  </a:lnTo>
                  <a:lnTo>
                    <a:pt x="941" y="534"/>
                  </a:lnTo>
                  <a:lnTo>
                    <a:pt x="941" y="536"/>
                  </a:lnTo>
                  <a:lnTo>
                    <a:pt x="942" y="538"/>
                  </a:lnTo>
                  <a:lnTo>
                    <a:pt x="944" y="538"/>
                  </a:lnTo>
                  <a:lnTo>
                    <a:pt x="944" y="540"/>
                  </a:lnTo>
                  <a:lnTo>
                    <a:pt x="944" y="542"/>
                  </a:lnTo>
                  <a:lnTo>
                    <a:pt x="946" y="544"/>
                  </a:lnTo>
                  <a:lnTo>
                    <a:pt x="948" y="544"/>
                  </a:lnTo>
                  <a:lnTo>
                    <a:pt x="950" y="544"/>
                  </a:lnTo>
                  <a:lnTo>
                    <a:pt x="952" y="542"/>
                  </a:lnTo>
                  <a:lnTo>
                    <a:pt x="954" y="542"/>
                  </a:lnTo>
                  <a:lnTo>
                    <a:pt x="956" y="544"/>
                  </a:lnTo>
                  <a:lnTo>
                    <a:pt x="958" y="546"/>
                  </a:lnTo>
                  <a:lnTo>
                    <a:pt x="958" y="548"/>
                  </a:lnTo>
                  <a:lnTo>
                    <a:pt x="959" y="548"/>
                  </a:lnTo>
                  <a:lnTo>
                    <a:pt x="959" y="551"/>
                  </a:lnTo>
                  <a:lnTo>
                    <a:pt x="959" y="553"/>
                  </a:lnTo>
                  <a:lnTo>
                    <a:pt x="961" y="557"/>
                  </a:lnTo>
                  <a:lnTo>
                    <a:pt x="963" y="557"/>
                  </a:lnTo>
                  <a:lnTo>
                    <a:pt x="965" y="557"/>
                  </a:lnTo>
                  <a:lnTo>
                    <a:pt x="967" y="559"/>
                  </a:lnTo>
                  <a:lnTo>
                    <a:pt x="969" y="561"/>
                  </a:lnTo>
                  <a:lnTo>
                    <a:pt x="971" y="561"/>
                  </a:lnTo>
                  <a:lnTo>
                    <a:pt x="975" y="561"/>
                  </a:lnTo>
                  <a:lnTo>
                    <a:pt x="976" y="561"/>
                  </a:lnTo>
                  <a:lnTo>
                    <a:pt x="976" y="567"/>
                  </a:lnTo>
                  <a:lnTo>
                    <a:pt x="978" y="568"/>
                  </a:lnTo>
                  <a:lnTo>
                    <a:pt x="978" y="570"/>
                  </a:lnTo>
                  <a:lnTo>
                    <a:pt x="978" y="572"/>
                  </a:lnTo>
                  <a:lnTo>
                    <a:pt x="980" y="572"/>
                  </a:lnTo>
                  <a:lnTo>
                    <a:pt x="982" y="572"/>
                  </a:lnTo>
                  <a:lnTo>
                    <a:pt x="984" y="572"/>
                  </a:lnTo>
                  <a:lnTo>
                    <a:pt x="986" y="574"/>
                  </a:lnTo>
                  <a:lnTo>
                    <a:pt x="988" y="574"/>
                  </a:lnTo>
                  <a:lnTo>
                    <a:pt x="990" y="574"/>
                  </a:lnTo>
                  <a:lnTo>
                    <a:pt x="990" y="576"/>
                  </a:lnTo>
                  <a:lnTo>
                    <a:pt x="992" y="578"/>
                  </a:lnTo>
                  <a:lnTo>
                    <a:pt x="993" y="576"/>
                  </a:lnTo>
                  <a:lnTo>
                    <a:pt x="993" y="572"/>
                  </a:lnTo>
                  <a:lnTo>
                    <a:pt x="993" y="570"/>
                  </a:lnTo>
                  <a:lnTo>
                    <a:pt x="997" y="570"/>
                  </a:lnTo>
                  <a:lnTo>
                    <a:pt x="1001" y="568"/>
                  </a:lnTo>
                  <a:lnTo>
                    <a:pt x="1003" y="568"/>
                  </a:lnTo>
                  <a:lnTo>
                    <a:pt x="1005" y="567"/>
                  </a:lnTo>
                  <a:lnTo>
                    <a:pt x="1007" y="567"/>
                  </a:lnTo>
                  <a:lnTo>
                    <a:pt x="1009" y="567"/>
                  </a:lnTo>
                  <a:lnTo>
                    <a:pt x="1012" y="568"/>
                  </a:lnTo>
                  <a:lnTo>
                    <a:pt x="1012" y="567"/>
                  </a:lnTo>
                  <a:lnTo>
                    <a:pt x="1012" y="561"/>
                  </a:lnTo>
                  <a:lnTo>
                    <a:pt x="1014" y="559"/>
                  </a:lnTo>
                  <a:lnTo>
                    <a:pt x="1016" y="559"/>
                  </a:lnTo>
                  <a:lnTo>
                    <a:pt x="1016" y="561"/>
                  </a:lnTo>
                  <a:lnTo>
                    <a:pt x="1018" y="563"/>
                  </a:lnTo>
                  <a:lnTo>
                    <a:pt x="1020" y="565"/>
                  </a:lnTo>
                  <a:lnTo>
                    <a:pt x="1022" y="565"/>
                  </a:lnTo>
                  <a:lnTo>
                    <a:pt x="1024" y="565"/>
                  </a:lnTo>
                  <a:lnTo>
                    <a:pt x="1026" y="563"/>
                  </a:lnTo>
                  <a:lnTo>
                    <a:pt x="1027" y="563"/>
                  </a:lnTo>
                  <a:lnTo>
                    <a:pt x="1029" y="561"/>
                  </a:lnTo>
                  <a:lnTo>
                    <a:pt x="1031" y="563"/>
                  </a:lnTo>
                  <a:lnTo>
                    <a:pt x="1033" y="563"/>
                  </a:lnTo>
                  <a:lnTo>
                    <a:pt x="1035" y="561"/>
                  </a:lnTo>
                  <a:lnTo>
                    <a:pt x="1035" y="563"/>
                  </a:lnTo>
                  <a:lnTo>
                    <a:pt x="1046" y="567"/>
                  </a:lnTo>
                  <a:lnTo>
                    <a:pt x="1046" y="568"/>
                  </a:lnTo>
                  <a:lnTo>
                    <a:pt x="1044" y="570"/>
                  </a:lnTo>
                  <a:lnTo>
                    <a:pt x="1044" y="572"/>
                  </a:lnTo>
                  <a:lnTo>
                    <a:pt x="1044" y="574"/>
                  </a:lnTo>
                  <a:lnTo>
                    <a:pt x="1043" y="576"/>
                  </a:lnTo>
                  <a:lnTo>
                    <a:pt x="1043" y="578"/>
                  </a:lnTo>
                  <a:lnTo>
                    <a:pt x="1041" y="582"/>
                  </a:lnTo>
                  <a:lnTo>
                    <a:pt x="1043" y="582"/>
                  </a:lnTo>
                  <a:lnTo>
                    <a:pt x="1044" y="582"/>
                  </a:lnTo>
                  <a:lnTo>
                    <a:pt x="1044" y="584"/>
                  </a:lnTo>
                  <a:lnTo>
                    <a:pt x="1046" y="582"/>
                  </a:lnTo>
                  <a:lnTo>
                    <a:pt x="1048" y="582"/>
                  </a:lnTo>
                  <a:lnTo>
                    <a:pt x="1050" y="584"/>
                  </a:lnTo>
                  <a:lnTo>
                    <a:pt x="1052" y="584"/>
                  </a:lnTo>
                  <a:lnTo>
                    <a:pt x="1054" y="584"/>
                  </a:lnTo>
                  <a:lnTo>
                    <a:pt x="1056" y="584"/>
                  </a:lnTo>
                  <a:lnTo>
                    <a:pt x="1058" y="584"/>
                  </a:lnTo>
                  <a:lnTo>
                    <a:pt x="1061" y="582"/>
                  </a:lnTo>
                  <a:lnTo>
                    <a:pt x="1061" y="580"/>
                  </a:lnTo>
                  <a:lnTo>
                    <a:pt x="1061" y="578"/>
                  </a:lnTo>
                  <a:lnTo>
                    <a:pt x="1061" y="576"/>
                  </a:lnTo>
                  <a:lnTo>
                    <a:pt x="1061" y="574"/>
                  </a:lnTo>
                  <a:lnTo>
                    <a:pt x="1063" y="574"/>
                  </a:lnTo>
                  <a:lnTo>
                    <a:pt x="1065" y="574"/>
                  </a:lnTo>
                  <a:lnTo>
                    <a:pt x="1065" y="572"/>
                  </a:lnTo>
                  <a:lnTo>
                    <a:pt x="1069" y="570"/>
                  </a:lnTo>
                  <a:lnTo>
                    <a:pt x="1071" y="576"/>
                  </a:lnTo>
                  <a:lnTo>
                    <a:pt x="1073" y="574"/>
                  </a:lnTo>
                  <a:lnTo>
                    <a:pt x="1075" y="574"/>
                  </a:lnTo>
                  <a:lnTo>
                    <a:pt x="1078" y="576"/>
                  </a:lnTo>
                  <a:lnTo>
                    <a:pt x="1082" y="576"/>
                  </a:lnTo>
                  <a:lnTo>
                    <a:pt x="1082" y="578"/>
                  </a:lnTo>
                  <a:lnTo>
                    <a:pt x="1082" y="580"/>
                  </a:lnTo>
                  <a:lnTo>
                    <a:pt x="1082" y="582"/>
                  </a:lnTo>
                  <a:lnTo>
                    <a:pt x="1082" y="584"/>
                  </a:lnTo>
                  <a:lnTo>
                    <a:pt x="1080" y="584"/>
                  </a:lnTo>
                  <a:lnTo>
                    <a:pt x="1080" y="585"/>
                  </a:lnTo>
                  <a:lnTo>
                    <a:pt x="1080" y="587"/>
                  </a:lnTo>
                  <a:lnTo>
                    <a:pt x="1082" y="587"/>
                  </a:lnTo>
                  <a:lnTo>
                    <a:pt x="1084" y="589"/>
                  </a:lnTo>
                  <a:lnTo>
                    <a:pt x="1088" y="589"/>
                  </a:lnTo>
                  <a:lnTo>
                    <a:pt x="1090" y="591"/>
                  </a:lnTo>
                  <a:lnTo>
                    <a:pt x="1092" y="593"/>
                  </a:lnTo>
                  <a:lnTo>
                    <a:pt x="1094" y="595"/>
                  </a:lnTo>
                  <a:lnTo>
                    <a:pt x="1099" y="595"/>
                  </a:lnTo>
                  <a:lnTo>
                    <a:pt x="1103" y="595"/>
                  </a:lnTo>
                  <a:lnTo>
                    <a:pt x="1105" y="595"/>
                  </a:lnTo>
                  <a:lnTo>
                    <a:pt x="1107" y="595"/>
                  </a:lnTo>
                  <a:lnTo>
                    <a:pt x="1111" y="595"/>
                  </a:lnTo>
                  <a:lnTo>
                    <a:pt x="1112" y="595"/>
                  </a:lnTo>
                  <a:lnTo>
                    <a:pt x="1114" y="597"/>
                  </a:lnTo>
                  <a:lnTo>
                    <a:pt x="1116" y="599"/>
                  </a:lnTo>
                  <a:lnTo>
                    <a:pt x="1118" y="601"/>
                  </a:lnTo>
                  <a:lnTo>
                    <a:pt x="1124" y="601"/>
                  </a:lnTo>
                  <a:lnTo>
                    <a:pt x="1126" y="602"/>
                  </a:lnTo>
                  <a:lnTo>
                    <a:pt x="1129" y="604"/>
                  </a:lnTo>
                  <a:lnTo>
                    <a:pt x="1128" y="606"/>
                  </a:lnTo>
                  <a:lnTo>
                    <a:pt x="1128" y="608"/>
                  </a:lnTo>
                  <a:lnTo>
                    <a:pt x="1126" y="608"/>
                  </a:lnTo>
                  <a:lnTo>
                    <a:pt x="1122" y="610"/>
                  </a:lnTo>
                  <a:lnTo>
                    <a:pt x="1120" y="610"/>
                  </a:lnTo>
                  <a:lnTo>
                    <a:pt x="1118" y="610"/>
                  </a:lnTo>
                  <a:lnTo>
                    <a:pt x="1116" y="610"/>
                  </a:lnTo>
                  <a:lnTo>
                    <a:pt x="1114" y="610"/>
                  </a:lnTo>
                  <a:lnTo>
                    <a:pt x="1111" y="608"/>
                  </a:lnTo>
                  <a:lnTo>
                    <a:pt x="1109" y="610"/>
                  </a:lnTo>
                  <a:lnTo>
                    <a:pt x="1111" y="614"/>
                  </a:lnTo>
                  <a:lnTo>
                    <a:pt x="1109" y="618"/>
                  </a:lnTo>
                  <a:lnTo>
                    <a:pt x="1109" y="619"/>
                  </a:lnTo>
                  <a:lnTo>
                    <a:pt x="1109" y="621"/>
                  </a:lnTo>
                  <a:lnTo>
                    <a:pt x="1111" y="621"/>
                  </a:lnTo>
                  <a:lnTo>
                    <a:pt x="1112" y="623"/>
                  </a:lnTo>
                  <a:lnTo>
                    <a:pt x="1114" y="625"/>
                  </a:lnTo>
                  <a:lnTo>
                    <a:pt x="1114" y="627"/>
                  </a:lnTo>
                  <a:lnTo>
                    <a:pt x="1116" y="627"/>
                  </a:lnTo>
                  <a:lnTo>
                    <a:pt x="1116" y="629"/>
                  </a:lnTo>
                  <a:lnTo>
                    <a:pt x="1116" y="631"/>
                  </a:lnTo>
                  <a:lnTo>
                    <a:pt x="1118" y="633"/>
                  </a:lnTo>
                  <a:lnTo>
                    <a:pt x="1118" y="635"/>
                  </a:lnTo>
                  <a:lnTo>
                    <a:pt x="1118" y="636"/>
                  </a:lnTo>
                  <a:lnTo>
                    <a:pt x="1118" y="638"/>
                  </a:lnTo>
                  <a:lnTo>
                    <a:pt x="1116" y="638"/>
                  </a:lnTo>
                  <a:lnTo>
                    <a:pt x="1116" y="640"/>
                  </a:lnTo>
                  <a:lnTo>
                    <a:pt x="1118" y="640"/>
                  </a:lnTo>
                  <a:lnTo>
                    <a:pt x="1118" y="642"/>
                  </a:lnTo>
                  <a:lnTo>
                    <a:pt x="1118" y="644"/>
                  </a:lnTo>
                  <a:lnTo>
                    <a:pt x="1120" y="642"/>
                  </a:lnTo>
                  <a:lnTo>
                    <a:pt x="1120" y="644"/>
                  </a:lnTo>
                  <a:lnTo>
                    <a:pt x="1122" y="644"/>
                  </a:lnTo>
                  <a:lnTo>
                    <a:pt x="1122" y="646"/>
                  </a:lnTo>
                  <a:lnTo>
                    <a:pt x="1122" y="648"/>
                  </a:lnTo>
                  <a:lnTo>
                    <a:pt x="1124" y="648"/>
                  </a:lnTo>
                  <a:lnTo>
                    <a:pt x="1126" y="648"/>
                  </a:lnTo>
                  <a:lnTo>
                    <a:pt x="1128" y="650"/>
                  </a:lnTo>
                  <a:lnTo>
                    <a:pt x="1129" y="648"/>
                  </a:lnTo>
                  <a:lnTo>
                    <a:pt x="1131" y="648"/>
                  </a:lnTo>
                  <a:lnTo>
                    <a:pt x="1133" y="646"/>
                  </a:lnTo>
                  <a:lnTo>
                    <a:pt x="1135" y="646"/>
                  </a:lnTo>
                  <a:lnTo>
                    <a:pt x="1137" y="646"/>
                  </a:lnTo>
                  <a:lnTo>
                    <a:pt x="1139" y="648"/>
                  </a:lnTo>
                  <a:lnTo>
                    <a:pt x="1141" y="650"/>
                  </a:lnTo>
                  <a:lnTo>
                    <a:pt x="1143" y="648"/>
                  </a:lnTo>
                  <a:lnTo>
                    <a:pt x="1145" y="648"/>
                  </a:lnTo>
                  <a:lnTo>
                    <a:pt x="1146" y="646"/>
                  </a:lnTo>
                  <a:lnTo>
                    <a:pt x="1148" y="644"/>
                  </a:lnTo>
                  <a:lnTo>
                    <a:pt x="1150" y="642"/>
                  </a:lnTo>
                  <a:lnTo>
                    <a:pt x="1152" y="644"/>
                  </a:lnTo>
                  <a:lnTo>
                    <a:pt x="1156" y="646"/>
                  </a:lnTo>
                  <a:lnTo>
                    <a:pt x="1158" y="646"/>
                  </a:lnTo>
                  <a:lnTo>
                    <a:pt x="1160" y="646"/>
                  </a:lnTo>
                  <a:lnTo>
                    <a:pt x="1162" y="648"/>
                  </a:lnTo>
                  <a:lnTo>
                    <a:pt x="1167" y="652"/>
                  </a:lnTo>
                  <a:lnTo>
                    <a:pt x="1169" y="652"/>
                  </a:lnTo>
                  <a:lnTo>
                    <a:pt x="1171" y="652"/>
                  </a:lnTo>
                  <a:lnTo>
                    <a:pt x="1173" y="653"/>
                  </a:lnTo>
                  <a:lnTo>
                    <a:pt x="1171" y="655"/>
                  </a:lnTo>
                  <a:lnTo>
                    <a:pt x="1173" y="657"/>
                  </a:lnTo>
                  <a:lnTo>
                    <a:pt x="1173" y="659"/>
                  </a:lnTo>
                  <a:lnTo>
                    <a:pt x="1173" y="661"/>
                  </a:lnTo>
                  <a:lnTo>
                    <a:pt x="1173" y="665"/>
                  </a:lnTo>
                  <a:lnTo>
                    <a:pt x="1171" y="667"/>
                  </a:lnTo>
                  <a:lnTo>
                    <a:pt x="1171" y="669"/>
                  </a:lnTo>
                  <a:lnTo>
                    <a:pt x="1171" y="670"/>
                  </a:lnTo>
                  <a:lnTo>
                    <a:pt x="1169" y="672"/>
                  </a:lnTo>
                  <a:lnTo>
                    <a:pt x="1171" y="674"/>
                  </a:lnTo>
                  <a:lnTo>
                    <a:pt x="1173" y="674"/>
                  </a:lnTo>
                  <a:lnTo>
                    <a:pt x="1173" y="676"/>
                  </a:lnTo>
                  <a:lnTo>
                    <a:pt x="1175" y="676"/>
                  </a:lnTo>
                  <a:lnTo>
                    <a:pt x="1177" y="678"/>
                  </a:lnTo>
                  <a:lnTo>
                    <a:pt x="1177" y="682"/>
                  </a:lnTo>
                  <a:lnTo>
                    <a:pt x="1179" y="684"/>
                  </a:lnTo>
                  <a:lnTo>
                    <a:pt x="1180" y="682"/>
                  </a:lnTo>
                  <a:lnTo>
                    <a:pt x="1182" y="682"/>
                  </a:lnTo>
                  <a:lnTo>
                    <a:pt x="1184" y="684"/>
                  </a:lnTo>
                  <a:lnTo>
                    <a:pt x="1186" y="684"/>
                  </a:lnTo>
                  <a:lnTo>
                    <a:pt x="1186" y="686"/>
                  </a:lnTo>
                  <a:lnTo>
                    <a:pt x="1184" y="686"/>
                  </a:lnTo>
                  <a:lnTo>
                    <a:pt x="1184" y="691"/>
                  </a:lnTo>
                  <a:lnTo>
                    <a:pt x="1188" y="693"/>
                  </a:lnTo>
                  <a:lnTo>
                    <a:pt x="1190" y="695"/>
                  </a:lnTo>
                  <a:lnTo>
                    <a:pt x="1190" y="697"/>
                  </a:lnTo>
                  <a:lnTo>
                    <a:pt x="1190" y="699"/>
                  </a:lnTo>
                  <a:lnTo>
                    <a:pt x="1192" y="699"/>
                  </a:lnTo>
                  <a:lnTo>
                    <a:pt x="1194" y="699"/>
                  </a:lnTo>
                  <a:lnTo>
                    <a:pt x="1196" y="701"/>
                  </a:lnTo>
                  <a:lnTo>
                    <a:pt x="1196" y="703"/>
                  </a:lnTo>
                  <a:lnTo>
                    <a:pt x="1197" y="703"/>
                  </a:lnTo>
                  <a:lnTo>
                    <a:pt x="1199" y="703"/>
                  </a:lnTo>
                  <a:lnTo>
                    <a:pt x="1201" y="703"/>
                  </a:lnTo>
                  <a:lnTo>
                    <a:pt x="1203" y="703"/>
                  </a:lnTo>
                  <a:lnTo>
                    <a:pt x="1205" y="703"/>
                  </a:lnTo>
                  <a:lnTo>
                    <a:pt x="1207" y="703"/>
                  </a:lnTo>
                  <a:lnTo>
                    <a:pt x="1211" y="703"/>
                  </a:lnTo>
                  <a:lnTo>
                    <a:pt x="1213" y="703"/>
                  </a:lnTo>
                  <a:lnTo>
                    <a:pt x="1214" y="703"/>
                  </a:lnTo>
                  <a:lnTo>
                    <a:pt x="1218" y="703"/>
                  </a:lnTo>
                  <a:lnTo>
                    <a:pt x="1220" y="704"/>
                  </a:lnTo>
                  <a:lnTo>
                    <a:pt x="1220" y="708"/>
                  </a:lnTo>
                  <a:lnTo>
                    <a:pt x="1220" y="710"/>
                  </a:lnTo>
                  <a:lnTo>
                    <a:pt x="1222" y="712"/>
                  </a:lnTo>
                  <a:lnTo>
                    <a:pt x="1224" y="714"/>
                  </a:lnTo>
                  <a:lnTo>
                    <a:pt x="1224" y="716"/>
                  </a:lnTo>
                  <a:lnTo>
                    <a:pt x="1226" y="716"/>
                  </a:lnTo>
                  <a:lnTo>
                    <a:pt x="1228" y="716"/>
                  </a:lnTo>
                  <a:lnTo>
                    <a:pt x="1226" y="718"/>
                  </a:lnTo>
                  <a:lnTo>
                    <a:pt x="1226" y="720"/>
                  </a:lnTo>
                  <a:lnTo>
                    <a:pt x="1224" y="720"/>
                  </a:lnTo>
                  <a:lnTo>
                    <a:pt x="1224" y="723"/>
                  </a:lnTo>
                  <a:lnTo>
                    <a:pt x="1226" y="727"/>
                  </a:lnTo>
                  <a:lnTo>
                    <a:pt x="1226" y="729"/>
                  </a:lnTo>
                  <a:lnTo>
                    <a:pt x="1224" y="729"/>
                  </a:lnTo>
                  <a:lnTo>
                    <a:pt x="1224" y="731"/>
                  </a:lnTo>
                  <a:lnTo>
                    <a:pt x="1220" y="731"/>
                  </a:lnTo>
                  <a:lnTo>
                    <a:pt x="1218" y="733"/>
                  </a:lnTo>
                  <a:lnTo>
                    <a:pt x="1220" y="735"/>
                  </a:lnTo>
                  <a:lnTo>
                    <a:pt x="1220" y="737"/>
                  </a:lnTo>
                  <a:lnTo>
                    <a:pt x="1220" y="738"/>
                  </a:lnTo>
                  <a:lnTo>
                    <a:pt x="1218" y="740"/>
                  </a:lnTo>
                  <a:lnTo>
                    <a:pt x="1220" y="742"/>
                  </a:lnTo>
                  <a:lnTo>
                    <a:pt x="1222" y="744"/>
                  </a:lnTo>
                  <a:lnTo>
                    <a:pt x="1220" y="746"/>
                  </a:lnTo>
                  <a:lnTo>
                    <a:pt x="1220" y="748"/>
                  </a:lnTo>
                  <a:lnTo>
                    <a:pt x="1222" y="748"/>
                  </a:lnTo>
                  <a:lnTo>
                    <a:pt x="1226" y="748"/>
                  </a:lnTo>
                  <a:lnTo>
                    <a:pt x="1228" y="752"/>
                  </a:lnTo>
                  <a:lnTo>
                    <a:pt x="1230" y="752"/>
                  </a:lnTo>
                  <a:lnTo>
                    <a:pt x="1230" y="754"/>
                  </a:lnTo>
                  <a:lnTo>
                    <a:pt x="1231" y="754"/>
                  </a:lnTo>
                  <a:lnTo>
                    <a:pt x="1235" y="754"/>
                  </a:lnTo>
                  <a:lnTo>
                    <a:pt x="1237" y="754"/>
                  </a:lnTo>
                  <a:lnTo>
                    <a:pt x="1239" y="757"/>
                  </a:lnTo>
                  <a:lnTo>
                    <a:pt x="1241" y="761"/>
                  </a:lnTo>
                  <a:lnTo>
                    <a:pt x="1239" y="763"/>
                  </a:lnTo>
                  <a:lnTo>
                    <a:pt x="1241" y="765"/>
                  </a:lnTo>
                  <a:lnTo>
                    <a:pt x="1241" y="767"/>
                  </a:lnTo>
                  <a:lnTo>
                    <a:pt x="1241" y="769"/>
                  </a:lnTo>
                  <a:lnTo>
                    <a:pt x="1241" y="771"/>
                  </a:lnTo>
                  <a:lnTo>
                    <a:pt x="1239" y="771"/>
                  </a:lnTo>
                  <a:lnTo>
                    <a:pt x="1239" y="774"/>
                  </a:lnTo>
                  <a:lnTo>
                    <a:pt x="1237" y="776"/>
                  </a:lnTo>
                  <a:lnTo>
                    <a:pt x="1237" y="778"/>
                  </a:lnTo>
                  <a:lnTo>
                    <a:pt x="1237" y="780"/>
                  </a:lnTo>
                  <a:lnTo>
                    <a:pt x="1235" y="782"/>
                  </a:lnTo>
                  <a:lnTo>
                    <a:pt x="1237" y="782"/>
                  </a:lnTo>
                  <a:lnTo>
                    <a:pt x="1239" y="784"/>
                  </a:lnTo>
                  <a:lnTo>
                    <a:pt x="1241" y="784"/>
                  </a:lnTo>
                  <a:lnTo>
                    <a:pt x="1241" y="786"/>
                  </a:lnTo>
                  <a:lnTo>
                    <a:pt x="1239" y="788"/>
                  </a:lnTo>
                  <a:lnTo>
                    <a:pt x="1241" y="788"/>
                  </a:lnTo>
                  <a:lnTo>
                    <a:pt x="1243" y="788"/>
                  </a:lnTo>
                  <a:lnTo>
                    <a:pt x="1245" y="789"/>
                  </a:lnTo>
                  <a:lnTo>
                    <a:pt x="1245" y="791"/>
                  </a:lnTo>
                  <a:lnTo>
                    <a:pt x="1245" y="793"/>
                  </a:lnTo>
                  <a:lnTo>
                    <a:pt x="1247" y="793"/>
                  </a:lnTo>
                  <a:lnTo>
                    <a:pt x="1248" y="793"/>
                  </a:lnTo>
                  <a:lnTo>
                    <a:pt x="1248" y="795"/>
                  </a:lnTo>
                  <a:lnTo>
                    <a:pt x="1248" y="797"/>
                  </a:lnTo>
                  <a:lnTo>
                    <a:pt x="1250" y="797"/>
                  </a:lnTo>
                  <a:lnTo>
                    <a:pt x="1252" y="797"/>
                  </a:lnTo>
                  <a:lnTo>
                    <a:pt x="1252" y="799"/>
                  </a:lnTo>
                  <a:lnTo>
                    <a:pt x="1252" y="801"/>
                  </a:lnTo>
                  <a:lnTo>
                    <a:pt x="1252" y="803"/>
                  </a:lnTo>
                  <a:lnTo>
                    <a:pt x="1254" y="805"/>
                  </a:lnTo>
                  <a:lnTo>
                    <a:pt x="1256" y="806"/>
                  </a:lnTo>
                  <a:lnTo>
                    <a:pt x="1258" y="806"/>
                  </a:lnTo>
                  <a:lnTo>
                    <a:pt x="1260" y="806"/>
                  </a:lnTo>
                  <a:lnTo>
                    <a:pt x="1260" y="805"/>
                  </a:lnTo>
                  <a:lnTo>
                    <a:pt x="1262" y="805"/>
                  </a:lnTo>
                  <a:lnTo>
                    <a:pt x="1262" y="803"/>
                  </a:lnTo>
                  <a:lnTo>
                    <a:pt x="1264" y="801"/>
                  </a:lnTo>
                  <a:lnTo>
                    <a:pt x="1271" y="801"/>
                  </a:lnTo>
                  <a:lnTo>
                    <a:pt x="1271" y="803"/>
                  </a:lnTo>
                  <a:lnTo>
                    <a:pt x="1269" y="805"/>
                  </a:lnTo>
                  <a:lnTo>
                    <a:pt x="1271" y="805"/>
                  </a:lnTo>
                  <a:lnTo>
                    <a:pt x="1273" y="805"/>
                  </a:lnTo>
                  <a:lnTo>
                    <a:pt x="1273" y="806"/>
                  </a:lnTo>
                  <a:lnTo>
                    <a:pt x="1275" y="808"/>
                  </a:lnTo>
                  <a:lnTo>
                    <a:pt x="1273" y="810"/>
                  </a:lnTo>
                  <a:lnTo>
                    <a:pt x="1273" y="812"/>
                  </a:lnTo>
                  <a:lnTo>
                    <a:pt x="1275" y="812"/>
                  </a:lnTo>
                  <a:lnTo>
                    <a:pt x="1275" y="814"/>
                  </a:lnTo>
                  <a:lnTo>
                    <a:pt x="1277" y="814"/>
                  </a:lnTo>
                  <a:lnTo>
                    <a:pt x="1279" y="814"/>
                  </a:lnTo>
                  <a:lnTo>
                    <a:pt x="1281" y="8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579" y="1767"/>
              <a:ext cx="994" cy="1107"/>
            </a:xfrm>
            <a:custGeom>
              <a:avLst/>
              <a:gdLst>
                <a:gd name="T0" fmla="*/ 877 w 994"/>
                <a:gd name="T1" fmla="*/ 23 h 1107"/>
                <a:gd name="T2" fmla="*/ 900 w 994"/>
                <a:gd name="T3" fmla="*/ 41 h 1107"/>
                <a:gd name="T4" fmla="*/ 917 w 994"/>
                <a:gd name="T5" fmla="*/ 49 h 1107"/>
                <a:gd name="T6" fmla="*/ 951 w 994"/>
                <a:gd name="T7" fmla="*/ 64 h 1107"/>
                <a:gd name="T8" fmla="*/ 992 w 994"/>
                <a:gd name="T9" fmla="*/ 77 h 1107"/>
                <a:gd name="T10" fmla="*/ 977 w 994"/>
                <a:gd name="T11" fmla="*/ 96 h 1107"/>
                <a:gd name="T12" fmla="*/ 958 w 994"/>
                <a:gd name="T13" fmla="*/ 108 h 1107"/>
                <a:gd name="T14" fmla="*/ 960 w 994"/>
                <a:gd name="T15" fmla="*/ 134 h 1107"/>
                <a:gd name="T16" fmla="*/ 949 w 994"/>
                <a:gd name="T17" fmla="*/ 164 h 1107"/>
                <a:gd name="T18" fmla="*/ 945 w 994"/>
                <a:gd name="T19" fmla="*/ 194 h 1107"/>
                <a:gd name="T20" fmla="*/ 920 w 994"/>
                <a:gd name="T21" fmla="*/ 211 h 1107"/>
                <a:gd name="T22" fmla="*/ 894 w 994"/>
                <a:gd name="T23" fmla="*/ 240 h 1107"/>
                <a:gd name="T24" fmla="*/ 868 w 994"/>
                <a:gd name="T25" fmla="*/ 268 h 1107"/>
                <a:gd name="T26" fmla="*/ 856 w 994"/>
                <a:gd name="T27" fmla="*/ 293 h 1107"/>
                <a:gd name="T28" fmla="*/ 860 w 994"/>
                <a:gd name="T29" fmla="*/ 327 h 1107"/>
                <a:gd name="T30" fmla="*/ 820 w 994"/>
                <a:gd name="T31" fmla="*/ 342 h 1107"/>
                <a:gd name="T32" fmla="*/ 779 w 994"/>
                <a:gd name="T33" fmla="*/ 359 h 1107"/>
                <a:gd name="T34" fmla="*/ 745 w 994"/>
                <a:gd name="T35" fmla="*/ 366 h 1107"/>
                <a:gd name="T36" fmla="*/ 705 w 994"/>
                <a:gd name="T37" fmla="*/ 374 h 1107"/>
                <a:gd name="T38" fmla="*/ 677 w 994"/>
                <a:gd name="T39" fmla="*/ 361 h 1107"/>
                <a:gd name="T40" fmla="*/ 647 w 994"/>
                <a:gd name="T41" fmla="*/ 359 h 1107"/>
                <a:gd name="T42" fmla="*/ 620 w 994"/>
                <a:gd name="T43" fmla="*/ 380 h 1107"/>
                <a:gd name="T44" fmla="*/ 603 w 994"/>
                <a:gd name="T45" fmla="*/ 419 h 1107"/>
                <a:gd name="T46" fmla="*/ 577 w 994"/>
                <a:gd name="T47" fmla="*/ 442 h 1107"/>
                <a:gd name="T48" fmla="*/ 539 w 994"/>
                <a:gd name="T49" fmla="*/ 444 h 1107"/>
                <a:gd name="T50" fmla="*/ 505 w 994"/>
                <a:gd name="T51" fmla="*/ 444 h 1107"/>
                <a:gd name="T52" fmla="*/ 497 w 994"/>
                <a:gd name="T53" fmla="*/ 474 h 1107"/>
                <a:gd name="T54" fmla="*/ 503 w 994"/>
                <a:gd name="T55" fmla="*/ 499 h 1107"/>
                <a:gd name="T56" fmla="*/ 465 w 994"/>
                <a:gd name="T57" fmla="*/ 484 h 1107"/>
                <a:gd name="T58" fmla="*/ 454 w 994"/>
                <a:gd name="T59" fmla="*/ 516 h 1107"/>
                <a:gd name="T60" fmla="*/ 446 w 994"/>
                <a:gd name="T61" fmla="*/ 531 h 1107"/>
                <a:gd name="T62" fmla="*/ 441 w 994"/>
                <a:gd name="T63" fmla="*/ 544 h 1107"/>
                <a:gd name="T64" fmla="*/ 454 w 994"/>
                <a:gd name="T65" fmla="*/ 569 h 1107"/>
                <a:gd name="T66" fmla="*/ 465 w 994"/>
                <a:gd name="T67" fmla="*/ 599 h 1107"/>
                <a:gd name="T68" fmla="*/ 488 w 994"/>
                <a:gd name="T69" fmla="*/ 621 h 1107"/>
                <a:gd name="T70" fmla="*/ 514 w 994"/>
                <a:gd name="T71" fmla="*/ 633 h 1107"/>
                <a:gd name="T72" fmla="*/ 541 w 994"/>
                <a:gd name="T73" fmla="*/ 652 h 1107"/>
                <a:gd name="T74" fmla="*/ 569 w 994"/>
                <a:gd name="T75" fmla="*/ 665 h 1107"/>
                <a:gd name="T76" fmla="*/ 586 w 994"/>
                <a:gd name="T77" fmla="*/ 693 h 1107"/>
                <a:gd name="T78" fmla="*/ 548 w 994"/>
                <a:gd name="T79" fmla="*/ 720 h 1107"/>
                <a:gd name="T80" fmla="*/ 546 w 994"/>
                <a:gd name="T81" fmla="*/ 746 h 1107"/>
                <a:gd name="T82" fmla="*/ 560 w 994"/>
                <a:gd name="T83" fmla="*/ 793 h 1107"/>
                <a:gd name="T84" fmla="*/ 512 w 994"/>
                <a:gd name="T85" fmla="*/ 816 h 1107"/>
                <a:gd name="T86" fmla="*/ 488 w 994"/>
                <a:gd name="T87" fmla="*/ 877 h 1107"/>
                <a:gd name="T88" fmla="*/ 518 w 994"/>
                <a:gd name="T89" fmla="*/ 894 h 1107"/>
                <a:gd name="T90" fmla="*/ 518 w 994"/>
                <a:gd name="T91" fmla="*/ 926 h 1107"/>
                <a:gd name="T92" fmla="*/ 469 w 994"/>
                <a:gd name="T93" fmla="*/ 931 h 1107"/>
                <a:gd name="T94" fmla="*/ 429 w 994"/>
                <a:gd name="T95" fmla="*/ 943 h 1107"/>
                <a:gd name="T96" fmla="*/ 384 w 994"/>
                <a:gd name="T97" fmla="*/ 963 h 1107"/>
                <a:gd name="T98" fmla="*/ 374 w 994"/>
                <a:gd name="T99" fmla="*/ 979 h 1107"/>
                <a:gd name="T100" fmla="*/ 357 w 994"/>
                <a:gd name="T101" fmla="*/ 1009 h 1107"/>
                <a:gd name="T102" fmla="*/ 410 w 994"/>
                <a:gd name="T103" fmla="*/ 1022 h 1107"/>
                <a:gd name="T104" fmla="*/ 408 w 994"/>
                <a:gd name="T105" fmla="*/ 1037 h 1107"/>
                <a:gd name="T106" fmla="*/ 369 w 994"/>
                <a:gd name="T107" fmla="*/ 1031 h 1107"/>
                <a:gd name="T108" fmla="*/ 316 w 994"/>
                <a:gd name="T109" fmla="*/ 1043 h 1107"/>
                <a:gd name="T110" fmla="*/ 274 w 994"/>
                <a:gd name="T111" fmla="*/ 1082 h 1107"/>
                <a:gd name="T112" fmla="*/ 195 w 994"/>
                <a:gd name="T113" fmla="*/ 1098 h 1107"/>
                <a:gd name="T114" fmla="*/ 118 w 994"/>
                <a:gd name="T115" fmla="*/ 1101 h 1107"/>
                <a:gd name="T116" fmla="*/ 70 w 994"/>
                <a:gd name="T117" fmla="*/ 1058 h 1107"/>
                <a:gd name="T118" fmla="*/ 12 w 994"/>
                <a:gd name="T119" fmla="*/ 1030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4" h="1107">
                  <a:moveTo>
                    <a:pt x="868" y="0"/>
                  </a:moveTo>
                  <a:lnTo>
                    <a:pt x="869" y="0"/>
                  </a:lnTo>
                  <a:lnTo>
                    <a:pt x="869" y="2"/>
                  </a:lnTo>
                  <a:lnTo>
                    <a:pt x="869" y="4"/>
                  </a:lnTo>
                  <a:lnTo>
                    <a:pt x="871" y="2"/>
                  </a:lnTo>
                  <a:lnTo>
                    <a:pt x="873" y="2"/>
                  </a:lnTo>
                  <a:lnTo>
                    <a:pt x="875" y="2"/>
                  </a:lnTo>
                  <a:lnTo>
                    <a:pt x="877" y="4"/>
                  </a:lnTo>
                  <a:lnTo>
                    <a:pt x="875" y="4"/>
                  </a:lnTo>
                  <a:lnTo>
                    <a:pt x="877" y="6"/>
                  </a:lnTo>
                  <a:lnTo>
                    <a:pt x="877" y="9"/>
                  </a:lnTo>
                  <a:lnTo>
                    <a:pt x="879" y="9"/>
                  </a:lnTo>
                  <a:lnTo>
                    <a:pt x="879" y="13"/>
                  </a:lnTo>
                  <a:lnTo>
                    <a:pt x="881" y="15"/>
                  </a:lnTo>
                  <a:lnTo>
                    <a:pt x="881" y="17"/>
                  </a:lnTo>
                  <a:lnTo>
                    <a:pt x="879" y="19"/>
                  </a:lnTo>
                  <a:lnTo>
                    <a:pt x="877" y="23"/>
                  </a:lnTo>
                  <a:lnTo>
                    <a:pt x="879" y="23"/>
                  </a:lnTo>
                  <a:lnTo>
                    <a:pt x="879" y="26"/>
                  </a:lnTo>
                  <a:lnTo>
                    <a:pt x="879" y="28"/>
                  </a:lnTo>
                  <a:lnTo>
                    <a:pt x="879" y="30"/>
                  </a:lnTo>
                  <a:lnTo>
                    <a:pt x="881" y="30"/>
                  </a:lnTo>
                  <a:lnTo>
                    <a:pt x="883" y="30"/>
                  </a:lnTo>
                  <a:lnTo>
                    <a:pt x="885" y="30"/>
                  </a:lnTo>
                  <a:lnTo>
                    <a:pt x="886" y="32"/>
                  </a:lnTo>
                  <a:lnTo>
                    <a:pt x="888" y="34"/>
                  </a:lnTo>
                  <a:lnTo>
                    <a:pt x="888" y="36"/>
                  </a:lnTo>
                  <a:lnTo>
                    <a:pt x="890" y="38"/>
                  </a:lnTo>
                  <a:lnTo>
                    <a:pt x="892" y="38"/>
                  </a:lnTo>
                  <a:lnTo>
                    <a:pt x="892" y="40"/>
                  </a:lnTo>
                  <a:lnTo>
                    <a:pt x="894" y="40"/>
                  </a:lnTo>
                  <a:lnTo>
                    <a:pt x="896" y="40"/>
                  </a:lnTo>
                  <a:lnTo>
                    <a:pt x="898" y="41"/>
                  </a:lnTo>
                  <a:lnTo>
                    <a:pt x="900" y="41"/>
                  </a:lnTo>
                  <a:lnTo>
                    <a:pt x="902" y="41"/>
                  </a:lnTo>
                  <a:lnTo>
                    <a:pt x="903" y="41"/>
                  </a:lnTo>
                  <a:lnTo>
                    <a:pt x="903" y="40"/>
                  </a:lnTo>
                  <a:lnTo>
                    <a:pt x="905" y="38"/>
                  </a:lnTo>
                  <a:lnTo>
                    <a:pt x="909" y="38"/>
                  </a:lnTo>
                  <a:lnTo>
                    <a:pt x="911" y="38"/>
                  </a:lnTo>
                  <a:lnTo>
                    <a:pt x="911" y="40"/>
                  </a:lnTo>
                  <a:lnTo>
                    <a:pt x="913" y="40"/>
                  </a:lnTo>
                  <a:lnTo>
                    <a:pt x="915" y="40"/>
                  </a:lnTo>
                  <a:lnTo>
                    <a:pt x="917" y="40"/>
                  </a:lnTo>
                  <a:lnTo>
                    <a:pt x="917" y="41"/>
                  </a:lnTo>
                  <a:lnTo>
                    <a:pt x="917" y="43"/>
                  </a:lnTo>
                  <a:lnTo>
                    <a:pt x="915" y="43"/>
                  </a:lnTo>
                  <a:lnTo>
                    <a:pt x="915" y="45"/>
                  </a:lnTo>
                  <a:lnTo>
                    <a:pt x="915" y="47"/>
                  </a:lnTo>
                  <a:lnTo>
                    <a:pt x="915" y="49"/>
                  </a:lnTo>
                  <a:lnTo>
                    <a:pt x="917" y="49"/>
                  </a:lnTo>
                  <a:lnTo>
                    <a:pt x="919" y="49"/>
                  </a:lnTo>
                  <a:lnTo>
                    <a:pt x="919" y="51"/>
                  </a:lnTo>
                  <a:lnTo>
                    <a:pt x="920" y="53"/>
                  </a:lnTo>
                  <a:lnTo>
                    <a:pt x="919" y="55"/>
                  </a:lnTo>
                  <a:lnTo>
                    <a:pt x="920" y="57"/>
                  </a:lnTo>
                  <a:lnTo>
                    <a:pt x="924" y="57"/>
                  </a:lnTo>
                  <a:lnTo>
                    <a:pt x="930" y="58"/>
                  </a:lnTo>
                  <a:lnTo>
                    <a:pt x="934" y="58"/>
                  </a:lnTo>
                  <a:lnTo>
                    <a:pt x="936" y="58"/>
                  </a:lnTo>
                  <a:lnTo>
                    <a:pt x="939" y="57"/>
                  </a:lnTo>
                  <a:lnTo>
                    <a:pt x="941" y="55"/>
                  </a:lnTo>
                  <a:lnTo>
                    <a:pt x="943" y="55"/>
                  </a:lnTo>
                  <a:lnTo>
                    <a:pt x="945" y="57"/>
                  </a:lnTo>
                  <a:lnTo>
                    <a:pt x="945" y="58"/>
                  </a:lnTo>
                  <a:lnTo>
                    <a:pt x="945" y="60"/>
                  </a:lnTo>
                  <a:lnTo>
                    <a:pt x="947" y="60"/>
                  </a:lnTo>
                  <a:lnTo>
                    <a:pt x="951" y="64"/>
                  </a:lnTo>
                  <a:lnTo>
                    <a:pt x="953" y="66"/>
                  </a:lnTo>
                  <a:lnTo>
                    <a:pt x="954" y="66"/>
                  </a:lnTo>
                  <a:lnTo>
                    <a:pt x="954" y="68"/>
                  </a:lnTo>
                  <a:lnTo>
                    <a:pt x="956" y="70"/>
                  </a:lnTo>
                  <a:lnTo>
                    <a:pt x="958" y="70"/>
                  </a:lnTo>
                  <a:lnTo>
                    <a:pt x="960" y="70"/>
                  </a:lnTo>
                  <a:lnTo>
                    <a:pt x="962" y="70"/>
                  </a:lnTo>
                  <a:lnTo>
                    <a:pt x="964" y="70"/>
                  </a:lnTo>
                  <a:lnTo>
                    <a:pt x="966" y="68"/>
                  </a:lnTo>
                  <a:lnTo>
                    <a:pt x="966" y="66"/>
                  </a:lnTo>
                  <a:lnTo>
                    <a:pt x="966" y="64"/>
                  </a:lnTo>
                  <a:lnTo>
                    <a:pt x="968" y="62"/>
                  </a:lnTo>
                  <a:lnTo>
                    <a:pt x="971" y="62"/>
                  </a:lnTo>
                  <a:lnTo>
                    <a:pt x="973" y="60"/>
                  </a:lnTo>
                  <a:lnTo>
                    <a:pt x="990" y="74"/>
                  </a:lnTo>
                  <a:lnTo>
                    <a:pt x="990" y="75"/>
                  </a:lnTo>
                  <a:lnTo>
                    <a:pt x="992" y="77"/>
                  </a:lnTo>
                  <a:lnTo>
                    <a:pt x="992" y="79"/>
                  </a:lnTo>
                  <a:lnTo>
                    <a:pt x="990" y="81"/>
                  </a:lnTo>
                  <a:lnTo>
                    <a:pt x="990" y="83"/>
                  </a:lnTo>
                  <a:lnTo>
                    <a:pt x="992" y="85"/>
                  </a:lnTo>
                  <a:lnTo>
                    <a:pt x="992" y="87"/>
                  </a:lnTo>
                  <a:lnTo>
                    <a:pt x="994" y="89"/>
                  </a:lnTo>
                  <a:lnTo>
                    <a:pt x="994" y="91"/>
                  </a:lnTo>
                  <a:lnTo>
                    <a:pt x="994" y="92"/>
                  </a:lnTo>
                  <a:lnTo>
                    <a:pt x="992" y="94"/>
                  </a:lnTo>
                  <a:lnTo>
                    <a:pt x="990" y="96"/>
                  </a:lnTo>
                  <a:lnTo>
                    <a:pt x="988" y="96"/>
                  </a:lnTo>
                  <a:lnTo>
                    <a:pt x="987" y="96"/>
                  </a:lnTo>
                  <a:lnTo>
                    <a:pt x="985" y="94"/>
                  </a:lnTo>
                  <a:lnTo>
                    <a:pt x="983" y="94"/>
                  </a:lnTo>
                  <a:lnTo>
                    <a:pt x="981" y="94"/>
                  </a:lnTo>
                  <a:lnTo>
                    <a:pt x="979" y="94"/>
                  </a:lnTo>
                  <a:lnTo>
                    <a:pt x="977" y="96"/>
                  </a:lnTo>
                  <a:lnTo>
                    <a:pt x="975" y="96"/>
                  </a:lnTo>
                  <a:lnTo>
                    <a:pt x="975" y="98"/>
                  </a:lnTo>
                  <a:lnTo>
                    <a:pt x="975" y="100"/>
                  </a:lnTo>
                  <a:lnTo>
                    <a:pt x="975" y="102"/>
                  </a:lnTo>
                  <a:lnTo>
                    <a:pt x="975" y="104"/>
                  </a:lnTo>
                  <a:lnTo>
                    <a:pt x="973" y="106"/>
                  </a:lnTo>
                  <a:lnTo>
                    <a:pt x="971" y="106"/>
                  </a:lnTo>
                  <a:lnTo>
                    <a:pt x="970" y="106"/>
                  </a:lnTo>
                  <a:lnTo>
                    <a:pt x="968" y="104"/>
                  </a:lnTo>
                  <a:lnTo>
                    <a:pt x="968" y="102"/>
                  </a:lnTo>
                  <a:lnTo>
                    <a:pt x="966" y="102"/>
                  </a:lnTo>
                  <a:lnTo>
                    <a:pt x="966" y="104"/>
                  </a:lnTo>
                  <a:lnTo>
                    <a:pt x="964" y="104"/>
                  </a:lnTo>
                  <a:lnTo>
                    <a:pt x="964" y="106"/>
                  </a:lnTo>
                  <a:lnTo>
                    <a:pt x="962" y="108"/>
                  </a:lnTo>
                  <a:lnTo>
                    <a:pt x="960" y="108"/>
                  </a:lnTo>
                  <a:lnTo>
                    <a:pt x="958" y="108"/>
                  </a:lnTo>
                  <a:lnTo>
                    <a:pt x="956" y="109"/>
                  </a:lnTo>
                  <a:lnTo>
                    <a:pt x="954" y="109"/>
                  </a:lnTo>
                  <a:lnTo>
                    <a:pt x="953" y="111"/>
                  </a:lnTo>
                  <a:lnTo>
                    <a:pt x="951" y="111"/>
                  </a:lnTo>
                  <a:lnTo>
                    <a:pt x="951" y="113"/>
                  </a:lnTo>
                  <a:lnTo>
                    <a:pt x="951" y="115"/>
                  </a:lnTo>
                  <a:lnTo>
                    <a:pt x="953" y="117"/>
                  </a:lnTo>
                  <a:lnTo>
                    <a:pt x="954" y="117"/>
                  </a:lnTo>
                  <a:lnTo>
                    <a:pt x="954" y="119"/>
                  </a:lnTo>
                  <a:lnTo>
                    <a:pt x="956" y="121"/>
                  </a:lnTo>
                  <a:lnTo>
                    <a:pt x="956" y="123"/>
                  </a:lnTo>
                  <a:lnTo>
                    <a:pt x="958" y="125"/>
                  </a:lnTo>
                  <a:lnTo>
                    <a:pt x="958" y="126"/>
                  </a:lnTo>
                  <a:lnTo>
                    <a:pt x="958" y="128"/>
                  </a:lnTo>
                  <a:lnTo>
                    <a:pt x="960" y="130"/>
                  </a:lnTo>
                  <a:lnTo>
                    <a:pt x="960" y="132"/>
                  </a:lnTo>
                  <a:lnTo>
                    <a:pt x="960" y="134"/>
                  </a:lnTo>
                  <a:lnTo>
                    <a:pt x="958" y="136"/>
                  </a:lnTo>
                  <a:lnTo>
                    <a:pt x="956" y="138"/>
                  </a:lnTo>
                  <a:lnTo>
                    <a:pt x="954" y="138"/>
                  </a:lnTo>
                  <a:lnTo>
                    <a:pt x="953" y="140"/>
                  </a:lnTo>
                  <a:lnTo>
                    <a:pt x="953" y="142"/>
                  </a:lnTo>
                  <a:lnTo>
                    <a:pt x="951" y="143"/>
                  </a:lnTo>
                  <a:lnTo>
                    <a:pt x="953" y="145"/>
                  </a:lnTo>
                  <a:lnTo>
                    <a:pt x="953" y="147"/>
                  </a:lnTo>
                  <a:lnTo>
                    <a:pt x="951" y="151"/>
                  </a:lnTo>
                  <a:lnTo>
                    <a:pt x="949" y="153"/>
                  </a:lnTo>
                  <a:lnTo>
                    <a:pt x="949" y="155"/>
                  </a:lnTo>
                  <a:lnTo>
                    <a:pt x="949" y="157"/>
                  </a:lnTo>
                  <a:lnTo>
                    <a:pt x="949" y="159"/>
                  </a:lnTo>
                  <a:lnTo>
                    <a:pt x="949" y="160"/>
                  </a:lnTo>
                  <a:lnTo>
                    <a:pt x="947" y="162"/>
                  </a:lnTo>
                  <a:lnTo>
                    <a:pt x="949" y="162"/>
                  </a:lnTo>
                  <a:lnTo>
                    <a:pt x="949" y="164"/>
                  </a:lnTo>
                  <a:lnTo>
                    <a:pt x="951" y="164"/>
                  </a:lnTo>
                  <a:lnTo>
                    <a:pt x="951" y="166"/>
                  </a:lnTo>
                  <a:lnTo>
                    <a:pt x="949" y="168"/>
                  </a:lnTo>
                  <a:lnTo>
                    <a:pt x="949" y="170"/>
                  </a:lnTo>
                  <a:lnTo>
                    <a:pt x="949" y="172"/>
                  </a:lnTo>
                  <a:lnTo>
                    <a:pt x="949" y="174"/>
                  </a:lnTo>
                  <a:lnTo>
                    <a:pt x="951" y="174"/>
                  </a:lnTo>
                  <a:lnTo>
                    <a:pt x="951" y="176"/>
                  </a:lnTo>
                  <a:lnTo>
                    <a:pt x="949" y="177"/>
                  </a:lnTo>
                  <a:lnTo>
                    <a:pt x="949" y="179"/>
                  </a:lnTo>
                  <a:lnTo>
                    <a:pt x="949" y="181"/>
                  </a:lnTo>
                  <a:lnTo>
                    <a:pt x="949" y="183"/>
                  </a:lnTo>
                  <a:lnTo>
                    <a:pt x="949" y="185"/>
                  </a:lnTo>
                  <a:lnTo>
                    <a:pt x="949" y="189"/>
                  </a:lnTo>
                  <a:lnTo>
                    <a:pt x="947" y="191"/>
                  </a:lnTo>
                  <a:lnTo>
                    <a:pt x="947" y="193"/>
                  </a:lnTo>
                  <a:lnTo>
                    <a:pt x="945" y="194"/>
                  </a:lnTo>
                  <a:lnTo>
                    <a:pt x="941" y="194"/>
                  </a:lnTo>
                  <a:lnTo>
                    <a:pt x="941" y="193"/>
                  </a:lnTo>
                  <a:lnTo>
                    <a:pt x="939" y="193"/>
                  </a:lnTo>
                  <a:lnTo>
                    <a:pt x="937" y="191"/>
                  </a:lnTo>
                  <a:lnTo>
                    <a:pt x="936" y="191"/>
                  </a:lnTo>
                  <a:lnTo>
                    <a:pt x="934" y="193"/>
                  </a:lnTo>
                  <a:lnTo>
                    <a:pt x="932" y="194"/>
                  </a:lnTo>
                  <a:lnTo>
                    <a:pt x="930" y="196"/>
                  </a:lnTo>
                  <a:lnTo>
                    <a:pt x="930" y="198"/>
                  </a:lnTo>
                  <a:lnTo>
                    <a:pt x="928" y="202"/>
                  </a:lnTo>
                  <a:lnTo>
                    <a:pt x="928" y="204"/>
                  </a:lnTo>
                  <a:lnTo>
                    <a:pt x="926" y="204"/>
                  </a:lnTo>
                  <a:lnTo>
                    <a:pt x="926" y="206"/>
                  </a:lnTo>
                  <a:lnTo>
                    <a:pt x="924" y="208"/>
                  </a:lnTo>
                  <a:lnTo>
                    <a:pt x="924" y="210"/>
                  </a:lnTo>
                  <a:lnTo>
                    <a:pt x="922" y="211"/>
                  </a:lnTo>
                  <a:lnTo>
                    <a:pt x="920" y="211"/>
                  </a:lnTo>
                  <a:lnTo>
                    <a:pt x="919" y="215"/>
                  </a:lnTo>
                  <a:lnTo>
                    <a:pt x="917" y="215"/>
                  </a:lnTo>
                  <a:lnTo>
                    <a:pt x="915" y="217"/>
                  </a:lnTo>
                  <a:lnTo>
                    <a:pt x="913" y="217"/>
                  </a:lnTo>
                  <a:lnTo>
                    <a:pt x="911" y="219"/>
                  </a:lnTo>
                  <a:lnTo>
                    <a:pt x="909" y="221"/>
                  </a:lnTo>
                  <a:lnTo>
                    <a:pt x="907" y="223"/>
                  </a:lnTo>
                  <a:lnTo>
                    <a:pt x="907" y="225"/>
                  </a:lnTo>
                  <a:lnTo>
                    <a:pt x="907" y="227"/>
                  </a:lnTo>
                  <a:lnTo>
                    <a:pt x="905" y="228"/>
                  </a:lnTo>
                  <a:lnTo>
                    <a:pt x="903" y="230"/>
                  </a:lnTo>
                  <a:lnTo>
                    <a:pt x="902" y="232"/>
                  </a:lnTo>
                  <a:lnTo>
                    <a:pt x="900" y="234"/>
                  </a:lnTo>
                  <a:lnTo>
                    <a:pt x="900" y="236"/>
                  </a:lnTo>
                  <a:lnTo>
                    <a:pt x="898" y="236"/>
                  </a:lnTo>
                  <a:lnTo>
                    <a:pt x="896" y="238"/>
                  </a:lnTo>
                  <a:lnTo>
                    <a:pt x="894" y="240"/>
                  </a:lnTo>
                  <a:lnTo>
                    <a:pt x="894" y="242"/>
                  </a:lnTo>
                  <a:lnTo>
                    <a:pt x="892" y="242"/>
                  </a:lnTo>
                  <a:lnTo>
                    <a:pt x="890" y="244"/>
                  </a:lnTo>
                  <a:lnTo>
                    <a:pt x="888" y="245"/>
                  </a:lnTo>
                  <a:lnTo>
                    <a:pt x="886" y="247"/>
                  </a:lnTo>
                  <a:lnTo>
                    <a:pt x="886" y="249"/>
                  </a:lnTo>
                  <a:lnTo>
                    <a:pt x="885" y="249"/>
                  </a:lnTo>
                  <a:lnTo>
                    <a:pt x="883" y="253"/>
                  </a:lnTo>
                  <a:lnTo>
                    <a:pt x="881" y="253"/>
                  </a:lnTo>
                  <a:lnTo>
                    <a:pt x="879" y="255"/>
                  </a:lnTo>
                  <a:lnTo>
                    <a:pt x="877" y="257"/>
                  </a:lnTo>
                  <a:lnTo>
                    <a:pt x="875" y="259"/>
                  </a:lnTo>
                  <a:lnTo>
                    <a:pt x="873" y="261"/>
                  </a:lnTo>
                  <a:lnTo>
                    <a:pt x="871" y="263"/>
                  </a:lnTo>
                  <a:lnTo>
                    <a:pt x="869" y="264"/>
                  </a:lnTo>
                  <a:lnTo>
                    <a:pt x="869" y="266"/>
                  </a:lnTo>
                  <a:lnTo>
                    <a:pt x="868" y="268"/>
                  </a:lnTo>
                  <a:lnTo>
                    <a:pt x="868" y="270"/>
                  </a:lnTo>
                  <a:lnTo>
                    <a:pt x="869" y="272"/>
                  </a:lnTo>
                  <a:lnTo>
                    <a:pt x="869" y="274"/>
                  </a:lnTo>
                  <a:lnTo>
                    <a:pt x="871" y="276"/>
                  </a:lnTo>
                  <a:lnTo>
                    <a:pt x="871" y="278"/>
                  </a:lnTo>
                  <a:lnTo>
                    <a:pt x="871" y="280"/>
                  </a:lnTo>
                  <a:lnTo>
                    <a:pt x="871" y="281"/>
                  </a:lnTo>
                  <a:lnTo>
                    <a:pt x="869" y="283"/>
                  </a:lnTo>
                  <a:lnTo>
                    <a:pt x="869" y="287"/>
                  </a:lnTo>
                  <a:lnTo>
                    <a:pt x="868" y="289"/>
                  </a:lnTo>
                  <a:lnTo>
                    <a:pt x="866" y="289"/>
                  </a:lnTo>
                  <a:lnTo>
                    <a:pt x="864" y="289"/>
                  </a:lnTo>
                  <a:lnTo>
                    <a:pt x="860" y="287"/>
                  </a:lnTo>
                  <a:lnTo>
                    <a:pt x="860" y="289"/>
                  </a:lnTo>
                  <a:lnTo>
                    <a:pt x="858" y="289"/>
                  </a:lnTo>
                  <a:lnTo>
                    <a:pt x="856" y="291"/>
                  </a:lnTo>
                  <a:lnTo>
                    <a:pt x="856" y="293"/>
                  </a:lnTo>
                  <a:lnTo>
                    <a:pt x="856" y="295"/>
                  </a:lnTo>
                  <a:lnTo>
                    <a:pt x="856" y="297"/>
                  </a:lnTo>
                  <a:lnTo>
                    <a:pt x="856" y="298"/>
                  </a:lnTo>
                  <a:lnTo>
                    <a:pt x="856" y="302"/>
                  </a:lnTo>
                  <a:lnTo>
                    <a:pt x="856" y="304"/>
                  </a:lnTo>
                  <a:lnTo>
                    <a:pt x="856" y="306"/>
                  </a:lnTo>
                  <a:lnTo>
                    <a:pt x="856" y="308"/>
                  </a:lnTo>
                  <a:lnTo>
                    <a:pt x="856" y="310"/>
                  </a:lnTo>
                  <a:lnTo>
                    <a:pt x="856" y="312"/>
                  </a:lnTo>
                  <a:lnTo>
                    <a:pt x="858" y="314"/>
                  </a:lnTo>
                  <a:lnTo>
                    <a:pt x="858" y="315"/>
                  </a:lnTo>
                  <a:lnTo>
                    <a:pt x="860" y="317"/>
                  </a:lnTo>
                  <a:lnTo>
                    <a:pt x="860" y="319"/>
                  </a:lnTo>
                  <a:lnTo>
                    <a:pt x="860" y="321"/>
                  </a:lnTo>
                  <a:lnTo>
                    <a:pt x="860" y="323"/>
                  </a:lnTo>
                  <a:lnTo>
                    <a:pt x="860" y="325"/>
                  </a:lnTo>
                  <a:lnTo>
                    <a:pt x="860" y="327"/>
                  </a:lnTo>
                  <a:lnTo>
                    <a:pt x="858" y="329"/>
                  </a:lnTo>
                  <a:lnTo>
                    <a:pt x="854" y="331"/>
                  </a:lnTo>
                  <a:lnTo>
                    <a:pt x="851" y="331"/>
                  </a:lnTo>
                  <a:lnTo>
                    <a:pt x="849" y="331"/>
                  </a:lnTo>
                  <a:lnTo>
                    <a:pt x="847" y="332"/>
                  </a:lnTo>
                  <a:lnTo>
                    <a:pt x="845" y="332"/>
                  </a:lnTo>
                  <a:lnTo>
                    <a:pt x="843" y="332"/>
                  </a:lnTo>
                  <a:lnTo>
                    <a:pt x="841" y="334"/>
                  </a:lnTo>
                  <a:lnTo>
                    <a:pt x="839" y="336"/>
                  </a:lnTo>
                  <a:lnTo>
                    <a:pt x="837" y="338"/>
                  </a:lnTo>
                  <a:lnTo>
                    <a:pt x="835" y="340"/>
                  </a:lnTo>
                  <a:lnTo>
                    <a:pt x="832" y="340"/>
                  </a:lnTo>
                  <a:lnTo>
                    <a:pt x="830" y="340"/>
                  </a:lnTo>
                  <a:lnTo>
                    <a:pt x="828" y="340"/>
                  </a:lnTo>
                  <a:lnTo>
                    <a:pt x="824" y="342"/>
                  </a:lnTo>
                  <a:lnTo>
                    <a:pt x="822" y="342"/>
                  </a:lnTo>
                  <a:lnTo>
                    <a:pt x="820" y="342"/>
                  </a:lnTo>
                  <a:lnTo>
                    <a:pt x="815" y="344"/>
                  </a:lnTo>
                  <a:lnTo>
                    <a:pt x="811" y="344"/>
                  </a:lnTo>
                  <a:lnTo>
                    <a:pt x="809" y="346"/>
                  </a:lnTo>
                  <a:lnTo>
                    <a:pt x="807" y="346"/>
                  </a:lnTo>
                  <a:lnTo>
                    <a:pt x="803" y="348"/>
                  </a:lnTo>
                  <a:lnTo>
                    <a:pt x="801" y="348"/>
                  </a:lnTo>
                  <a:lnTo>
                    <a:pt x="800" y="348"/>
                  </a:lnTo>
                  <a:lnTo>
                    <a:pt x="798" y="348"/>
                  </a:lnTo>
                  <a:lnTo>
                    <a:pt x="796" y="348"/>
                  </a:lnTo>
                  <a:lnTo>
                    <a:pt x="792" y="348"/>
                  </a:lnTo>
                  <a:lnTo>
                    <a:pt x="790" y="348"/>
                  </a:lnTo>
                  <a:lnTo>
                    <a:pt x="788" y="349"/>
                  </a:lnTo>
                  <a:lnTo>
                    <a:pt x="786" y="349"/>
                  </a:lnTo>
                  <a:lnTo>
                    <a:pt x="784" y="351"/>
                  </a:lnTo>
                  <a:lnTo>
                    <a:pt x="783" y="355"/>
                  </a:lnTo>
                  <a:lnTo>
                    <a:pt x="781" y="357"/>
                  </a:lnTo>
                  <a:lnTo>
                    <a:pt x="779" y="359"/>
                  </a:lnTo>
                  <a:lnTo>
                    <a:pt x="777" y="361"/>
                  </a:lnTo>
                  <a:lnTo>
                    <a:pt x="775" y="365"/>
                  </a:lnTo>
                  <a:lnTo>
                    <a:pt x="773" y="366"/>
                  </a:lnTo>
                  <a:lnTo>
                    <a:pt x="771" y="366"/>
                  </a:lnTo>
                  <a:lnTo>
                    <a:pt x="769" y="366"/>
                  </a:lnTo>
                  <a:lnTo>
                    <a:pt x="767" y="366"/>
                  </a:lnTo>
                  <a:lnTo>
                    <a:pt x="766" y="366"/>
                  </a:lnTo>
                  <a:lnTo>
                    <a:pt x="764" y="366"/>
                  </a:lnTo>
                  <a:lnTo>
                    <a:pt x="762" y="366"/>
                  </a:lnTo>
                  <a:lnTo>
                    <a:pt x="760" y="366"/>
                  </a:lnTo>
                  <a:lnTo>
                    <a:pt x="760" y="365"/>
                  </a:lnTo>
                  <a:lnTo>
                    <a:pt x="756" y="365"/>
                  </a:lnTo>
                  <a:lnTo>
                    <a:pt x="754" y="365"/>
                  </a:lnTo>
                  <a:lnTo>
                    <a:pt x="752" y="365"/>
                  </a:lnTo>
                  <a:lnTo>
                    <a:pt x="750" y="365"/>
                  </a:lnTo>
                  <a:lnTo>
                    <a:pt x="749" y="365"/>
                  </a:lnTo>
                  <a:lnTo>
                    <a:pt x="745" y="366"/>
                  </a:lnTo>
                  <a:lnTo>
                    <a:pt x="743" y="366"/>
                  </a:lnTo>
                  <a:lnTo>
                    <a:pt x="741" y="366"/>
                  </a:lnTo>
                  <a:lnTo>
                    <a:pt x="739" y="366"/>
                  </a:lnTo>
                  <a:lnTo>
                    <a:pt x="737" y="366"/>
                  </a:lnTo>
                  <a:lnTo>
                    <a:pt x="733" y="366"/>
                  </a:lnTo>
                  <a:lnTo>
                    <a:pt x="732" y="366"/>
                  </a:lnTo>
                  <a:lnTo>
                    <a:pt x="728" y="368"/>
                  </a:lnTo>
                  <a:lnTo>
                    <a:pt x="726" y="370"/>
                  </a:lnTo>
                  <a:lnTo>
                    <a:pt x="722" y="370"/>
                  </a:lnTo>
                  <a:lnTo>
                    <a:pt x="720" y="372"/>
                  </a:lnTo>
                  <a:lnTo>
                    <a:pt x="716" y="372"/>
                  </a:lnTo>
                  <a:lnTo>
                    <a:pt x="715" y="374"/>
                  </a:lnTo>
                  <a:lnTo>
                    <a:pt x="713" y="374"/>
                  </a:lnTo>
                  <a:lnTo>
                    <a:pt x="711" y="376"/>
                  </a:lnTo>
                  <a:lnTo>
                    <a:pt x="709" y="376"/>
                  </a:lnTo>
                  <a:lnTo>
                    <a:pt x="707" y="374"/>
                  </a:lnTo>
                  <a:lnTo>
                    <a:pt x="705" y="374"/>
                  </a:lnTo>
                  <a:lnTo>
                    <a:pt x="703" y="374"/>
                  </a:lnTo>
                  <a:lnTo>
                    <a:pt x="701" y="374"/>
                  </a:lnTo>
                  <a:lnTo>
                    <a:pt x="699" y="374"/>
                  </a:lnTo>
                  <a:lnTo>
                    <a:pt x="698" y="374"/>
                  </a:lnTo>
                  <a:lnTo>
                    <a:pt x="696" y="372"/>
                  </a:lnTo>
                  <a:lnTo>
                    <a:pt x="694" y="372"/>
                  </a:lnTo>
                  <a:lnTo>
                    <a:pt x="692" y="370"/>
                  </a:lnTo>
                  <a:lnTo>
                    <a:pt x="692" y="368"/>
                  </a:lnTo>
                  <a:lnTo>
                    <a:pt x="690" y="366"/>
                  </a:lnTo>
                  <a:lnTo>
                    <a:pt x="688" y="366"/>
                  </a:lnTo>
                  <a:lnTo>
                    <a:pt x="686" y="365"/>
                  </a:lnTo>
                  <a:lnTo>
                    <a:pt x="684" y="363"/>
                  </a:lnTo>
                  <a:lnTo>
                    <a:pt x="684" y="361"/>
                  </a:lnTo>
                  <a:lnTo>
                    <a:pt x="682" y="361"/>
                  </a:lnTo>
                  <a:lnTo>
                    <a:pt x="681" y="361"/>
                  </a:lnTo>
                  <a:lnTo>
                    <a:pt x="679" y="361"/>
                  </a:lnTo>
                  <a:lnTo>
                    <a:pt x="677" y="361"/>
                  </a:lnTo>
                  <a:lnTo>
                    <a:pt x="675" y="363"/>
                  </a:lnTo>
                  <a:lnTo>
                    <a:pt x="673" y="365"/>
                  </a:lnTo>
                  <a:lnTo>
                    <a:pt x="671" y="366"/>
                  </a:lnTo>
                  <a:lnTo>
                    <a:pt x="669" y="366"/>
                  </a:lnTo>
                  <a:lnTo>
                    <a:pt x="667" y="368"/>
                  </a:lnTo>
                  <a:lnTo>
                    <a:pt x="665" y="368"/>
                  </a:lnTo>
                  <a:lnTo>
                    <a:pt x="664" y="368"/>
                  </a:lnTo>
                  <a:lnTo>
                    <a:pt x="664" y="366"/>
                  </a:lnTo>
                  <a:lnTo>
                    <a:pt x="662" y="366"/>
                  </a:lnTo>
                  <a:lnTo>
                    <a:pt x="660" y="366"/>
                  </a:lnTo>
                  <a:lnTo>
                    <a:pt x="658" y="365"/>
                  </a:lnTo>
                  <a:lnTo>
                    <a:pt x="656" y="363"/>
                  </a:lnTo>
                  <a:lnTo>
                    <a:pt x="654" y="363"/>
                  </a:lnTo>
                  <a:lnTo>
                    <a:pt x="652" y="361"/>
                  </a:lnTo>
                  <a:lnTo>
                    <a:pt x="650" y="361"/>
                  </a:lnTo>
                  <a:lnTo>
                    <a:pt x="648" y="361"/>
                  </a:lnTo>
                  <a:lnTo>
                    <a:pt x="647" y="359"/>
                  </a:lnTo>
                  <a:lnTo>
                    <a:pt x="645" y="359"/>
                  </a:lnTo>
                  <a:lnTo>
                    <a:pt x="643" y="359"/>
                  </a:lnTo>
                  <a:lnTo>
                    <a:pt x="641" y="357"/>
                  </a:lnTo>
                  <a:lnTo>
                    <a:pt x="639" y="359"/>
                  </a:lnTo>
                  <a:lnTo>
                    <a:pt x="637" y="359"/>
                  </a:lnTo>
                  <a:lnTo>
                    <a:pt x="635" y="359"/>
                  </a:lnTo>
                  <a:lnTo>
                    <a:pt x="633" y="359"/>
                  </a:lnTo>
                  <a:lnTo>
                    <a:pt x="631" y="357"/>
                  </a:lnTo>
                  <a:lnTo>
                    <a:pt x="630" y="357"/>
                  </a:lnTo>
                  <a:lnTo>
                    <a:pt x="626" y="357"/>
                  </a:lnTo>
                  <a:lnTo>
                    <a:pt x="624" y="357"/>
                  </a:lnTo>
                  <a:lnTo>
                    <a:pt x="622" y="357"/>
                  </a:lnTo>
                  <a:lnTo>
                    <a:pt x="620" y="359"/>
                  </a:lnTo>
                  <a:lnTo>
                    <a:pt x="618" y="363"/>
                  </a:lnTo>
                  <a:lnTo>
                    <a:pt x="618" y="370"/>
                  </a:lnTo>
                  <a:lnTo>
                    <a:pt x="620" y="374"/>
                  </a:lnTo>
                  <a:lnTo>
                    <a:pt x="620" y="380"/>
                  </a:lnTo>
                  <a:lnTo>
                    <a:pt x="622" y="383"/>
                  </a:lnTo>
                  <a:lnTo>
                    <a:pt x="624" y="387"/>
                  </a:lnTo>
                  <a:lnTo>
                    <a:pt x="624" y="391"/>
                  </a:lnTo>
                  <a:lnTo>
                    <a:pt x="624" y="393"/>
                  </a:lnTo>
                  <a:lnTo>
                    <a:pt x="622" y="395"/>
                  </a:lnTo>
                  <a:lnTo>
                    <a:pt x="618" y="395"/>
                  </a:lnTo>
                  <a:lnTo>
                    <a:pt x="618" y="399"/>
                  </a:lnTo>
                  <a:lnTo>
                    <a:pt x="618" y="402"/>
                  </a:lnTo>
                  <a:lnTo>
                    <a:pt x="618" y="406"/>
                  </a:lnTo>
                  <a:lnTo>
                    <a:pt x="614" y="408"/>
                  </a:lnTo>
                  <a:lnTo>
                    <a:pt x="611" y="410"/>
                  </a:lnTo>
                  <a:lnTo>
                    <a:pt x="607" y="408"/>
                  </a:lnTo>
                  <a:lnTo>
                    <a:pt x="605" y="408"/>
                  </a:lnTo>
                  <a:lnTo>
                    <a:pt x="603" y="410"/>
                  </a:lnTo>
                  <a:lnTo>
                    <a:pt x="603" y="414"/>
                  </a:lnTo>
                  <a:lnTo>
                    <a:pt x="603" y="416"/>
                  </a:lnTo>
                  <a:lnTo>
                    <a:pt x="603" y="419"/>
                  </a:lnTo>
                  <a:lnTo>
                    <a:pt x="605" y="423"/>
                  </a:lnTo>
                  <a:lnTo>
                    <a:pt x="603" y="425"/>
                  </a:lnTo>
                  <a:lnTo>
                    <a:pt x="601" y="427"/>
                  </a:lnTo>
                  <a:lnTo>
                    <a:pt x="599" y="433"/>
                  </a:lnTo>
                  <a:lnTo>
                    <a:pt x="599" y="436"/>
                  </a:lnTo>
                  <a:lnTo>
                    <a:pt x="597" y="438"/>
                  </a:lnTo>
                  <a:lnTo>
                    <a:pt x="596" y="438"/>
                  </a:lnTo>
                  <a:lnTo>
                    <a:pt x="594" y="438"/>
                  </a:lnTo>
                  <a:lnTo>
                    <a:pt x="594" y="436"/>
                  </a:lnTo>
                  <a:lnTo>
                    <a:pt x="592" y="436"/>
                  </a:lnTo>
                  <a:lnTo>
                    <a:pt x="590" y="436"/>
                  </a:lnTo>
                  <a:lnTo>
                    <a:pt x="588" y="436"/>
                  </a:lnTo>
                  <a:lnTo>
                    <a:pt x="586" y="436"/>
                  </a:lnTo>
                  <a:lnTo>
                    <a:pt x="584" y="438"/>
                  </a:lnTo>
                  <a:lnTo>
                    <a:pt x="582" y="438"/>
                  </a:lnTo>
                  <a:lnTo>
                    <a:pt x="579" y="440"/>
                  </a:lnTo>
                  <a:lnTo>
                    <a:pt x="577" y="442"/>
                  </a:lnTo>
                  <a:lnTo>
                    <a:pt x="573" y="444"/>
                  </a:lnTo>
                  <a:lnTo>
                    <a:pt x="571" y="444"/>
                  </a:lnTo>
                  <a:lnTo>
                    <a:pt x="569" y="446"/>
                  </a:lnTo>
                  <a:lnTo>
                    <a:pt x="567" y="446"/>
                  </a:lnTo>
                  <a:lnTo>
                    <a:pt x="565" y="446"/>
                  </a:lnTo>
                  <a:lnTo>
                    <a:pt x="563" y="448"/>
                  </a:lnTo>
                  <a:lnTo>
                    <a:pt x="562" y="448"/>
                  </a:lnTo>
                  <a:lnTo>
                    <a:pt x="560" y="446"/>
                  </a:lnTo>
                  <a:lnTo>
                    <a:pt x="556" y="444"/>
                  </a:lnTo>
                  <a:lnTo>
                    <a:pt x="554" y="442"/>
                  </a:lnTo>
                  <a:lnTo>
                    <a:pt x="552" y="440"/>
                  </a:lnTo>
                  <a:lnTo>
                    <a:pt x="550" y="440"/>
                  </a:lnTo>
                  <a:lnTo>
                    <a:pt x="546" y="442"/>
                  </a:lnTo>
                  <a:lnTo>
                    <a:pt x="545" y="444"/>
                  </a:lnTo>
                  <a:lnTo>
                    <a:pt x="543" y="444"/>
                  </a:lnTo>
                  <a:lnTo>
                    <a:pt x="541" y="444"/>
                  </a:lnTo>
                  <a:lnTo>
                    <a:pt x="539" y="444"/>
                  </a:lnTo>
                  <a:lnTo>
                    <a:pt x="537" y="444"/>
                  </a:lnTo>
                  <a:lnTo>
                    <a:pt x="535" y="444"/>
                  </a:lnTo>
                  <a:lnTo>
                    <a:pt x="535" y="446"/>
                  </a:lnTo>
                  <a:lnTo>
                    <a:pt x="533" y="446"/>
                  </a:lnTo>
                  <a:lnTo>
                    <a:pt x="531" y="446"/>
                  </a:lnTo>
                  <a:lnTo>
                    <a:pt x="528" y="446"/>
                  </a:lnTo>
                  <a:lnTo>
                    <a:pt x="526" y="446"/>
                  </a:lnTo>
                  <a:lnTo>
                    <a:pt x="524" y="446"/>
                  </a:lnTo>
                  <a:lnTo>
                    <a:pt x="522" y="446"/>
                  </a:lnTo>
                  <a:lnTo>
                    <a:pt x="518" y="444"/>
                  </a:lnTo>
                  <a:lnTo>
                    <a:pt x="516" y="444"/>
                  </a:lnTo>
                  <a:lnTo>
                    <a:pt x="514" y="442"/>
                  </a:lnTo>
                  <a:lnTo>
                    <a:pt x="512" y="442"/>
                  </a:lnTo>
                  <a:lnTo>
                    <a:pt x="510" y="442"/>
                  </a:lnTo>
                  <a:lnTo>
                    <a:pt x="507" y="442"/>
                  </a:lnTo>
                  <a:lnTo>
                    <a:pt x="507" y="444"/>
                  </a:lnTo>
                  <a:lnTo>
                    <a:pt x="505" y="444"/>
                  </a:lnTo>
                  <a:lnTo>
                    <a:pt x="503" y="444"/>
                  </a:lnTo>
                  <a:lnTo>
                    <a:pt x="499" y="444"/>
                  </a:lnTo>
                  <a:lnTo>
                    <a:pt x="495" y="446"/>
                  </a:lnTo>
                  <a:lnTo>
                    <a:pt x="493" y="448"/>
                  </a:lnTo>
                  <a:lnTo>
                    <a:pt x="492" y="450"/>
                  </a:lnTo>
                  <a:lnTo>
                    <a:pt x="490" y="453"/>
                  </a:lnTo>
                  <a:lnTo>
                    <a:pt x="490" y="455"/>
                  </a:lnTo>
                  <a:lnTo>
                    <a:pt x="488" y="457"/>
                  </a:lnTo>
                  <a:lnTo>
                    <a:pt x="488" y="461"/>
                  </a:lnTo>
                  <a:lnTo>
                    <a:pt x="488" y="463"/>
                  </a:lnTo>
                  <a:lnTo>
                    <a:pt x="490" y="465"/>
                  </a:lnTo>
                  <a:lnTo>
                    <a:pt x="490" y="467"/>
                  </a:lnTo>
                  <a:lnTo>
                    <a:pt x="492" y="468"/>
                  </a:lnTo>
                  <a:lnTo>
                    <a:pt x="492" y="470"/>
                  </a:lnTo>
                  <a:lnTo>
                    <a:pt x="493" y="470"/>
                  </a:lnTo>
                  <a:lnTo>
                    <a:pt x="495" y="472"/>
                  </a:lnTo>
                  <a:lnTo>
                    <a:pt x="497" y="474"/>
                  </a:lnTo>
                  <a:lnTo>
                    <a:pt x="499" y="474"/>
                  </a:lnTo>
                  <a:lnTo>
                    <a:pt x="501" y="474"/>
                  </a:lnTo>
                  <a:lnTo>
                    <a:pt x="503" y="476"/>
                  </a:lnTo>
                  <a:lnTo>
                    <a:pt x="507" y="478"/>
                  </a:lnTo>
                  <a:lnTo>
                    <a:pt x="509" y="480"/>
                  </a:lnTo>
                  <a:lnTo>
                    <a:pt x="510" y="482"/>
                  </a:lnTo>
                  <a:lnTo>
                    <a:pt x="510" y="484"/>
                  </a:lnTo>
                  <a:lnTo>
                    <a:pt x="510" y="485"/>
                  </a:lnTo>
                  <a:lnTo>
                    <a:pt x="509" y="485"/>
                  </a:lnTo>
                  <a:lnTo>
                    <a:pt x="509" y="487"/>
                  </a:lnTo>
                  <a:lnTo>
                    <a:pt x="507" y="489"/>
                  </a:lnTo>
                  <a:lnTo>
                    <a:pt x="507" y="491"/>
                  </a:lnTo>
                  <a:lnTo>
                    <a:pt x="507" y="493"/>
                  </a:lnTo>
                  <a:lnTo>
                    <a:pt x="505" y="493"/>
                  </a:lnTo>
                  <a:lnTo>
                    <a:pt x="505" y="495"/>
                  </a:lnTo>
                  <a:lnTo>
                    <a:pt x="503" y="497"/>
                  </a:lnTo>
                  <a:lnTo>
                    <a:pt x="503" y="499"/>
                  </a:lnTo>
                  <a:lnTo>
                    <a:pt x="501" y="501"/>
                  </a:lnTo>
                  <a:lnTo>
                    <a:pt x="499" y="501"/>
                  </a:lnTo>
                  <a:lnTo>
                    <a:pt x="497" y="499"/>
                  </a:lnTo>
                  <a:lnTo>
                    <a:pt x="495" y="497"/>
                  </a:lnTo>
                  <a:lnTo>
                    <a:pt x="495" y="495"/>
                  </a:lnTo>
                  <a:lnTo>
                    <a:pt x="495" y="493"/>
                  </a:lnTo>
                  <a:lnTo>
                    <a:pt x="493" y="493"/>
                  </a:lnTo>
                  <a:lnTo>
                    <a:pt x="492" y="493"/>
                  </a:lnTo>
                  <a:lnTo>
                    <a:pt x="490" y="493"/>
                  </a:lnTo>
                  <a:lnTo>
                    <a:pt x="488" y="493"/>
                  </a:lnTo>
                  <a:lnTo>
                    <a:pt x="484" y="491"/>
                  </a:lnTo>
                  <a:lnTo>
                    <a:pt x="482" y="491"/>
                  </a:lnTo>
                  <a:lnTo>
                    <a:pt x="476" y="487"/>
                  </a:lnTo>
                  <a:lnTo>
                    <a:pt x="473" y="485"/>
                  </a:lnTo>
                  <a:lnTo>
                    <a:pt x="471" y="485"/>
                  </a:lnTo>
                  <a:lnTo>
                    <a:pt x="467" y="484"/>
                  </a:lnTo>
                  <a:lnTo>
                    <a:pt x="465" y="484"/>
                  </a:lnTo>
                  <a:lnTo>
                    <a:pt x="461" y="485"/>
                  </a:lnTo>
                  <a:lnTo>
                    <a:pt x="461" y="487"/>
                  </a:lnTo>
                  <a:lnTo>
                    <a:pt x="461" y="489"/>
                  </a:lnTo>
                  <a:lnTo>
                    <a:pt x="461" y="491"/>
                  </a:lnTo>
                  <a:lnTo>
                    <a:pt x="461" y="493"/>
                  </a:lnTo>
                  <a:lnTo>
                    <a:pt x="459" y="495"/>
                  </a:lnTo>
                  <a:lnTo>
                    <a:pt x="459" y="497"/>
                  </a:lnTo>
                  <a:lnTo>
                    <a:pt x="459" y="499"/>
                  </a:lnTo>
                  <a:lnTo>
                    <a:pt x="459" y="501"/>
                  </a:lnTo>
                  <a:lnTo>
                    <a:pt x="459" y="502"/>
                  </a:lnTo>
                  <a:lnTo>
                    <a:pt x="459" y="504"/>
                  </a:lnTo>
                  <a:lnTo>
                    <a:pt x="459" y="506"/>
                  </a:lnTo>
                  <a:lnTo>
                    <a:pt x="459" y="508"/>
                  </a:lnTo>
                  <a:lnTo>
                    <a:pt x="459" y="510"/>
                  </a:lnTo>
                  <a:lnTo>
                    <a:pt x="458" y="512"/>
                  </a:lnTo>
                  <a:lnTo>
                    <a:pt x="456" y="514"/>
                  </a:lnTo>
                  <a:lnTo>
                    <a:pt x="454" y="516"/>
                  </a:lnTo>
                  <a:lnTo>
                    <a:pt x="450" y="518"/>
                  </a:lnTo>
                  <a:lnTo>
                    <a:pt x="448" y="518"/>
                  </a:lnTo>
                  <a:lnTo>
                    <a:pt x="446" y="518"/>
                  </a:lnTo>
                  <a:lnTo>
                    <a:pt x="444" y="518"/>
                  </a:lnTo>
                  <a:lnTo>
                    <a:pt x="442" y="519"/>
                  </a:lnTo>
                  <a:lnTo>
                    <a:pt x="441" y="519"/>
                  </a:lnTo>
                  <a:lnTo>
                    <a:pt x="439" y="519"/>
                  </a:lnTo>
                  <a:lnTo>
                    <a:pt x="437" y="518"/>
                  </a:lnTo>
                  <a:lnTo>
                    <a:pt x="435" y="518"/>
                  </a:lnTo>
                  <a:lnTo>
                    <a:pt x="435" y="519"/>
                  </a:lnTo>
                  <a:lnTo>
                    <a:pt x="437" y="521"/>
                  </a:lnTo>
                  <a:lnTo>
                    <a:pt x="439" y="523"/>
                  </a:lnTo>
                  <a:lnTo>
                    <a:pt x="441" y="523"/>
                  </a:lnTo>
                  <a:lnTo>
                    <a:pt x="441" y="525"/>
                  </a:lnTo>
                  <a:lnTo>
                    <a:pt x="442" y="527"/>
                  </a:lnTo>
                  <a:lnTo>
                    <a:pt x="444" y="529"/>
                  </a:lnTo>
                  <a:lnTo>
                    <a:pt x="446" y="531"/>
                  </a:lnTo>
                  <a:lnTo>
                    <a:pt x="446" y="533"/>
                  </a:lnTo>
                  <a:lnTo>
                    <a:pt x="448" y="535"/>
                  </a:lnTo>
                  <a:lnTo>
                    <a:pt x="450" y="535"/>
                  </a:lnTo>
                  <a:lnTo>
                    <a:pt x="452" y="536"/>
                  </a:lnTo>
                  <a:lnTo>
                    <a:pt x="454" y="538"/>
                  </a:lnTo>
                  <a:lnTo>
                    <a:pt x="456" y="540"/>
                  </a:lnTo>
                  <a:lnTo>
                    <a:pt x="458" y="542"/>
                  </a:lnTo>
                  <a:lnTo>
                    <a:pt x="459" y="544"/>
                  </a:lnTo>
                  <a:lnTo>
                    <a:pt x="458" y="546"/>
                  </a:lnTo>
                  <a:lnTo>
                    <a:pt x="456" y="546"/>
                  </a:lnTo>
                  <a:lnTo>
                    <a:pt x="454" y="546"/>
                  </a:lnTo>
                  <a:lnTo>
                    <a:pt x="452" y="546"/>
                  </a:lnTo>
                  <a:lnTo>
                    <a:pt x="450" y="546"/>
                  </a:lnTo>
                  <a:lnTo>
                    <a:pt x="448" y="544"/>
                  </a:lnTo>
                  <a:lnTo>
                    <a:pt x="444" y="544"/>
                  </a:lnTo>
                  <a:lnTo>
                    <a:pt x="442" y="544"/>
                  </a:lnTo>
                  <a:lnTo>
                    <a:pt x="441" y="544"/>
                  </a:lnTo>
                  <a:lnTo>
                    <a:pt x="439" y="544"/>
                  </a:lnTo>
                  <a:lnTo>
                    <a:pt x="439" y="546"/>
                  </a:lnTo>
                  <a:lnTo>
                    <a:pt x="437" y="546"/>
                  </a:lnTo>
                  <a:lnTo>
                    <a:pt x="439" y="548"/>
                  </a:lnTo>
                  <a:lnTo>
                    <a:pt x="439" y="550"/>
                  </a:lnTo>
                  <a:lnTo>
                    <a:pt x="439" y="552"/>
                  </a:lnTo>
                  <a:lnTo>
                    <a:pt x="439" y="553"/>
                  </a:lnTo>
                  <a:lnTo>
                    <a:pt x="439" y="555"/>
                  </a:lnTo>
                  <a:lnTo>
                    <a:pt x="441" y="557"/>
                  </a:lnTo>
                  <a:lnTo>
                    <a:pt x="441" y="559"/>
                  </a:lnTo>
                  <a:lnTo>
                    <a:pt x="441" y="561"/>
                  </a:lnTo>
                  <a:lnTo>
                    <a:pt x="442" y="563"/>
                  </a:lnTo>
                  <a:lnTo>
                    <a:pt x="444" y="563"/>
                  </a:lnTo>
                  <a:lnTo>
                    <a:pt x="450" y="565"/>
                  </a:lnTo>
                  <a:lnTo>
                    <a:pt x="452" y="567"/>
                  </a:lnTo>
                  <a:lnTo>
                    <a:pt x="454" y="567"/>
                  </a:lnTo>
                  <a:lnTo>
                    <a:pt x="454" y="569"/>
                  </a:lnTo>
                  <a:lnTo>
                    <a:pt x="456" y="570"/>
                  </a:lnTo>
                  <a:lnTo>
                    <a:pt x="458" y="572"/>
                  </a:lnTo>
                  <a:lnTo>
                    <a:pt x="459" y="572"/>
                  </a:lnTo>
                  <a:lnTo>
                    <a:pt x="459" y="574"/>
                  </a:lnTo>
                  <a:lnTo>
                    <a:pt x="459" y="576"/>
                  </a:lnTo>
                  <a:lnTo>
                    <a:pt x="459" y="578"/>
                  </a:lnTo>
                  <a:lnTo>
                    <a:pt x="459" y="580"/>
                  </a:lnTo>
                  <a:lnTo>
                    <a:pt x="459" y="582"/>
                  </a:lnTo>
                  <a:lnTo>
                    <a:pt x="461" y="584"/>
                  </a:lnTo>
                  <a:lnTo>
                    <a:pt x="461" y="586"/>
                  </a:lnTo>
                  <a:lnTo>
                    <a:pt x="463" y="587"/>
                  </a:lnTo>
                  <a:lnTo>
                    <a:pt x="463" y="589"/>
                  </a:lnTo>
                  <a:lnTo>
                    <a:pt x="463" y="591"/>
                  </a:lnTo>
                  <a:lnTo>
                    <a:pt x="463" y="593"/>
                  </a:lnTo>
                  <a:lnTo>
                    <a:pt x="463" y="595"/>
                  </a:lnTo>
                  <a:lnTo>
                    <a:pt x="463" y="599"/>
                  </a:lnTo>
                  <a:lnTo>
                    <a:pt x="465" y="599"/>
                  </a:lnTo>
                  <a:lnTo>
                    <a:pt x="467" y="599"/>
                  </a:lnTo>
                  <a:lnTo>
                    <a:pt x="469" y="599"/>
                  </a:lnTo>
                  <a:lnTo>
                    <a:pt x="471" y="599"/>
                  </a:lnTo>
                  <a:lnTo>
                    <a:pt x="473" y="599"/>
                  </a:lnTo>
                  <a:lnTo>
                    <a:pt x="475" y="599"/>
                  </a:lnTo>
                  <a:lnTo>
                    <a:pt x="476" y="599"/>
                  </a:lnTo>
                  <a:lnTo>
                    <a:pt x="478" y="599"/>
                  </a:lnTo>
                  <a:lnTo>
                    <a:pt x="480" y="603"/>
                  </a:lnTo>
                  <a:lnTo>
                    <a:pt x="480" y="604"/>
                  </a:lnTo>
                  <a:lnTo>
                    <a:pt x="482" y="606"/>
                  </a:lnTo>
                  <a:lnTo>
                    <a:pt x="482" y="608"/>
                  </a:lnTo>
                  <a:lnTo>
                    <a:pt x="484" y="610"/>
                  </a:lnTo>
                  <a:lnTo>
                    <a:pt x="484" y="612"/>
                  </a:lnTo>
                  <a:lnTo>
                    <a:pt x="486" y="614"/>
                  </a:lnTo>
                  <a:lnTo>
                    <a:pt x="486" y="616"/>
                  </a:lnTo>
                  <a:lnTo>
                    <a:pt x="488" y="620"/>
                  </a:lnTo>
                  <a:lnTo>
                    <a:pt x="488" y="621"/>
                  </a:lnTo>
                  <a:lnTo>
                    <a:pt x="488" y="623"/>
                  </a:lnTo>
                  <a:lnTo>
                    <a:pt x="490" y="625"/>
                  </a:lnTo>
                  <a:lnTo>
                    <a:pt x="490" y="627"/>
                  </a:lnTo>
                  <a:lnTo>
                    <a:pt x="492" y="627"/>
                  </a:lnTo>
                  <a:lnTo>
                    <a:pt x="493" y="627"/>
                  </a:lnTo>
                  <a:lnTo>
                    <a:pt x="495" y="627"/>
                  </a:lnTo>
                  <a:lnTo>
                    <a:pt x="497" y="627"/>
                  </a:lnTo>
                  <a:lnTo>
                    <a:pt x="499" y="627"/>
                  </a:lnTo>
                  <a:lnTo>
                    <a:pt x="503" y="627"/>
                  </a:lnTo>
                  <a:lnTo>
                    <a:pt x="505" y="627"/>
                  </a:lnTo>
                  <a:lnTo>
                    <a:pt x="507" y="627"/>
                  </a:lnTo>
                  <a:lnTo>
                    <a:pt x="507" y="629"/>
                  </a:lnTo>
                  <a:lnTo>
                    <a:pt x="509" y="629"/>
                  </a:lnTo>
                  <a:lnTo>
                    <a:pt x="510" y="631"/>
                  </a:lnTo>
                  <a:lnTo>
                    <a:pt x="512" y="631"/>
                  </a:lnTo>
                  <a:lnTo>
                    <a:pt x="512" y="633"/>
                  </a:lnTo>
                  <a:lnTo>
                    <a:pt x="514" y="633"/>
                  </a:lnTo>
                  <a:lnTo>
                    <a:pt x="516" y="635"/>
                  </a:lnTo>
                  <a:lnTo>
                    <a:pt x="518" y="637"/>
                  </a:lnTo>
                  <a:lnTo>
                    <a:pt x="518" y="640"/>
                  </a:lnTo>
                  <a:lnTo>
                    <a:pt x="520" y="642"/>
                  </a:lnTo>
                  <a:lnTo>
                    <a:pt x="522" y="644"/>
                  </a:lnTo>
                  <a:lnTo>
                    <a:pt x="524" y="644"/>
                  </a:lnTo>
                  <a:lnTo>
                    <a:pt x="524" y="646"/>
                  </a:lnTo>
                  <a:lnTo>
                    <a:pt x="526" y="646"/>
                  </a:lnTo>
                  <a:lnTo>
                    <a:pt x="528" y="646"/>
                  </a:lnTo>
                  <a:lnTo>
                    <a:pt x="528" y="644"/>
                  </a:lnTo>
                  <a:lnTo>
                    <a:pt x="529" y="644"/>
                  </a:lnTo>
                  <a:lnTo>
                    <a:pt x="531" y="648"/>
                  </a:lnTo>
                  <a:lnTo>
                    <a:pt x="533" y="650"/>
                  </a:lnTo>
                  <a:lnTo>
                    <a:pt x="535" y="650"/>
                  </a:lnTo>
                  <a:lnTo>
                    <a:pt x="537" y="652"/>
                  </a:lnTo>
                  <a:lnTo>
                    <a:pt x="539" y="652"/>
                  </a:lnTo>
                  <a:lnTo>
                    <a:pt x="541" y="652"/>
                  </a:lnTo>
                  <a:lnTo>
                    <a:pt x="543" y="652"/>
                  </a:lnTo>
                  <a:lnTo>
                    <a:pt x="545" y="652"/>
                  </a:lnTo>
                  <a:lnTo>
                    <a:pt x="546" y="652"/>
                  </a:lnTo>
                  <a:lnTo>
                    <a:pt x="548" y="650"/>
                  </a:lnTo>
                  <a:lnTo>
                    <a:pt x="550" y="650"/>
                  </a:lnTo>
                  <a:lnTo>
                    <a:pt x="552" y="650"/>
                  </a:lnTo>
                  <a:lnTo>
                    <a:pt x="554" y="654"/>
                  </a:lnTo>
                  <a:lnTo>
                    <a:pt x="556" y="654"/>
                  </a:lnTo>
                  <a:lnTo>
                    <a:pt x="558" y="655"/>
                  </a:lnTo>
                  <a:lnTo>
                    <a:pt x="560" y="655"/>
                  </a:lnTo>
                  <a:lnTo>
                    <a:pt x="562" y="655"/>
                  </a:lnTo>
                  <a:lnTo>
                    <a:pt x="563" y="657"/>
                  </a:lnTo>
                  <a:lnTo>
                    <a:pt x="565" y="657"/>
                  </a:lnTo>
                  <a:lnTo>
                    <a:pt x="567" y="659"/>
                  </a:lnTo>
                  <a:lnTo>
                    <a:pt x="567" y="661"/>
                  </a:lnTo>
                  <a:lnTo>
                    <a:pt x="569" y="663"/>
                  </a:lnTo>
                  <a:lnTo>
                    <a:pt x="569" y="665"/>
                  </a:lnTo>
                  <a:lnTo>
                    <a:pt x="569" y="667"/>
                  </a:lnTo>
                  <a:lnTo>
                    <a:pt x="571" y="667"/>
                  </a:lnTo>
                  <a:lnTo>
                    <a:pt x="573" y="669"/>
                  </a:lnTo>
                  <a:lnTo>
                    <a:pt x="575" y="669"/>
                  </a:lnTo>
                  <a:lnTo>
                    <a:pt x="579" y="672"/>
                  </a:lnTo>
                  <a:lnTo>
                    <a:pt x="579" y="674"/>
                  </a:lnTo>
                  <a:lnTo>
                    <a:pt x="580" y="676"/>
                  </a:lnTo>
                  <a:lnTo>
                    <a:pt x="582" y="676"/>
                  </a:lnTo>
                  <a:lnTo>
                    <a:pt x="582" y="680"/>
                  </a:lnTo>
                  <a:lnTo>
                    <a:pt x="584" y="680"/>
                  </a:lnTo>
                  <a:lnTo>
                    <a:pt x="584" y="682"/>
                  </a:lnTo>
                  <a:lnTo>
                    <a:pt x="584" y="684"/>
                  </a:lnTo>
                  <a:lnTo>
                    <a:pt x="586" y="686"/>
                  </a:lnTo>
                  <a:lnTo>
                    <a:pt x="588" y="688"/>
                  </a:lnTo>
                  <a:lnTo>
                    <a:pt x="588" y="689"/>
                  </a:lnTo>
                  <a:lnTo>
                    <a:pt x="588" y="691"/>
                  </a:lnTo>
                  <a:lnTo>
                    <a:pt x="586" y="693"/>
                  </a:lnTo>
                  <a:lnTo>
                    <a:pt x="586" y="695"/>
                  </a:lnTo>
                  <a:lnTo>
                    <a:pt x="586" y="697"/>
                  </a:lnTo>
                  <a:lnTo>
                    <a:pt x="588" y="697"/>
                  </a:lnTo>
                  <a:lnTo>
                    <a:pt x="586" y="701"/>
                  </a:lnTo>
                  <a:lnTo>
                    <a:pt x="584" y="703"/>
                  </a:lnTo>
                  <a:lnTo>
                    <a:pt x="582" y="705"/>
                  </a:lnTo>
                  <a:lnTo>
                    <a:pt x="579" y="708"/>
                  </a:lnTo>
                  <a:lnTo>
                    <a:pt x="577" y="712"/>
                  </a:lnTo>
                  <a:lnTo>
                    <a:pt x="577" y="714"/>
                  </a:lnTo>
                  <a:lnTo>
                    <a:pt x="573" y="716"/>
                  </a:lnTo>
                  <a:lnTo>
                    <a:pt x="569" y="714"/>
                  </a:lnTo>
                  <a:lnTo>
                    <a:pt x="565" y="714"/>
                  </a:lnTo>
                  <a:lnTo>
                    <a:pt x="562" y="714"/>
                  </a:lnTo>
                  <a:lnTo>
                    <a:pt x="558" y="716"/>
                  </a:lnTo>
                  <a:lnTo>
                    <a:pt x="554" y="718"/>
                  </a:lnTo>
                  <a:lnTo>
                    <a:pt x="550" y="720"/>
                  </a:lnTo>
                  <a:lnTo>
                    <a:pt x="548" y="720"/>
                  </a:lnTo>
                  <a:lnTo>
                    <a:pt x="545" y="718"/>
                  </a:lnTo>
                  <a:lnTo>
                    <a:pt x="543" y="716"/>
                  </a:lnTo>
                  <a:lnTo>
                    <a:pt x="541" y="714"/>
                  </a:lnTo>
                  <a:lnTo>
                    <a:pt x="539" y="714"/>
                  </a:lnTo>
                  <a:lnTo>
                    <a:pt x="537" y="716"/>
                  </a:lnTo>
                  <a:lnTo>
                    <a:pt x="533" y="718"/>
                  </a:lnTo>
                  <a:lnTo>
                    <a:pt x="531" y="720"/>
                  </a:lnTo>
                  <a:lnTo>
                    <a:pt x="529" y="723"/>
                  </a:lnTo>
                  <a:lnTo>
                    <a:pt x="528" y="725"/>
                  </a:lnTo>
                  <a:lnTo>
                    <a:pt x="531" y="727"/>
                  </a:lnTo>
                  <a:lnTo>
                    <a:pt x="535" y="729"/>
                  </a:lnTo>
                  <a:lnTo>
                    <a:pt x="539" y="731"/>
                  </a:lnTo>
                  <a:lnTo>
                    <a:pt x="543" y="733"/>
                  </a:lnTo>
                  <a:lnTo>
                    <a:pt x="546" y="735"/>
                  </a:lnTo>
                  <a:lnTo>
                    <a:pt x="548" y="739"/>
                  </a:lnTo>
                  <a:lnTo>
                    <a:pt x="548" y="742"/>
                  </a:lnTo>
                  <a:lnTo>
                    <a:pt x="546" y="746"/>
                  </a:lnTo>
                  <a:lnTo>
                    <a:pt x="545" y="750"/>
                  </a:lnTo>
                  <a:lnTo>
                    <a:pt x="545" y="756"/>
                  </a:lnTo>
                  <a:lnTo>
                    <a:pt x="545" y="757"/>
                  </a:lnTo>
                  <a:lnTo>
                    <a:pt x="543" y="761"/>
                  </a:lnTo>
                  <a:lnTo>
                    <a:pt x="543" y="765"/>
                  </a:lnTo>
                  <a:lnTo>
                    <a:pt x="543" y="767"/>
                  </a:lnTo>
                  <a:lnTo>
                    <a:pt x="545" y="769"/>
                  </a:lnTo>
                  <a:lnTo>
                    <a:pt x="546" y="773"/>
                  </a:lnTo>
                  <a:lnTo>
                    <a:pt x="550" y="774"/>
                  </a:lnTo>
                  <a:lnTo>
                    <a:pt x="552" y="776"/>
                  </a:lnTo>
                  <a:lnTo>
                    <a:pt x="554" y="780"/>
                  </a:lnTo>
                  <a:lnTo>
                    <a:pt x="558" y="782"/>
                  </a:lnTo>
                  <a:lnTo>
                    <a:pt x="560" y="786"/>
                  </a:lnTo>
                  <a:lnTo>
                    <a:pt x="562" y="788"/>
                  </a:lnTo>
                  <a:lnTo>
                    <a:pt x="560" y="791"/>
                  </a:lnTo>
                  <a:lnTo>
                    <a:pt x="558" y="791"/>
                  </a:lnTo>
                  <a:lnTo>
                    <a:pt x="560" y="793"/>
                  </a:lnTo>
                  <a:lnTo>
                    <a:pt x="558" y="797"/>
                  </a:lnTo>
                  <a:lnTo>
                    <a:pt x="556" y="797"/>
                  </a:lnTo>
                  <a:lnTo>
                    <a:pt x="554" y="801"/>
                  </a:lnTo>
                  <a:lnTo>
                    <a:pt x="554" y="803"/>
                  </a:lnTo>
                  <a:lnTo>
                    <a:pt x="552" y="805"/>
                  </a:lnTo>
                  <a:lnTo>
                    <a:pt x="550" y="805"/>
                  </a:lnTo>
                  <a:lnTo>
                    <a:pt x="546" y="805"/>
                  </a:lnTo>
                  <a:lnTo>
                    <a:pt x="543" y="803"/>
                  </a:lnTo>
                  <a:lnTo>
                    <a:pt x="541" y="803"/>
                  </a:lnTo>
                  <a:lnTo>
                    <a:pt x="537" y="801"/>
                  </a:lnTo>
                  <a:lnTo>
                    <a:pt x="533" y="799"/>
                  </a:lnTo>
                  <a:lnTo>
                    <a:pt x="529" y="801"/>
                  </a:lnTo>
                  <a:lnTo>
                    <a:pt x="522" y="807"/>
                  </a:lnTo>
                  <a:lnTo>
                    <a:pt x="520" y="810"/>
                  </a:lnTo>
                  <a:lnTo>
                    <a:pt x="518" y="810"/>
                  </a:lnTo>
                  <a:lnTo>
                    <a:pt x="514" y="812"/>
                  </a:lnTo>
                  <a:lnTo>
                    <a:pt x="512" y="816"/>
                  </a:lnTo>
                  <a:lnTo>
                    <a:pt x="512" y="818"/>
                  </a:lnTo>
                  <a:lnTo>
                    <a:pt x="509" y="822"/>
                  </a:lnTo>
                  <a:lnTo>
                    <a:pt x="507" y="826"/>
                  </a:lnTo>
                  <a:lnTo>
                    <a:pt x="503" y="827"/>
                  </a:lnTo>
                  <a:lnTo>
                    <a:pt x="501" y="831"/>
                  </a:lnTo>
                  <a:lnTo>
                    <a:pt x="499" y="839"/>
                  </a:lnTo>
                  <a:lnTo>
                    <a:pt x="497" y="852"/>
                  </a:lnTo>
                  <a:lnTo>
                    <a:pt x="501" y="858"/>
                  </a:lnTo>
                  <a:lnTo>
                    <a:pt x="501" y="860"/>
                  </a:lnTo>
                  <a:lnTo>
                    <a:pt x="501" y="861"/>
                  </a:lnTo>
                  <a:lnTo>
                    <a:pt x="501" y="865"/>
                  </a:lnTo>
                  <a:lnTo>
                    <a:pt x="501" y="867"/>
                  </a:lnTo>
                  <a:lnTo>
                    <a:pt x="499" y="871"/>
                  </a:lnTo>
                  <a:lnTo>
                    <a:pt x="497" y="873"/>
                  </a:lnTo>
                  <a:lnTo>
                    <a:pt x="495" y="873"/>
                  </a:lnTo>
                  <a:lnTo>
                    <a:pt x="490" y="875"/>
                  </a:lnTo>
                  <a:lnTo>
                    <a:pt x="488" y="877"/>
                  </a:lnTo>
                  <a:lnTo>
                    <a:pt x="486" y="878"/>
                  </a:lnTo>
                  <a:lnTo>
                    <a:pt x="486" y="880"/>
                  </a:lnTo>
                  <a:lnTo>
                    <a:pt x="488" y="880"/>
                  </a:lnTo>
                  <a:lnTo>
                    <a:pt x="488" y="882"/>
                  </a:lnTo>
                  <a:lnTo>
                    <a:pt x="492" y="882"/>
                  </a:lnTo>
                  <a:lnTo>
                    <a:pt x="493" y="882"/>
                  </a:lnTo>
                  <a:lnTo>
                    <a:pt x="495" y="882"/>
                  </a:lnTo>
                  <a:lnTo>
                    <a:pt x="499" y="882"/>
                  </a:lnTo>
                  <a:lnTo>
                    <a:pt x="501" y="882"/>
                  </a:lnTo>
                  <a:lnTo>
                    <a:pt x="501" y="886"/>
                  </a:lnTo>
                  <a:lnTo>
                    <a:pt x="503" y="888"/>
                  </a:lnTo>
                  <a:lnTo>
                    <a:pt x="507" y="888"/>
                  </a:lnTo>
                  <a:lnTo>
                    <a:pt x="509" y="890"/>
                  </a:lnTo>
                  <a:lnTo>
                    <a:pt x="510" y="892"/>
                  </a:lnTo>
                  <a:lnTo>
                    <a:pt x="512" y="894"/>
                  </a:lnTo>
                  <a:lnTo>
                    <a:pt x="516" y="892"/>
                  </a:lnTo>
                  <a:lnTo>
                    <a:pt x="518" y="894"/>
                  </a:lnTo>
                  <a:lnTo>
                    <a:pt x="520" y="895"/>
                  </a:lnTo>
                  <a:lnTo>
                    <a:pt x="522" y="897"/>
                  </a:lnTo>
                  <a:lnTo>
                    <a:pt x="524" y="901"/>
                  </a:lnTo>
                  <a:lnTo>
                    <a:pt x="528" y="905"/>
                  </a:lnTo>
                  <a:lnTo>
                    <a:pt x="529" y="909"/>
                  </a:lnTo>
                  <a:lnTo>
                    <a:pt x="531" y="912"/>
                  </a:lnTo>
                  <a:lnTo>
                    <a:pt x="531" y="914"/>
                  </a:lnTo>
                  <a:lnTo>
                    <a:pt x="531" y="918"/>
                  </a:lnTo>
                  <a:lnTo>
                    <a:pt x="529" y="922"/>
                  </a:lnTo>
                  <a:lnTo>
                    <a:pt x="529" y="926"/>
                  </a:lnTo>
                  <a:lnTo>
                    <a:pt x="529" y="929"/>
                  </a:lnTo>
                  <a:lnTo>
                    <a:pt x="528" y="931"/>
                  </a:lnTo>
                  <a:lnTo>
                    <a:pt x="526" y="931"/>
                  </a:lnTo>
                  <a:lnTo>
                    <a:pt x="524" y="928"/>
                  </a:lnTo>
                  <a:lnTo>
                    <a:pt x="522" y="926"/>
                  </a:lnTo>
                  <a:lnTo>
                    <a:pt x="520" y="924"/>
                  </a:lnTo>
                  <a:lnTo>
                    <a:pt x="518" y="926"/>
                  </a:lnTo>
                  <a:lnTo>
                    <a:pt x="514" y="926"/>
                  </a:lnTo>
                  <a:lnTo>
                    <a:pt x="512" y="928"/>
                  </a:lnTo>
                  <a:lnTo>
                    <a:pt x="509" y="926"/>
                  </a:lnTo>
                  <a:lnTo>
                    <a:pt x="505" y="926"/>
                  </a:lnTo>
                  <a:lnTo>
                    <a:pt x="499" y="926"/>
                  </a:lnTo>
                  <a:lnTo>
                    <a:pt x="495" y="926"/>
                  </a:lnTo>
                  <a:lnTo>
                    <a:pt x="492" y="926"/>
                  </a:lnTo>
                  <a:lnTo>
                    <a:pt x="488" y="926"/>
                  </a:lnTo>
                  <a:lnTo>
                    <a:pt x="486" y="924"/>
                  </a:lnTo>
                  <a:lnTo>
                    <a:pt x="482" y="924"/>
                  </a:lnTo>
                  <a:lnTo>
                    <a:pt x="480" y="924"/>
                  </a:lnTo>
                  <a:lnTo>
                    <a:pt x="478" y="924"/>
                  </a:lnTo>
                  <a:lnTo>
                    <a:pt x="478" y="926"/>
                  </a:lnTo>
                  <a:lnTo>
                    <a:pt x="476" y="928"/>
                  </a:lnTo>
                  <a:lnTo>
                    <a:pt x="475" y="928"/>
                  </a:lnTo>
                  <a:lnTo>
                    <a:pt x="471" y="929"/>
                  </a:lnTo>
                  <a:lnTo>
                    <a:pt x="469" y="931"/>
                  </a:lnTo>
                  <a:lnTo>
                    <a:pt x="469" y="933"/>
                  </a:lnTo>
                  <a:lnTo>
                    <a:pt x="467" y="935"/>
                  </a:lnTo>
                  <a:lnTo>
                    <a:pt x="467" y="937"/>
                  </a:lnTo>
                  <a:lnTo>
                    <a:pt x="465" y="939"/>
                  </a:lnTo>
                  <a:lnTo>
                    <a:pt x="463" y="941"/>
                  </a:lnTo>
                  <a:lnTo>
                    <a:pt x="461" y="943"/>
                  </a:lnTo>
                  <a:lnTo>
                    <a:pt x="458" y="943"/>
                  </a:lnTo>
                  <a:lnTo>
                    <a:pt x="454" y="941"/>
                  </a:lnTo>
                  <a:lnTo>
                    <a:pt x="452" y="941"/>
                  </a:lnTo>
                  <a:lnTo>
                    <a:pt x="448" y="939"/>
                  </a:lnTo>
                  <a:lnTo>
                    <a:pt x="446" y="939"/>
                  </a:lnTo>
                  <a:lnTo>
                    <a:pt x="442" y="939"/>
                  </a:lnTo>
                  <a:lnTo>
                    <a:pt x="441" y="941"/>
                  </a:lnTo>
                  <a:lnTo>
                    <a:pt x="439" y="941"/>
                  </a:lnTo>
                  <a:lnTo>
                    <a:pt x="435" y="943"/>
                  </a:lnTo>
                  <a:lnTo>
                    <a:pt x="433" y="943"/>
                  </a:lnTo>
                  <a:lnTo>
                    <a:pt x="429" y="943"/>
                  </a:lnTo>
                  <a:lnTo>
                    <a:pt x="427" y="941"/>
                  </a:lnTo>
                  <a:lnTo>
                    <a:pt x="424" y="941"/>
                  </a:lnTo>
                  <a:lnTo>
                    <a:pt x="422" y="943"/>
                  </a:lnTo>
                  <a:lnTo>
                    <a:pt x="416" y="943"/>
                  </a:lnTo>
                  <a:lnTo>
                    <a:pt x="408" y="943"/>
                  </a:lnTo>
                  <a:lnTo>
                    <a:pt x="405" y="943"/>
                  </a:lnTo>
                  <a:lnTo>
                    <a:pt x="401" y="941"/>
                  </a:lnTo>
                  <a:lnTo>
                    <a:pt x="399" y="941"/>
                  </a:lnTo>
                  <a:lnTo>
                    <a:pt x="397" y="943"/>
                  </a:lnTo>
                  <a:lnTo>
                    <a:pt x="395" y="946"/>
                  </a:lnTo>
                  <a:lnTo>
                    <a:pt x="393" y="950"/>
                  </a:lnTo>
                  <a:lnTo>
                    <a:pt x="391" y="952"/>
                  </a:lnTo>
                  <a:lnTo>
                    <a:pt x="390" y="954"/>
                  </a:lnTo>
                  <a:lnTo>
                    <a:pt x="388" y="956"/>
                  </a:lnTo>
                  <a:lnTo>
                    <a:pt x="386" y="960"/>
                  </a:lnTo>
                  <a:lnTo>
                    <a:pt x="384" y="962"/>
                  </a:lnTo>
                  <a:lnTo>
                    <a:pt x="384" y="963"/>
                  </a:lnTo>
                  <a:lnTo>
                    <a:pt x="386" y="965"/>
                  </a:lnTo>
                  <a:lnTo>
                    <a:pt x="386" y="967"/>
                  </a:lnTo>
                  <a:lnTo>
                    <a:pt x="384" y="967"/>
                  </a:lnTo>
                  <a:lnTo>
                    <a:pt x="382" y="969"/>
                  </a:lnTo>
                  <a:lnTo>
                    <a:pt x="378" y="969"/>
                  </a:lnTo>
                  <a:lnTo>
                    <a:pt x="376" y="969"/>
                  </a:lnTo>
                  <a:lnTo>
                    <a:pt x="374" y="969"/>
                  </a:lnTo>
                  <a:lnTo>
                    <a:pt x="374" y="971"/>
                  </a:lnTo>
                  <a:lnTo>
                    <a:pt x="376" y="973"/>
                  </a:lnTo>
                  <a:lnTo>
                    <a:pt x="378" y="973"/>
                  </a:lnTo>
                  <a:lnTo>
                    <a:pt x="380" y="973"/>
                  </a:lnTo>
                  <a:lnTo>
                    <a:pt x="382" y="975"/>
                  </a:lnTo>
                  <a:lnTo>
                    <a:pt x="384" y="975"/>
                  </a:lnTo>
                  <a:lnTo>
                    <a:pt x="382" y="977"/>
                  </a:lnTo>
                  <a:lnTo>
                    <a:pt x="380" y="977"/>
                  </a:lnTo>
                  <a:lnTo>
                    <a:pt x="376" y="977"/>
                  </a:lnTo>
                  <a:lnTo>
                    <a:pt x="374" y="979"/>
                  </a:lnTo>
                  <a:lnTo>
                    <a:pt x="373" y="980"/>
                  </a:lnTo>
                  <a:lnTo>
                    <a:pt x="371" y="980"/>
                  </a:lnTo>
                  <a:lnTo>
                    <a:pt x="371" y="982"/>
                  </a:lnTo>
                  <a:lnTo>
                    <a:pt x="367" y="984"/>
                  </a:lnTo>
                  <a:lnTo>
                    <a:pt x="365" y="986"/>
                  </a:lnTo>
                  <a:lnTo>
                    <a:pt x="361" y="986"/>
                  </a:lnTo>
                  <a:lnTo>
                    <a:pt x="357" y="988"/>
                  </a:lnTo>
                  <a:lnTo>
                    <a:pt x="352" y="990"/>
                  </a:lnTo>
                  <a:lnTo>
                    <a:pt x="350" y="992"/>
                  </a:lnTo>
                  <a:lnTo>
                    <a:pt x="348" y="994"/>
                  </a:lnTo>
                  <a:lnTo>
                    <a:pt x="346" y="997"/>
                  </a:lnTo>
                  <a:lnTo>
                    <a:pt x="346" y="999"/>
                  </a:lnTo>
                  <a:lnTo>
                    <a:pt x="346" y="1001"/>
                  </a:lnTo>
                  <a:lnTo>
                    <a:pt x="348" y="1005"/>
                  </a:lnTo>
                  <a:lnTo>
                    <a:pt x="350" y="1007"/>
                  </a:lnTo>
                  <a:lnTo>
                    <a:pt x="354" y="1007"/>
                  </a:lnTo>
                  <a:lnTo>
                    <a:pt x="357" y="1009"/>
                  </a:lnTo>
                  <a:lnTo>
                    <a:pt x="359" y="1011"/>
                  </a:lnTo>
                  <a:lnTo>
                    <a:pt x="363" y="1013"/>
                  </a:lnTo>
                  <a:lnTo>
                    <a:pt x="365" y="1014"/>
                  </a:lnTo>
                  <a:lnTo>
                    <a:pt x="369" y="1016"/>
                  </a:lnTo>
                  <a:lnTo>
                    <a:pt x="371" y="1018"/>
                  </a:lnTo>
                  <a:lnTo>
                    <a:pt x="371" y="1014"/>
                  </a:lnTo>
                  <a:lnTo>
                    <a:pt x="373" y="1013"/>
                  </a:lnTo>
                  <a:lnTo>
                    <a:pt x="374" y="1013"/>
                  </a:lnTo>
                  <a:lnTo>
                    <a:pt x="376" y="1014"/>
                  </a:lnTo>
                  <a:lnTo>
                    <a:pt x="378" y="1018"/>
                  </a:lnTo>
                  <a:lnTo>
                    <a:pt x="384" y="1018"/>
                  </a:lnTo>
                  <a:lnTo>
                    <a:pt x="388" y="1018"/>
                  </a:lnTo>
                  <a:lnTo>
                    <a:pt x="391" y="1020"/>
                  </a:lnTo>
                  <a:lnTo>
                    <a:pt x="393" y="1020"/>
                  </a:lnTo>
                  <a:lnTo>
                    <a:pt x="399" y="1020"/>
                  </a:lnTo>
                  <a:lnTo>
                    <a:pt x="405" y="1020"/>
                  </a:lnTo>
                  <a:lnTo>
                    <a:pt x="410" y="1022"/>
                  </a:lnTo>
                  <a:lnTo>
                    <a:pt x="414" y="1020"/>
                  </a:lnTo>
                  <a:lnTo>
                    <a:pt x="420" y="1020"/>
                  </a:lnTo>
                  <a:lnTo>
                    <a:pt x="424" y="1020"/>
                  </a:lnTo>
                  <a:lnTo>
                    <a:pt x="429" y="1020"/>
                  </a:lnTo>
                  <a:lnTo>
                    <a:pt x="433" y="1020"/>
                  </a:lnTo>
                  <a:lnTo>
                    <a:pt x="435" y="1020"/>
                  </a:lnTo>
                  <a:lnTo>
                    <a:pt x="435" y="1022"/>
                  </a:lnTo>
                  <a:lnTo>
                    <a:pt x="435" y="1024"/>
                  </a:lnTo>
                  <a:lnTo>
                    <a:pt x="433" y="1026"/>
                  </a:lnTo>
                  <a:lnTo>
                    <a:pt x="429" y="1028"/>
                  </a:lnTo>
                  <a:lnTo>
                    <a:pt x="427" y="1030"/>
                  </a:lnTo>
                  <a:lnTo>
                    <a:pt x="425" y="1031"/>
                  </a:lnTo>
                  <a:lnTo>
                    <a:pt x="424" y="1031"/>
                  </a:lnTo>
                  <a:lnTo>
                    <a:pt x="420" y="1033"/>
                  </a:lnTo>
                  <a:lnTo>
                    <a:pt x="414" y="1035"/>
                  </a:lnTo>
                  <a:lnTo>
                    <a:pt x="410" y="1035"/>
                  </a:lnTo>
                  <a:lnTo>
                    <a:pt x="408" y="1037"/>
                  </a:lnTo>
                  <a:lnTo>
                    <a:pt x="407" y="1037"/>
                  </a:lnTo>
                  <a:lnTo>
                    <a:pt x="405" y="1039"/>
                  </a:lnTo>
                  <a:lnTo>
                    <a:pt x="399" y="1039"/>
                  </a:lnTo>
                  <a:lnTo>
                    <a:pt x="395" y="1039"/>
                  </a:lnTo>
                  <a:lnTo>
                    <a:pt x="391" y="1039"/>
                  </a:lnTo>
                  <a:lnTo>
                    <a:pt x="388" y="1041"/>
                  </a:lnTo>
                  <a:lnTo>
                    <a:pt x="386" y="1045"/>
                  </a:lnTo>
                  <a:lnTo>
                    <a:pt x="386" y="1047"/>
                  </a:lnTo>
                  <a:lnTo>
                    <a:pt x="384" y="1047"/>
                  </a:lnTo>
                  <a:lnTo>
                    <a:pt x="380" y="1045"/>
                  </a:lnTo>
                  <a:lnTo>
                    <a:pt x="378" y="1043"/>
                  </a:lnTo>
                  <a:lnTo>
                    <a:pt x="378" y="1041"/>
                  </a:lnTo>
                  <a:lnTo>
                    <a:pt x="376" y="1039"/>
                  </a:lnTo>
                  <a:lnTo>
                    <a:pt x="373" y="1039"/>
                  </a:lnTo>
                  <a:lnTo>
                    <a:pt x="371" y="1037"/>
                  </a:lnTo>
                  <a:lnTo>
                    <a:pt x="369" y="1035"/>
                  </a:lnTo>
                  <a:lnTo>
                    <a:pt x="369" y="1031"/>
                  </a:lnTo>
                  <a:lnTo>
                    <a:pt x="365" y="1031"/>
                  </a:lnTo>
                  <a:lnTo>
                    <a:pt x="361" y="1031"/>
                  </a:lnTo>
                  <a:lnTo>
                    <a:pt x="357" y="1031"/>
                  </a:lnTo>
                  <a:lnTo>
                    <a:pt x="356" y="1031"/>
                  </a:lnTo>
                  <a:lnTo>
                    <a:pt x="354" y="1031"/>
                  </a:lnTo>
                  <a:lnTo>
                    <a:pt x="348" y="1031"/>
                  </a:lnTo>
                  <a:lnTo>
                    <a:pt x="346" y="1031"/>
                  </a:lnTo>
                  <a:lnTo>
                    <a:pt x="344" y="1031"/>
                  </a:lnTo>
                  <a:lnTo>
                    <a:pt x="339" y="1031"/>
                  </a:lnTo>
                  <a:lnTo>
                    <a:pt x="337" y="1031"/>
                  </a:lnTo>
                  <a:lnTo>
                    <a:pt x="335" y="1033"/>
                  </a:lnTo>
                  <a:lnTo>
                    <a:pt x="333" y="1037"/>
                  </a:lnTo>
                  <a:lnTo>
                    <a:pt x="331" y="1039"/>
                  </a:lnTo>
                  <a:lnTo>
                    <a:pt x="329" y="1043"/>
                  </a:lnTo>
                  <a:lnTo>
                    <a:pt x="325" y="1043"/>
                  </a:lnTo>
                  <a:lnTo>
                    <a:pt x="322" y="1043"/>
                  </a:lnTo>
                  <a:lnTo>
                    <a:pt x="316" y="1043"/>
                  </a:lnTo>
                  <a:lnTo>
                    <a:pt x="314" y="1043"/>
                  </a:lnTo>
                  <a:lnTo>
                    <a:pt x="314" y="1045"/>
                  </a:lnTo>
                  <a:lnTo>
                    <a:pt x="312" y="1045"/>
                  </a:lnTo>
                  <a:lnTo>
                    <a:pt x="310" y="1047"/>
                  </a:lnTo>
                  <a:lnTo>
                    <a:pt x="310" y="1048"/>
                  </a:lnTo>
                  <a:lnTo>
                    <a:pt x="310" y="1050"/>
                  </a:lnTo>
                  <a:lnTo>
                    <a:pt x="310" y="1054"/>
                  </a:lnTo>
                  <a:lnTo>
                    <a:pt x="312" y="1056"/>
                  </a:lnTo>
                  <a:lnTo>
                    <a:pt x="310" y="1079"/>
                  </a:lnTo>
                  <a:lnTo>
                    <a:pt x="306" y="1081"/>
                  </a:lnTo>
                  <a:lnTo>
                    <a:pt x="303" y="1082"/>
                  </a:lnTo>
                  <a:lnTo>
                    <a:pt x="297" y="1082"/>
                  </a:lnTo>
                  <a:lnTo>
                    <a:pt x="293" y="1082"/>
                  </a:lnTo>
                  <a:lnTo>
                    <a:pt x="288" y="1082"/>
                  </a:lnTo>
                  <a:lnTo>
                    <a:pt x="284" y="1081"/>
                  </a:lnTo>
                  <a:lnTo>
                    <a:pt x="280" y="1081"/>
                  </a:lnTo>
                  <a:lnTo>
                    <a:pt x="274" y="1082"/>
                  </a:lnTo>
                  <a:lnTo>
                    <a:pt x="271" y="1082"/>
                  </a:lnTo>
                  <a:lnTo>
                    <a:pt x="265" y="1084"/>
                  </a:lnTo>
                  <a:lnTo>
                    <a:pt x="261" y="1086"/>
                  </a:lnTo>
                  <a:lnTo>
                    <a:pt x="255" y="1088"/>
                  </a:lnTo>
                  <a:lnTo>
                    <a:pt x="252" y="1088"/>
                  </a:lnTo>
                  <a:lnTo>
                    <a:pt x="248" y="1090"/>
                  </a:lnTo>
                  <a:lnTo>
                    <a:pt x="242" y="1092"/>
                  </a:lnTo>
                  <a:lnTo>
                    <a:pt x="238" y="1094"/>
                  </a:lnTo>
                  <a:lnTo>
                    <a:pt x="233" y="1094"/>
                  </a:lnTo>
                  <a:lnTo>
                    <a:pt x="227" y="1094"/>
                  </a:lnTo>
                  <a:lnTo>
                    <a:pt x="221" y="1096"/>
                  </a:lnTo>
                  <a:lnTo>
                    <a:pt x="218" y="1098"/>
                  </a:lnTo>
                  <a:lnTo>
                    <a:pt x="212" y="1098"/>
                  </a:lnTo>
                  <a:lnTo>
                    <a:pt x="206" y="1098"/>
                  </a:lnTo>
                  <a:lnTo>
                    <a:pt x="203" y="1098"/>
                  </a:lnTo>
                  <a:lnTo>
                    <a:pt x="199" y="1098"/>
                  </a:lnTo>
                  <a:lnTo>
                    <a:pt x="195" y="1098"/>
                  </a:lnTo>
                  <a:lnTo>
                    <a:pt x="189" y="1098"/>
                  </a:lnTo>
                  <a:lnTo>
                    <a:pt x="184" y="1098"/>
                  </a:lnTo>
                  <a:lnTo>
                    <a:pt x="180" y="1099"/>
                  </a:lnTo>
                  <a:lnTo>
                    <a:pt x="174" y="1101"/>
                  </a:lnTo>
                  <a:lnTo>
                    <a:pt x="170" y="1103"/>
                  </a:lnTo>
                  <a:lnTo>
                    <a:pt x="165" y="1103"/>
                  </a:lnTo>
                  <a:lnTo>
                    <a:pt x="161" y="1105"/>
                  </a:lnTo>
                  <a:lnTo>
                    <a:pt x="155" y="1105"/>
                  </a:lnTo>
                  <a:lnTo>
                    <a:pt x="150" y="1105"/>
                  </a:lnTo>
                  <a:lnTo>
                    <a:pt x="146" y="1107"/>
                  </a:lnTo>
                  <a:lnTo>
                    <a:pt x="140" y="1107"/>
                  </a:lnTo>
                  <a:lnTo>
                    <a:pt x="136" y="1105"/>
                  </a:lnTo>
                  <a:lnTo>
                    <a:pt x="133" y="1105"/>
                  </a:lnTo>
                  <a:lnTo>
                    <a:pt x="129" y="1103"/>
                  </a:lnTo>
                  <a:lnTo>
                    <a:pt x="125" y="1103"/>
                  </a:lnTo>
                  <a:lnTo>
                    <a:pt x="121" y="1101"/>
                  </a:lnTo>
                  <a:lnTo>
                    <a:pt x="118" y="1101"/>
                  </a:lnTo>
                  <a:lnTo>
                    <a:pt x="114" y="1099"/>
                  </a:lnTo>
                  <a:lnTo>
                    <a:pt x="110" y="1098"/>
                  </a:lnTo>
                  <a:lnTo>
                    <a:pt x="108" y="1096"/>
                  </a:lnTo>
                  <a:lnTo>
                    <a:pt x="104" y="1092"/>
                  </a:lnTo>
                  <a:lnTo>
                    <a:pt x="101" y="1090"/>
                  </a:lnTo>
                  <a:lnTo>
                    <a:pt x="99" y="1088"/>
                  </a:lnTo>
                  <a:lnTo>
                    <a:pt x="97" y="1084"/>
                  </a:lnTo>
                  <a:lnTo>
                    <a:pt x="95" y="1082"/>
                  </a:lnTo>
                  <a:lnTo>
                    <a:pt x="91" y="1079"/>
                  </a:lnTo>
                  <a:lnTo>
                    <a:pt x="89" y="1075"/>
                  </a:lnTo>
                  <a:lnTo>
                    <a:pt x="87" y="1073"/>
                  </a:lnTo>
                  <a:lnTo>
                    <a:pt x="84" y="1069"/>
                  </a:lnTo>
                  <a:lnTo>
                    <a:pt x="82" y="1067"/>
                  </a:lnTo>
                  <a:lnTo>
                    <a:pt x="78" y="1065"/>
                  </a:lnTo>
                  <a:lnTo>
                    <a:pt x="76" y="1062"/>
                  </a:lnTo>
                  <a:lnTo>
                    <a:pt x="74" y="1060"/>
                  </a:lnTo>
                  <a:lnTo>
                    <a:pt x="70" y="1058"/>
                  </a:lnTo>
                  <a:lnTo>
                    <a:pt x="67" y="1056"/>
                  </a:lnTo>
                  <a:lnTo>
                    <a:pt x="63" y="1054"/>
                  </a:lnTo>
                  <a:lnTo>
                    <a:pt x="59" y="1054"/>
                  </a:lnTo>
                  <a:lnTo>
                    <a:pt x="55" y="1052"/>
                  </a:lnTo>
                  <a:lnTo>
                    <a:pt x="51" y="1052"/>
                  </a:lnTo>
                  <a:lnTo>
                    <a:pt x="46" y="1052"/>
                  </a:lnTo>
                  <a:lnTo>
                    <a:pt x="44" y="1050"/>
                  </a:lnTo>
                  <a:lnTo>
                    <a:pt x="40" y="1048"/>
                  </a:lnTo>
                  <a:lnTo>
                    <a:pt x="36" y="1047"/>
                  </a:lnTo>
                  <a:lnTo>
                    <a:pt x="34" y="1045"/>
                  </a:lnTo>
                  <a:lnTo>
                    <a:pt x="31" y="1043"/>
                  </a:lnTo>
                  <a:lnTo>
                    <a:pt x="27" y="1041"/>
                  </a:lnTo>
                  <a:lnTo>
                    <a:pt x="25" y="1039"/>
                  </a:lnTo>
                  <a:lnTo>
                    <a:pt x="21" y="1037"/>
                  </a:lnTo>
                  <a:lnTo>
                    <a:pt x="19" y="1033"/>
                  </a:lnTo>
                  <a:lnTo>
                    <a:pt x="16" y="1031"/>
                  </a:lnTo>
                  <a:lnTo>
                    <a:pt x="12" y="1030"/>
                  </a:lnTo>
                  <a:lnTo>
                    <a:pt x="10" y="1028"/>
                  </a:lnTo>
                  <a:lnTo>
                    <a:pt x="6" y="1026"/>
                  </a:lnTo>
                  <a:lnTo>
                    <a:pt x="4" y="1022"/>
                  </a:lnTo>
                  <a:lnTo>
                    <a:pt x="0" y="102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693" y="1888"/>
              <a:ext cx="886" cy="899"/>
            </a:xfrm>
            <a:custGeom>
              <a:avLst/>
              <a:gdLst>
                <a:gd name="T0" fmla="*/ 839 w 886"/>
                <a:gd name="T1" fmla="*/ 865 h 899"/>
                <a:gd name="T2" fmla="*/ 779 w 886"/>
                <a:gd name="T3" fmla="*/ 839 h 899"/>
                <a:gd name="T4" fmla="*/ 720 w 886"/>
                <a:gd name="T5" fmla="*/ 812 h 899"/>
                <a:gd name="T6" fmla="*/ 658 w 886"/>
                <a:gd name="T7" fmla="*/ 841 h 899"/>
                <a:gd name="T8" fmla="*/ 601 w 886"/>
                <a:gd name="T9" fmla="*/ 842 h 899"/>
                <a:gd name="T10" fmla="*/ 546 w 886"/>
                <a:gd name="T11" fmla="*/ 812 h 899"/>
                <a:gd name="T12" fmla="*/ 495 w 886"/>
                <a:gd name="T13" fmla="*/ 773 h 899"/>
                <a:gd name="T14" fmla="*/ 439 w 886"/>
                <a:gd name="T15" fmla="*/ 750 h 899"/>
                <a:gd name="T16" fmla="*/ 386 w 886"/>
                <a:gd name="T17" fmla="*/ 720 h 899"/>
                <a:gd name="T18" fmla="*/ 340 w 886"/>
                <a:gd name="T19" fmla="*/ 684 h 899"/>
                <a:gd name="T20" fmla="*/ 297 w 886"/>
                <a:gd name="T21" fmla="*/ 638 h 899"/>
                <a:gd name="T22" fmla="*/ 244 w 886"/>
                <a:gd name="T23" fmla="*/ 665 h 899"/>
                <a:gd name="T24" fmla="*/ 233 w 886"/>
                <a:gd name="T25" fmla="*/ 633 h 899"/>
                <a:gd name="T26" fmla="*/ 191 w 886"/>
                <a:gd name="T27" fmla="*/ 585 h 899"/>
                <a:gd name="T28" fmla="*/ 161 w 886"/>
                <a:gd name="T29" fmla="*/ 519 h 899"/>
                <a:gd name="T30" fmla="*/ 104 w 886"/>
                <a:gd name="T31" fmla="*/ 489 h 899"/>
                <a:gd name="T32" fmla="*/ 68 w 886"/>
                <a:gd name="T33" fmla="*/ 448 h 899"/>
                <a:gd name="T34" fmla="*/ 100 w 886"/>
                <a:gd name="T35" fmla="*/ 421 h 899"/>
                <a:gd name="T36" fmla="*/ 131 w 886"/>
                <a:gd name="T37" fmla="*/ 391 h 899"/>
                <a:gd name="T38" fmla="*/ 157 w 886"/>
                <a:gd name="T39" fmla="*/ 355 h 899"/>
                <a:gd name="T40" fmla="*/ 182 w 886"/>
                <a:gd name="T41" fmla="*/ 330 h 899"/>
                <a:gd name="T42" fmla="*/ 210 w 886"/>
                <a:gd name="T43" fmla="*/ 310 h 899"/>
                <a:gd name="T44" fmla="*/ 206 w 886"/>
                <a:gd name="T45" fmla="*/ 276 h 899"/>
                <a:gd name="T46" fmla="*/ 189 w 886"/>
                <a:gd name="T47" fmla="*/ 247 h 899"/>
                <a:gd name="T48" fmla="*/ 185 w 886"/>
                <a:gd name="T49" fmla="*/ 219 h 899"/>
                <a:gd name="T50" fmla="*/ 180 w 886"/>
                <a:gd name="T51" fmla="*/ 193 h 899"/>
                <a:gd name="T52" fmla="*/ 159 w 886"/>
                <a:gd name="T53" fmla="*/ 168 h 899"/>
                <a:gd name="T54" fmla="*/ 150 w 886"/>
                <a:gd name="T55" fmla="*/ 177 h 899"/>
                <a:gd name="T56" fmla="*/ 138 w 886"/>
                <a:gd name="T57" fmla="*/ 181 h 899"/>
                <a:gd name="T58" fmla="*/ 117 w 886"/>
                <a:gd name="T59" fmla="*/ 166 h 899"/>
                <a:gd name="T60" fmla="*/ 100 w 886"/>
                <a:gd name="T61" fmla="*/ 162 h 899"/>
                <a:gd name="T62" fmla="*/ 74 w 886"/>
                <a:gd name="T63" fmla="*/ 159 h 899"/>
                <a:gd name="T64" fmla="*/ 48 w 886"/>
                <a:gd name="T65" fmla="*/ 147 h 899"/>
                <a:gd name="T66" fmla="*/ 25 w 886"/>
                <a:gd name="T67" fmla="*/ 117 h 899"/>
                <a:gd name="T68" fmla="*/ 4 w 886"/>
                <a:gd name="T69" fmla="*/ 98 h 899"/>
                <a:gd name="T70" fmla="*/ 34 w 886"/>
                <a:gd name="T71" fmla="*/ 85 h 899"/>
                <a:gd name="T72" fmla="*/ 66 w 886"/>
                <a:gd name="T73" fmla="*/ 85 h 899"/>
                <a:gd name="T74" fmla="*/ 102 w 886"/>
                <a:gd name="T75" fmla="*/ 94 h 899"/>
                <a:gd name="T76" fmla="*/ 127 w 886"/>
                <a:gd name="T77" fmla="*/ 115 h 899"/>
                <a:gd name="T78" fmla="*/ 163 w 886"/>
                <a:gd name="T79" fmla="*/ 126 h 899"/>
                <a:gd name="T80" fmla="*/ 195 w 886"/>
                <a:gd name="T81" fmla="*/ 128 h 899"/>
                <a:gd name="T82" fmla="*/ 221 w 886"/>
                <a:gd name="T83" fmla="*/ 113 h 899"/>
                <a:gd name="T84" fmla="*/ 246 w 886"/>
                <a:gd name="T85" fmla="*/ 130 h 899"/>
                <a:gd name="T86" fmla="*/ 282 w 886"/>
                <a:gd name="T87" fmla="*/ 128 h 899"/>
                <a:gd name="T88" fmla="*/ 314 w 886"/>
                <a:gd name="T89" fmla="*/ 126 h 899"/>
                <a:gd name="T90" fmla="*/ 333 w 886"/>
                <a:gd name="T91" fmla="*/ 147 h 899"/>
                <a:gd name="T92" fmla="*/ 348 w 886"/>
                <a:gd name="T93" fmla="*/ 170 h 899"/>
                <a:gd name="T94" fmla="*/ 373 w 886"/>
                <a:gd name="T95" fmla="*/ 196 h 899"/>
                <a:gd name="T96" fmla="*/ 382 w 886"/>
                <a:gd name="T97" fmla="*/ 223 h 899"/>
                <a:gd name="T98" fmla="*/ 386 w 886"/>
                <a:gd name="T99" fmla="*/ 238 h 899"/>
                <a:gd name="T100" fmla="*/ 418 w 886"/>
                <a:gd name="T101" fmla="*/ 227 h 899"/>
                <a:gd name="T102" fmla="*/ 397 w 886"/>
                <a:gd name="T103" fmla="*/ 196 h 899"/>
                <a:gd name="T104" fmla="*/ 384 w 886"/>
                <a:gd name="T105" fmla="*/ 162 h 899"/>
                <a:gd name="T106" fmla="*/ 355 w 886"/>
                <a:gd name="T107" fmla="*/ 136 h 899"/>
                <a:gd name="T108" fmla="*/ 337 w 886"/>
                <a:gd name="T109" fmla="*/ 111 h 899"/>
                <a:gd name="T110" fmla="*/ 318 w 886"/>
                <a:gd name="T111" fmla="*/ 90 h 899"/>
                <a:gd name="T112" fmla="*/ 301 w 886"/>
                <a:gd name="T113" fmla="*/ 66 h 899"/>
                <a:gd name="T114" fmla="*/ 308 w 886"/>
                <a:gd name="T115" fmla="*/ 43 h 899"/>
                <a:gd name="T116" fmla="*/ 327 w 886"/>
                <a:gd name="T117" fmla="*/ 21 h 899"/>
                <a:gd name="T118" fmla="*/ 348 w 886"/>
                <a:gd name="T119" fmla="*/ 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6" h="899">
                  <a:moveTo>
                    <a:pt x="886" y="899"/>
                  </a:moveTo>
                  <a:lnTo>
                    <a:pt x="884" y="897"/>
                  </a:lnTo>
                  <a:lnTo>
                    <a:pt x="881" y="893"/>
                  </a:lnTo>
                  <a:lnTo>
                    <a:pt x="879" y="892"/>
                  </a:lnTo>
                  <a:lnTo>
                    <a:pt x="875" y="890"/>
                  </a:lnTo>
                  <a:lnTo>
                    <a:pt x="873" y="888"/>
                  </a:lnTo>
                  <a:lnTo>
                    <a:pt x="869" y="884"/>
                  </a:lnTo>
                  <a:lnTo>
                    <a:pt x="867" y="882"/>
                  </a:lnTo>
                  <a:lnTo>
                    <a:pt x="864" y="880"/>
                  </a:lnTo>
                  <a:lnTo>
                    <a:pt x="860" y="878"/>
                  </a:lnTo>
                  <a:lnTo>
                    <a:pt x="858" y="876"/>
                  </a:lnTo>
                  <a:lnTo>
                    <a:pt x="854" y="875"/>
                  </a:lnTo>
                  <a:lnTo>
                    <a:pt x="850" y="873"/>
                  </a:lnTo>
                  <a:lnTo>
                    <a:pt x="849" y="871"/>
                  </a:lnTo>
                  <a:lnTo>
                    <a:pt x="845" y="869"/>
                  </a:lnTo>
                  <a:lnTo>
                    <a:pt x="841" y="867"/>
                  </a:lnTo>
                  <a:lnTo>
                    <a:pt x="839" y="865"/>
                  </a:lnTo>
                  <a:lnTo>
                    <a:pt x="835" y="863"/>
                  </a:lnTo>
                  <a:lnTo>
                    <a:pt x="833" y="859"/>
                  </a:lnTo>
                  <a:lnTo>
                    <a:pt x="830" y="858"/>
                  </a:lnTo>
                  <a:lnTo>
                    <a:pt x="826" y="856"/>
                  </a:lnTo>
                  <a:lnTo>
                    <a:pt x="822" y="856"/>
                  </a:lnTo>
                  <a:lnTo>
                    <a:pt x="818" y="854"/>
                  </a:lnTo>
                  <a:lnTo>
                    <a:pt x="815" y="852"/>
                  </a:lnTo>
                  <a:lnTo>
                    <a:pt x="811" y="852"/>
                  </a:lnTo>
                  <a:lnTo>
                    <a:pt x="807" y="850"/>
                  </a:lnTo>
                  <a:lnTo>
                    <a:pt x="801" y="850"/>
                  </a:lnTo>
                  <a:lnTo>
                    <a:pt x="798" y="852"/>
                  </a:lnTo>
                  <a:lnTo>
                    <a:pt x="794" y="850"/>
                  </a:lnTo>
                  <a:lnTo>
                    <a:pt x="788" y="850"/>
                  </a:lnTo>
                  <a:lnTo>
                    <a:pt x="786" y="848"/>
                  </a:lnTo>
                  <a:lnTo>
                    <a:pt x="782" y="846"/>
                  </a:lnTo>
                  <a:lnTo>
                    <a:pt x="781" y="842"/>
                  </a:lnTo>
                  <a:lnTo>
                    <a:pt x="779" y="839"/>
                  </a:lnTo>
                  <a:lnTo>
                    <a:pt x="777" y="835"/>
                  </a:lnTo>
                  <a:lnTo>
                    <a:pt x="775" y="831"/>
                  </a:lnTo>
                  <a:lnTo>
                    <a:pt x="773" y="827"/>
                  </a:lnTo>
                  <a:lnTo>
                    <a:pt x="769" y="825"/>
                  </a:lnTo>
                  <a:lnTo>
                    <a:pt x="767" y="824"/>
                  </a:lnTo>
                  <a:lnTo>
                    <a:pt x="764" y="822"/>
                  </a:lnTo>
                  <a:lnTo>
                    <a:pt x="762" y="820"/>
                  </a:lnTo>
                  <a:lnTo>
                    <a:pt x="758" y="818"/>
                  </a:lnTo>
                  <a:lnTo>
                    <a:pt x="754" y="816"/>
                  </a:lnTo>
                  <a:lnTo>
                    <a:pt x="750" y="816"/>
                  </a:lnTo>
                  <a:lnTo>
                    <a:pt x="747" y="814"/>
                  </a:lnTo>
                  <a:lnTo>
                    <a:pt x="741" y="814"/>
                  </a:lnTo>
                  <a:lnTo>
                    <a:pt x="737" y="814"/>
                  </a:lnTo>
                  <a:lnTo>
                    <a:pt x="733" y="812"/>
                  </a:lnTo>
                  <a:lnTo>
                    <a:pt x="730" y="812"/>
                  </a:lnTo>
                  <a:lnTo>
                    <a:pt x="724" y="812"/>
                  </a:lnTo>
                  <a:lnTo>
                    <a:pt x="720" y="812"/>
                  </a:lnTo>
                  <a:lnTo>
                    <a:pt x="716" y="812"/>
                  </a:lnTo>
                  <a:lnTo>
                    <a:pt x="711" y="812"/>
                  </a:lnTo>
                  <a:lnTo>
                    <a:pt x="707" y="810"/>
                  </a:lnTo>
                  <a:lnTo>
                    <a:pt x="701" y="812"/>
                  </a:lnTo>
                  <a:lnTo>
                    <a:pt x="697" y="812"/>
                  </a:lnTo>
                  <a:lnTo>
                    <a:pt x="692" y="814"/>
                  </a:lnTo>
                  <a:lnTo>
                    <a:pt x="688" y="816"/>
                  </a:lnTo>
                  <a:lnTo>
                    <a:pt x="684" y="818"/>
                  </a:lnTo>
                  <a:lnTo>
                    <a:pt x="680" y="820"/>
                  </a:lnTo>
                  <a:lnTo>
                    <a:pt x="677" y="822"/>
                  </a:lnTo>
                  <a:lnTo>
                    <a:pt x="675" y="825"/>
                  </a:lnTo>
                  <a:lnTo>
                    <a:pt x="671" y="827"/>
                  </a:lnTo>
                  <a:lnTo>
                    <a:pt x="669" y="829"/>
                  </a:lnTo>
                  <a:lnTo>
                    <a:pt x="665" y="833"/>
                  </a:lnTo>
                  <a:lnTo>
                    <a:pt x="663" y="835"/>
                  </a:lnTo>
                  <a:lnTo>
                    <a:pt x="662" y="837"/>
                  </a:lnTo>
                  <a:lnTo>
                    <a:pt x="658" y="841"/>
                  </a:lnTo>
                  <a:lnTo>
                    <a:pt x="656" y="842"/>
                  </a:lnTo>
                  <a:lnTo>
                    <a:pt x="654" y="846"/>
                  </a:lnTo>
                  <a:lnTo>
                    <a:pt x="652" y="848"/>
                  </a:lnTo>
                  <a:lnTo>
                    <a:pt x="650" y="852"/>
                  </a:lnTo>
                  <a:lnTo>
                    <a:pt x="646" y="854"/>
                  </a:lnTo>
                  <a:lnTo>
                    <a:pt x="645" y="858"/>
                  </a:lnTo>
                  <a:lnTo>
                    <a:pt x="641" y="859"/>
                  </a:lnTo>
                  <a:lnTo>
                    <a:pt x="635" y="859"/>
                  </a:lnTo>
                  <a:lnTo>
                    <a:pt x="631" y="858"/>
                  </a:lnTo>
                  <a:lnTo>
                    <a:pt x="628" y="858"/>
                  </a:lnTo>
                  <a:lnTo>
                    <a:pt x="624" y="856"/>
                  </a:lnTo>
                  <a:lnTo>
                    <a:pt x="620" y="854"/>
                  </a:lnTo>
                  <a:lnTo>
                    <a:pt x="618" y="852"/>
                  </a:lnTo>
                  <a:lnTo>
                    <a:pt x="614" y="850"/>
                  </a:lnTo>
                  <a:lnTo>
                    <a:pt x="611" y="848"/>
                  </a:lnTo>
                  <a:lnTo>
                    <a:pt x="609" y="846"/>
                  </a:lnTo>
                  <a:lnTo>
                    <a:pt x="601" y="842"/>
                  </a:lnTo>
                  <a:lnTo>
                    <a:pt x="599" y="841"/>
                  </a:lnTo>
                  <a:lnTo>
                    <a:pt x="595" y="839"/>
                  </a:lnTo>
                  <a:lnTo>
                    <a:pt x="594" y="837"/>
                  </a:lnTo>
                  <a:lnTo>
                    <a:pt x="590" y="835"/>
                  </a:lnTo>
                  <a:lnTo>
                    <a:pt x="586" y="833"/>
                  </a:lnTo>
                  <a:lnTo>
                    <a:pt x="582" y="831"/>
                  </a:lnTo>
                  <a:lnTo>
                    <a:pt x="578" y="829"/>
                  </a:lnTo>
                  <a:lnTo>
                    <a:pt x="577" y="827"/>
                  </a:lnTo>
                  <a:lnTo>
                    <a:pt x="573" y="825"/>
                  </a:lnTo>
                  <a:lnTo>
                    <a:pt x="569" y="825"/>
                  </a:lnTo>
                  <a:lnTo>
                    <a:pt x="565" y="824"/>
                  </a:lnTo>
                  <a:lnTo>
                    <a:pt x="561" y="822"/>
                  </a:lnTo>
                  <a:lnTo>
                    <a:pt x="558" y="820"/>
                  </a:lnTo>
                  <a:lnTo>
                    <a:pt x="554" y="818"/>
                  </a:lnTo>
                  <a:lnTo>
                    <a:pt x="552" y="816"/>
                  </a:lnTo>
                  <a:lnTo>
                    <a:pt x="548" y="814"/>
                  </a:lnTo>
                  <a:lnTo>
                    <a:pt x="546" y="812"/>
                  </a:lnTo>
                  <a:lnTo>
                    <a:pt x="543" y="808"/>
                  </a:lnTo>
                  <a:lnTo>
                    <a:pt x="541" y="807"/>
                  </a:lnTo>
                  <a:lnTo>
                    <a:pt x="537" y="805"/>
                  </a:lnTo>
                  <a:lnTo>
                    <a:pt x="535" y="801"/>
                  </a:lnTo>
                  <a:lnTo>
                    <a:pt x="531" y="799"/>
                  </a:lnTo>
                  <a:lnTo>
                    <a:pt x="529" y="797"/>
                  </a:lnTo>
                  <a:lnTo>
                    <a:pt x="526" y="795"/>
                  </a:lnTo>
                  <a:lnTo>
                    <a:pt x="524" y="791"/>
                  </a:lnTo>
                  <a:lnTo>
                    <a:pt x="520" y="790"/>
                  </a:lnTo>
                  <a:lnTo>
                    <a:pt x="518" y="788"/>
                  </a:lnTo>
                  <a:lnTo>
                    <a:pt x="514" y="784"/>
                  </a:lnTo>
                  <a:lnTo>
                    <a:pt x="512" y="782"/>
                  </a:lnTo>
                  <a:lnTo>
                    <a:pt x="509" y="780"/>
                  </a:lnTo>
                  <a:lnTo>
                    <a:pt x="507" y="778"/>
                  </a:lnTo>
                  <a:lnTo>
                    <a:pt x="503" y="774"/>
                  </a:lnTo>
                  <a:lnTo>
                    <a:pt x="499" y="774"/>
                  </a:lnTo>
                  <a:lnTo>
                    <a:pt x="495" y="773"/>
                  </a:lnTo>
                  <a:lnTo>
                    <a:pt x="492" y="771"/>
                  </a:lnTo>
                  <a:lnTo>
                    <a:pt x="488" y="771"/>
                  </a:lnTo>
                  <a:lnTo>
                    <a:pt x="484" y="771"/>
                  </a:lnTo>
                  <a:lnTo>
                    <a:pt x="478" y="771"/>
                  </a:lnTo>
                  <a:lnTo>
                    <a:pt x="475" y="769"/>
                  </a:lnTo>
                  <a:lnTo>
                    <a:pt x="471" y="769"/>
                  </a:lnTo>
                  <a:lnTo>
                    <a:pt x="467" y="769"/>
                  </a:lnTo>
                  <a:lnTo>
                    <a:pt x="463" y="767"/>
                  </a:lnTo>
                  <a:lnTo>
                    <a:pt x="459" y="767"/>
                  </a:lnTo>
                  <a:lnTo>
                    <a:pt x="456" y="765"/>
                  </a:lnTo>
                  <a:lnTo>
                    <a:pt x="452" y="765"/>
                  </a:lnTo>
                  <a:lnTo>
                    <a:pt x="448" y="763"/>
                  </a:lnTo>
                  <a:lnTo>
                    <a:pt x="444" y="759"/>
                  </a:lnTo>
                  <a:lnTo>
                    <a:pt x="442" y="757"/>
                  </a:lnTo>
                  <a:lnTo>
                    <a:pt x="442" y="756"/>
                  </a:lnTo>
                  <a:lnTo>
                    <a:pt x="441" y="754"/>
                  </a:lnTo>
                  <a:lnTo>
                    <a:pt x="439" y="750"/>
                  </a:lnTo>
                  <a:lnTo>
                    <a:pt x="437" y="746"/>
                  </a:lnTo>
                  <a:lnTo>
                    <a:pt x="435" y="746"/>
                  </a:lnTo>
                  <a:lnTo>
                    <a:pt x="435" y="744"/>
                  </a:lnTo>
                  <a:lnTo>
                    <a:pt x="431" y="740"/>
                  </a:lnTo>
                  <a:lnTo>
                    <a:pt x="427" y="740"/>
                  </a:lnTo>
                  <a:lnTo>
                    <a:pt x="424" y="739"/>
                  </a:lnTo>
                  <a:lnTo>
                    <a:pt x="420" y="737"/>
                  </a:lnTo>
                  <a:lnTo>
                    <a:pt x="418" y="735"/>
                  </a:lnTo>
                  <a:lnTo>
                    <a:pt x="414" y="733"/>
                  </a:lnTo>
                  <a:lnTo>
                    <a:pt x="410" y="731"/>
                  </a:lnTo>
                  <a:lnTo>
                    <a:pt x="407" y="731"/>
                  </a:lnTo>
                  <a:lnTo>
                    <a:pt x="403" y="729"/>
                  </a:lnTo>
                  <a:lnTo>
                    <a:pt x="401" y="727"/>
                  </a:lnTo>
                  <a:lnTo>
                    <a:pt x="397" y="725"/>
                  </a:lnTo>
                  <a:lnTo>
                    <a:pt x="393" y="723"/>
                  </a:lnTo>
                  <a:lnTo>
                    <a:pt x="390" y="722"/>
                  </a:lnTo>
                  <a:lnTo>
                    <a:pt x="386" y="720"/>
                  </a:lnTo>
                  <a:lnTo>
                    <a:pt x="384" y="718"/>
                  </a:lnTo>
                  <a:lnTo>
                    <a:pt x="380" y="718"/>
                  </a:lnTo>
                  <a:lnTo>
                    <a:pt x="376" y="716"/>
                  </a:lnTo>
                  <a:lnTo>
                    <a:pt x="373" y="714"/>
                  </a:lnTo>
                  <a:lnTo>
                    <a:pt x="369" y="712"/>
                  </a:lnTo>
                  <a:lnTo>
                    <a:pt x="367" y="710"/>
                  </a:lnTo>
                  <a:lnTo>
                    <a:pt x="363" y="708"/>
                  </a:lnTo>
                  <a:lnTo>
                    <a:pt x="359" y="708"/>
                  </a:lnTo>
                  <a:lnTo>
                    <a:pt x="355" y="706"/>
                  </a:lnTo>
                  <a:lnTo>
                    <a:pt x="352" y="705"/>
                  </a:lnTo>
                  <a:lnTo>
                    <a:pt x="348" y="703"/>
                  </a:lnTo>
                  <a:lnTo>
                    <a:pt x="346" y="701"/>
                  </a:lnTo>
                  <a:lnTo>
                    <a:pt x="342" y="699"/>
                  </a:lnTo>
                  <a:lnTo>
                    <a:pt x="340" y="695"/>
                  </a:lnTo>
                  <a:lnTo>
                    <a:pt x="338" y="691"/>
                  </a:lnTo>
                  <a:lnTo>
                    <a:pt x="338" y="688"/>
                  </a:lnTo>
                  <a:lnTo>
                    <a:pt x="340" y="684"/>
                  </a:lnTo>
                  <a:lnTo>
                    <a:pt x="340" y="680"/>
                  </a:lnTo>
                  <a:lnTo>
                    <a:pt x="340" y="674"/>
                  </a:lnTo>
                  <a:lnTo>
                    <a:pt x="338" y="670"/>
                  </a:lnTo>
                  <a:lnTo>
                    <a:pt x="337" y="669"/>
                  </a:lnTo>
                  <a:lnTo>
                    <a:pt x="333" y="667"/>
                  </a:lnTo>
                  <a:lnTo>
                    <a:pt x="329" y="665"/>
                  </a:lnTo>
                  <a:lnTo>
                    <a:pt x="325" y="663"/>
                  </a:lnTo>
                  <a:lnTo>
                    <a:pt x="323" y="659"/>
                  </a:lnTo>
                  <a:lnTo>
                    <a:pt x="321" y="655"/>
                  </a:lnTo>
                  <a:lnTo>
                    <a:pt x="320" y="652"/>
                  </a:lnTo>
                  <a:lnTo>
                    <a:pt x="318" y="648"/>
                  </a:lnTo>
                  <a:lnTo>
                    <a:pt x="314" y="646"/>
                  </a:lnTo>
                  <a:lnTo>
                    <a:pt x="312" y="644"/>
                  </a:lnTo>
                  <a:lnTo>
                    <a:pt x="308" y="642"/>
                  </a:lnTo>
                  <a:lnTo>
                    <a:pt x="304" y="640"/>
                  </a:lnTo>
                  <a:lnTo>
                    <a:pt x="301" y="638"/>
                  </a:lnTo>
                  <a:lnTo>
                    <a:pt x="297" y="638"/>
                  </a:lnTo>
                  <a:lnTo>
                    <a:pt x="293" y="638"/>
                  </a:lnTo>
                  <a:lnTo>
                    <a:pt x="289" y="636"/>
                  </a:lnTo>
                  <a:lnTo>
                    <a:pt x="286" y="635"/>
                  </a:lnTo>
                  <a:lnTo>
                    <a:pt x="282" y="635"/>
                  </a:lnTo>
                  <a:lnTo>
                    <a:pt x="278" y="636"/>
                  </a:lnTo>
                  <a:lnTo>
                    <a:pt x="274" y="638"/>
                  </a:lnTo>
                  <a:lnTo>
                    <a:pt x="272" y="640"/>
                  </a:lnTo>
                  <a:lnTo>
                    <a:pt x="272" y="644"/>
                  </a:lnTo>
                  <a:lnTo>
                    <a:pt x="270" y="648"/>
                  </a:lnTo>
                  <a:lnTo>
                    <a:pt x="270" y="652"/>
                  </a:lnTo>
                  <a:lnTo>
                    <a:pt x="269" y="655"/>
                  </a:lnTo>
                  <a:lnTo>
                    <a:pt x="267" y="657"/>
                  </a:lnTo>
                  <a:lnTo>
                    <a:pt x="263" y="661"/>
                  </a:lnTo>
                  <a:lnTo>
                    <a:pt x="259" y="661"/>
                  </a:lnTo>
                  <a:lnTo>
                    <a:pt x="253" y="663"/>
                  </a:lnTo>
                  <a:lnTo>
                    <a:pt x="248" y="665"/>
                  </a:lnTo>
                  <a:lnTo>
                    <a:pt x="244" y="665"/>
                  </a:lnTo>
                  <a:lnTo>
                    <a:pt x="238" y="667"/>
                  </a:lnTo>
                  <a:lnTo>
                    <a:pt x="235" y="667"/>
                  </a:lnTo>
                  <a:lnTo>
                    <a:pt x="231" y="663"/>
                  </a:lnTo>
                  <a:lnTo>
                    <a:pt x="233" y="659"/>
                  </a:lnTo>
                  <a:lnTo>
                    <a:pt x="235" y="657"/>
                  </a:lnTo>
                  <a:lnTo>
                    <a:pt x="236" y="653"/>
                  </a:lnTo>
                  <a:lnTo>
                    <a:pt x="233" y="652"/>
                  </a:lnTo>
                  <a:lnTo>
                    <a:pt x="229" y="652"/>
                  </a:lnTo>
                  <a:lnTo>
                    <a:pt x="225" y="652"/>
                  </a:lnTo>
                  <a:lnTo>
                    <a:pt x="221" y="650"/>
                  </a:lnTo>
                  <a:lnTo>
                    <a:pt x="218" y="646"/>
                  </a:lnTo>
                  <a:lnTo>
                    <a:pt x="218" y="642"/>
                  </a:lnTo>
                  <a:lnTo>
                    <a:pt x="221" y="640"/>
                  </a:lnTo>
                  <a:lnTo>
                    <a:pt x="227" y="638"/>
                  </a:lnTo>
                  <a:lnTo>
                    <a:pt x="231" y="638"/>
                  </a:lnTo>
                  <a:lnTo>
                    <a:pt x="235" y="636"/>
                  </a:lnTo>
                  <a:lnTo>
                    <a:pt x="233" y="633"/>
                  </a:lnTo>
                  <a:lnTo>
                    <a:pt x="229" y="629"/>
                  </a:lnTo>
                  <a:lnTo>
                    <a:pt x="227" y="625"/>
                  </a:lnTo>
                  <a:lnTo>
                    <a:pt x="229" y="621"/>
                  </a:lnTo>
                  <a:lnTo>
                    <a:pt x="227" y="618"/>
                  </a:lnTo>
                  <a:lnTo>
                    <a:pt x="223" y="616"/>
                  </a:lnTo>
                  <a:lnTo>
                    <a:pt x="221" y="614"/>
                  </a:lnTo>
                  <a:lnTo>
                    <a:pt x="218" y="612"/>
                  </a:lnTo>
                  <a:lnTo>
                    <a:pt x="216" y="608"/>
                  </a:lnTo>
                  <a:lnTo>
                    <a:pt x="212" y="606"/>
                  </a:lnTo>
                  <a:lnTo>
                    <a:pt x="210" y="602"/>
                  </a:lnTo>
                  <a:lnTo>
                    <a:pt x="208" y="601"/>
                  </a:lnTo>
                  <a:lnTo>
                    <a:pt x="204" y="597"/>
                  </a:lnTo>
                  <a:lnTo>
                    <a:pt x="202" y="595"/>
                  </a:lnTo>
                  <a:lnTo>
                    <a:pt x="199" y="591"/>
                  </a:lnTo>
                  <a:lnTo>
                    <a:pt x="197" y="589"/>
                  </a:lnTo>
                  <a:lnTo>
                    <a:pt x="193" y="587"/>
                  </a:lnTo>
                  <a:lnTo>
                    <a:pt x="191" y="585"/>
                  </a:lnTo>
                  <a:lnTo>
                    <a:pt x="187" y="582"/>
                  </a:lnTo>
                  <a:lnTo>
                    <a:pt x="185" y="580"/>
                  </a:lnTo>
                  <a:lnTo>
                    <a:pt x="184" y="576"/>
                  </a:lnTo>
                  <a:lnTo>
                    <a:pt x="180" y="572"/>
                  </a:lnTo>
                  <a:lnTo>
                    <a:pt x="178" y="568"/>
                  </a:lnTo>
                  <a:lnTo>
                    <a:pt x="176" y="567"/>
                  </a:lnTo>
                  <a:lnTo>
                    <a:pt x="176" y="561"/>
                  </a:lnTo>
                  <a:lnTo>
                    <a:pt x="174" y="557"/>
                  </a:lnTo>
                  <a:lnTo>
                    <a:pt x="172" y="553"/>
                  </a:lnTo>
                  <a:lnTo>
                    <a:pt x="172" y="550"/>
                  </a:lnTo>
                  <a:lnTo>
                    <a:pt x="170" y="544"/>
                  </a:lnTo>
                  <a:lnTo>
                    <a:pt x="168" y="540"/>
                  </a:lnTo>
                  <a:lnTo>
                    <a:pt x="167" y="534"/>
                  </a:lnTo>
                  <a:lnTo>
                    <a:pt x="167" y="531"/>
                  </a:lnTo>
                  <a:lnTo>
                    <a:pt x="165" y="527"/>
                  </a:lnTo>
                  <a:lnTo>
                    <a:pt x="163" y="521"/>
                  </a:lnTo>
                  <a:lnTo>
                    <a:pt x="161" y="519"/>
                  </a:lnTo>
                  <a:lnTo>
                    <a:pt x="159" y="514"/>
                  </a:lnTo>
                  <a:lnTo>
                    <a:pt x="157" y="512"/>
                  </a:lnTo>
                  <a:lnTo>
                    <a:pt x="153" y="508"/>
                  </a:lnTo>
                  <a:lnTo>
                    <a:pt x="151" y="506"/>
                  </a:lnTo>
                  <a:lnTo>
                    <a:pt x="150" y="504"/>
                  </a:lnTo>
                  <a:lnTo>
                    <a:pt x="146" y="500"/>
                  </a:lnTo>
                  <a:lnTo>
                    <a:pt x="142" y="499"/>
                  </a:lnTo>
                  <a:lnTo>
                    <a:pt x="138" y="499"/>
                  </a:lnTo>
                  <a:lnTo>
                    <a:pt x="134" y="497"/>
                  </a:lnTo>
                  <a:lnTo>
                    <a:pt x="131" y="497"/>
                  </a:lnTo>
                  <a:lnTo>
                    <a:pt x="127" y="495"/>
                  </a:lnTo>
                  <a:lnTo>
                    <a:pt x="123" y="495"/>
                  </a:lnTo>
                  <a:lnTo>
                    <a:pt x="119" y="493"/>
                  </a:lnTo>
                  <a:lnTo>
                    <a:pt x="116" y="493"/>
                  </a:lnTo>
                  <a:lnTo>
                    <a:pt x="112" y="491"/>
                  </a:lnTo>
                  <a:lnTo>
                    <a:pt x="108" y="489"/>
                  </a:lnTo>
                  <a:lnTo>
                    <a:pt x="104" y="489"/>
                  </a:lnTo>
                  <a:lnTo>
                    <a:pt x="100" y="489"/>
                  </a:lnTo>
                  <a:lnTo>
                    <a:pt x="97" y="487"/>
                  </a:lnTo>
                  <a:lnTo>
                    <a:pt x="93" y="487"/>
                  </a:lnTo>
                  <a:lnTo>
                    <a:pt x="87" y="485"/>
                  </a:lnTo>
                  <a:lnTo>
                    <a:pt x="83" y="485"/>
                  </a:lnTo>
                  <a:lnTo>
                    <a:pt x="80" y="483"/>
                  </a:lnTo>
                  <a:lnTo>
                    <a:pt x="76" y="482"/>
                  </a:lnTo>
                  <a:lnTo>
                    <a:pt x="72" y="482"/>
                  </a:lnTo>
                  <a:lnTo>
                    <a:pt x="68" y="482"/>
                  </a:lnTo>
                  <a:lnTo>
                    <a:pt x="65" y="482"/>
                  </a:lnTo>
                  <a:lnTo>
                    <a:pt x="61" y="480"/>
                  </a:lnTo>
                  <a:lnTo>
                    <a:pt x="57" y="480"/>
                  </a:lnTo>
                  <a:lnTo>
                    <a:pt x="65" y="459"/>
                  </a:lnTo>
                  <a:lnTo>
                    <a:pt x="65" y="457"/>
                  </a:lnTo>
                  <a:lnTo>
                    <a:pt x="66" y="453"/>
                  </a:lnTo>
                  <a:lnTo>
                    <a:pt x="66" y="451"/>
                  </a:lnTo>
                  <a:lnTo>
                    <a:pt x="68" y="448"/>
                  </a:lnTo>
                  <a:lnTo>
                    <a:pt x="68" y="446"/>
                  </a:lnTo>
                  <a:lnTo>
                    <a:pt x="68" y="444"/>
                  </a:lnTo>
                  <a:lnTo>
                    <a:pt x="70" y="442"/>
                  </a:lnTo>
                  <a:lnTo>
                    <a:pt x="72" y="442"/>
                  </a:lnTo>
                  <a:lnTo>
                    <a:pt x="74" y="440"/>
                  </a:lnTo>
                  <a:lnTo>
                    <a:pt x="76" y="440"/>
                  </a:lnTo>
                  <a:lnTo>
                    <a:pt x="78" y="438"/>
                  </a:lnTo>
                  <a:lnTo>
                    <a:pt x="82" y="436"/>
                  </a:lnTo>
                  <a:lnTo>
                    <a:pt x="82" y="434"/>
                  </a:lnTo>
                  <a:lnTo>
                    <a:pt x="83" y="432"/>
                  </a:lnTo>
                  <a:lnTo>
                    <a:pt x="87" y="431"/>
                  </a:lnTo>
                  <a:lnTo>
                    <a:pt x="91" y="429"/>
                  </a:lnTo>
                  <a:lnTo>
                    <a:pt x="93" y="427"/>
                  </a:lnTo>
                  <a:lnTo>
                    <a:pt x="95" y="425"/>
                  </a:lnTo>
                  <a:lnTo>
                    <a:pt x="97" y="423"/>
                  </a:lnTo>
                  <a:lnTo>
                    <a:pt x="99" y="423"/>
                  </a:lnTo>
                  <a:lnTo>
                    <a:pt x="100" y="421"/>
                  </a:lnTo>
                  <a:lnTo>
                    <a:pt x="102" y="419"/>
                  </a:lnTo>
                  <a:lnTo>
                    <a:pt x="106" y="415"/>
                  </a:lnTo>
                  <a:lnTo>
                    <a:pt x="108" y="414"/>
                  </a:lnTo>
                  <a:lnTo>
                    <a:pt x="110" y="414"/>
                  </a:lnTo>
                  <a:lnTo>
                    <a:pt x="112" y="410"/>
                  </a:lnTo>
                  <a:lnTo>
                    <a:pt x="114" y="406"/>
                  </a:lnTo>
                  <a:lnTo>
                    <a:pt x="114" y="404"/>
                  </a:lnTo>
                  <a:lnTo>
                    <a:pt x="116" y="402"/>
                  </a:lnTo>
                  <a:lnTo>
                    <a:pt x="117" y="400"/>
                  </a:lnTo>
                  <a:lnTo>
                    <a:pt x="119" y="400"/>
                  </a:lnTo>
                  <a:lnTo>
                    <a:pt x="121" y="398"/>
                  </a:lnTo>
                  <a:lnTo>
                    <a:pt x="123" y="397"/>
                  </a:lnTo>
                  <a:lnTo>
                    <a:pt x="125" y="397"/>
                  </a:lnTo>
                  <a:lnTo>
                    <a:pt x="127" y="395"/>
                  </a:lnTo>
                  <a:lnTo>
                    <a:pt x="127" y="393"/>
                  </a:lnTo>
                  <a:lnTo>
                    <a:pt x="129" y="393"/>
                  </a:lnTo>
                  <a:lnTo>
                    <a:pt x="131" y="391"/>
                  </a:lnTo>
                  <a:lnTo>
                    <a:pt x="133" y="387"/>
                  </a:lnTo>
                  <a:lnTo>
                    <a:pt x="133" y="385"/>
                  </a:lnTo>
                  <a:lnTo>
                    <a:pt x="134" y="383"/>
                  </a:lnTo>
                  <a:lnTo>
                    <a:pt x="136" y="381"/>
                  </a:lnTo>
                  <a:lnTo>
                    <a:pt x="136" y="380"/>
                  </a:lnTo>
                  <a:lnTo>
                    <a:pt x="138" y="378"/>
                  </a:lnTo>
                  <a:lnTo>
                    <a:pt x="140" y="376"/>
                  </a:lnTo>
                  <a:lnTo>
                    <a:pt x="142" y="374"/>
                  </a:lnTo>
                  <a:lnTo>
                    <a:pt x="144" y="372"/>
                  </a:lnTo>
                  <a:lnTo>
                    <a:pt x="144" y="370"/>
                  </a:lnTo>
                  <a:lnTo>
                    <a:pt x="148" y="368"/>
                  </a:lnTo>
                  <a:lnTo>
                    <a:pt x="150" y="366"/>
                  </a:lnTo>
                  <a:lnTo>
                    <a:pt x="151" y="366"/>
                  </a:lnTo>
                  <a:lnTo>
                    <a:pt x="151" y="363"/>
                  </a:lnTo>
                  <a:lnTo>
                    <a:pt x="155" y="359"/>
                  </a:lnTo>
                  <a:lnTo>
                    <a:pt x="157" y="357"/>
                  </a:lnTo>
                  <a:lnTo>
                    <a:pt x="157" y="355"/>
                  </a:lnTo>
                  <a:lnTo>
                    <a:pt x="159" y="353"/>
                  </a:lnTo>
                  <a:lnTo>
                    <a:pt x="159" y="351"/>
                  </a:lnTo>
                  <a:lnTo>
                    <a:pt x="161" y="349"/>
                  </a:lnTo>
                  <a:lnTo>
                    <a:pt x="161" y="347"/>
                  </a:lnTo>
                  <a:lnTo>
                    <a:pt x="163" y="346"/>
                  </a:lnTo>
                  <a:lnTo>
                    <a:pt x="163" y="344"/>
                  </a:lnTo>
                  <a:lnTo>
                    <a:pt x="165" y="342"/>
                  </a:lnTo>
                  <a:lnTo>
                    <a:pt x="165" y="340"/>
                  </a:lnTo>
                  <a:lnTo>
                    <a:pt x="167" y="338"/>
                  </a:lnTo>
                  <a:lnTo>
                    <a:pt x="167" y="336"/>
                  </a:lnTo>
                  <a:lnTo>
                    <a:pt x="168" y="334"/>
                  </a:lnTo>
                  <a:lnTo>
                    <a:pt x="170" y="334"/>
                  </a:lnTo>
                  <a:lnTo>
                    <a:pt x="172" y="332"/>
                  </a:lnTo>
                  <a:lnTo>
                    <a:pt x="174" y="332"/>
                  </a:lnTo>
                  <a:lnTo>
                    <a:pt x="176" y="330"/>
                  </a:lnTo>
                  <a:lnTo>
                    <a:pt x="180" y="330"/>
                  </a:lnTo>
                  <a:lnTo>
                    <a:pt x="182" y="330"/>
                  </a:lnTo>
                  <a:lnTo>
                    <a:pt x="184" y="329"/>
                  </a:lnTo>
                  <a:lnTo>
                    <a:pt x="185" y="327"/>
                  </a:lnTo>
                  <a:lnTo>
                    <a:pt x="187" y="327"/>
                  </a:lnTo>
                  <a:lnTo>
                    <a:pt x="187" y="325"/>
                  </a:lnTo>
                  <a:lnTo>
                    <a:pt x="189" y="323"/>
                  </a:lnTo>
                  <a:lnTo>
                    <a:pt x="191" y="321"/>
                  </a:lnTo>
                  <a:lnTo>
                    <a:pt x="193" y="321"/>
                  </a:lnTo>
                  <a:lnTo>
                    <a:pt x="195" y="319"/>
                  </a:lnTo>
                  <a:lnTo>
                    <a:pt x="197" y="319"/>
                  </a:lnTo>
                  <a:lnTo>
                    <a:pt x="199" y="319"/>
                  </a:lnTo>
                  <a:lnTo>
                    <a:pt x="201" y="317"/>
                  </a:lnTo>
                  <a:lnTo>
                    <a:pt x="202" y="315"/>
                  </a:lnTo>
                  <a:lnTo>
                    <a:pt x="204" y="313"/>
                  </a:lnTo>
                  <a:lnTo>
                    <a:pt x="204" y="312"/>
                  </a:lnTo>
                  <a:lnTo>
                    <a:pt x="206" y="312"/>
                  </a:lnTo>
                  <a:lnTo>
                    <a:pt x="208" y="310"/>
                  </a:lnTo>
                  <a:lnTo>
                    <a:pt x="210" y="310"/>
                  </a:lnTo>
                  <a:lnTo>
                    <a:pt x="210" y="308"/>
                  </a:lnTo>
                  <a:lnTo>
                    <a:pt x="212" y="306"/>
                  </a:lnTo>
                  <a:lnTo>
                    <a:pt x="214" y="304"/>
                  </a:lnTo>
                  <a:lnTo>
                    <a:pt x="214" y="302"/>
                  </a:lnTo>
                  <a:lnTo>
                    <a:pt x="214" y="300"/>
                  </a:lnTo>
                  <a:lnTo>
                    <a:pt x="214" y="298"/>
                  </a:lnTo>
                  <a:lnTo>
                    <a:pt x="214" y="295"/>
                  </a:lnTo>
                  <a:lnTo>
                    <a:pt x="214" y="293"/>
                  </a:lnTo>
                  <a:lnTo>
                    <a:pt x="212" y="293"/>
                  </a:lnTo>
                  <a:lnTo>
                    <a:pt x="212" y="291"/>
                  </a:lnTo>
                  <a:lnTo>
                    <a:pt x="212" y="289"/>
                  </a:lnTo>
                  <a:lnTo>
                    <a:pt x="210" y="285"/>
                  </a:lnTo>
                  <a:lnTo>
                    <a:pt x="210" y="283"/>
                  </a:lnTo>
                  <a:lnTo>
                    <a:pt x="208" y="281"/>
                  </a:lnTo>
                  <a:lnTo>
                    <a:pt x="208" y="279"/>
                  </a:lnTo>
                  <a:lnTo>
                    <a:pt x="208" y="278"/>
                  </a:lnTo>
                  <a:lnTo>
                    <a:pt x="206" y="276"/>
                  </a:lnTo>
                  <a:lnTo>
                    <a:pt x="206" y="274"/>
                  </a:lnTo>
                  <a:lnTo>
                    <a:pt x="204" y="272"/>
                  </a:lnTo>
                  <a:lnTo>
                    <a:pt x="202" y="270"/>
                  </a:lnTo>
                  <a:lnTo>
                    <a:pt x="201" y="268"/>
                  </a:lnTo>
                  <a:lnTo>
                    <a:pt x="199" y="268"/>
                  </a:lnTo>
                  <a:lnTo>
                    <a:pt x="199" y="266"/>
                  </a:lnTo>
                  <a:lnTo>
                    <a:pt x="197" y="264"/>
                  </a:lnTo>
                  <a:lnTo>
                    <a:pt x="199" y="262"/>
                  </a:lnTo>
                  <a:lnTo>
                    <a:pt x="201" y="261"/>
                  </a:lnTo>
                  <a:lnTo>
                    <a:pt x="201" y="257"/>
                  </a:lnTo>
                  <a:lnTo>
                    <a:pt x="201" y="255"/>
                  </a:lnTo>
                  <a:lnTo>
                    <a:pt x="201" y="253"/>
                  </a:lnTo>
                  <a:lnTo>
                    <a:pt x="199" y="251"/>
                  </a:lnTo>
                  <a:lnTo>
                    <a:pt x="197" y="251"/>
                  </a:lnTo>
                  <a:lnTo>
                    <a:pt x="191" y="249"/>
                  </a:lnTo>
                  <a:lnTo>
                    <a:pt x="191" y="247"/>
                  </a:lnTo>
                  <a:lnTo>
                    <a:pt x="189" y="247"/>
                  </a:lnTo>
                  <a:lnTo>
                    <a:pt x="191" y="245"/>
                  </a:lnTo>
                  <a:lnTo>
                    <a:pt x="191" y="244"/>
                  </a:lnTo>
                  <a:lnTo>
                    <a:pt x="191" y="242"/>
                  </a:lnTo>
                  <a:lnTo>
                    <a:pt x="193" y="242"/>
                  </a:lnTo>
                  <a:lnTo>
                    <a:pt x="193" y="240"/>
                  </a:lnTo>
                  <a:lnTo>
                    <a:pt x="193" y="238"/>
                  </a:lnTo>
                  <a:lnTo>
                    <a:pt x="191" y="236"/>
                  </a:lnTo>
                  <a:lnTo>
                    <a:pt x="191" y="234"/>
                  </a:lnTo>
                  <a:lnTo>
                    <a:pt x="189" y="232"/>
                  </a:lnTo>
                  <a:lnTo>
                    <a:pt x="187" y="232"/>
                  </a:lnTo>
                  <a:lnTo>
                    <a:pt x="187" y="230"/>
                  </a:lnTo>
                  <a:lnTo>
                    <a:pt x="185" y="228"/>
                  </a:lnTo>
                  <a:lnTo>
                    <a:pt x="185" y="227"/>
                  </a:lnTo>
                  <a:lnTo>
                    <a:pt x="185" y="225"/>
                  </a:lnTo>
                  <a:lnTo>
                    <a:pt x="185" y="223"/>
                  </a:lnTo>
                  <a:lnTo>
                    <a:pt x="185" y="221"/>
                  </a:lnTo>
                  <a:lnTo>
                    <a:pt x="185" y="219"/>
                  </a:lnTo>
                  <a:lnTo>
                    <a:pt x="184" y="217"/>
                  </a:lnTo>
                  <a:lnTo>
                    <a:pt x="184" y="215"/>
                  </a:lnTo>
                  <a:lnTo>
                    <a:pt x="182" y="211"/>
                  </a:lnTo>
                  <a:lnTo>
                    <a:pt x="180" y="211"/>
                  </a:lnTo>
                  <a:lnTo>
                    <a:pt x="178" y="210"/>
                  </a:lnTo>
                  <a:lnTo>
                    <a:pt x="176" y="210"/>
                  </a:lnTo>
                  <a:lnTo>
                    <a:pt x="174" y="208"/>
                  </a:lnTo>
                  <a:lnTo>
                    <a:pt x="172" y="208"/>
                  </a:lnTo>
                  <a:lnTo>
                    <a:pt x="172" y="204"/>
                  </a:lnTo>
                  <a:lnTo>
                    <a:pt x="172" y="202"/>
                  </a:lnTo>
                  <a:lnTo>
                    <a:pt x="174" y="200"/>
                  </a:lnTo>
                  <a:lnTo>
                    <a:pt x="176" y="198"/>
                  </a:lnTo>
                  <a:lnTo>
                    <a:pt x="178" y="198"/>
                  </a:lnTo>
                  <a:lnTo>
                    <a:pt x="180" y="198"/>
                  </a:lnTo>
                  <a:lnTo>
                    <a:pt x="180" y="196"/>
                  </a:lnTo>
                  <a:lnTo>
                    <a:pt x="180" y="194"/>
                  </a:lnTo>
                  <a:lnTo>
                    <a:pt x="180" y="193"/>
                  </a:lnTo>
                  <a:lnTo>
                    <a:pt x="178" y="193"/>
                  </a:lnTo>
                  <a:lnTo>
                    <a:pt x="178" y="191"/>
                  </a:lnTo>
                  <a:lnTo>
                    <a:pt x="176" y="191"/>
                  </a:lnTo>
                  <a:lnTo>
                    <a:pt x="174" y="189"/>
                  </a:lnTo>
                  <a:lnTo>
                    <a:pt x="174" y="187"/>
                  </a:lnTo>
                  <a:lnTo>
                    <a:pt x="174" y="181"/>
                  </a:lnTo>
                  <a:lnTo>
                    <a:pt x="174" y="179"/>
                  </a:lnTo>
                  <a:lnTo>
                    <a:pt x="172" y="179"/>
                  </a:lnTo>
                  <a:lnTo>
                    <a:pt x="172" y="177"/>
                  </a:lnTo>
                  <a:lnTo>
                    <a:pt x="170" y="176"/>
                  </a:lnTo>
                  <a:lnTo>
                    <a:pt x="168" y="174"/>
                  </a:lnTo>
                  <a:lnTo>
                    <a:pt x="167" y="174"/>
                  </a:lnTo>
                  <a:lnTo>
                    <a:pt x="165" y="172"/>
                  </a:lnTo>
                  <a:lnTo>
                    <a:pt x="163" y="172"/>
                  </a:lnTo>
                  <a:lnTo>
                    <a:pt x="161" y="170"/>
                  </a:lnTo>
                  <a:lnTo>
                    <a:pt x="159" y="170"/>
                  </a:lnTo>
                  <a:lnTo>
                    <a:pt x="159" y="168"/>
                  </a:lnTo>
                  <a:lnTo>
                    <a:pt x="157" y="166"/>
                  </a:lnTo>
                  <a:lnTo>
                    <a:pt x="157" y="164"/>
                  </a:lnTo>
                  <a:lnTo>
                    <a:pt x="157" y="162"/>
                  </a:lnTo>
                  <a:lnTo>
                    <a:pt x="157" y="160"/>
                  </a:lnTo>
                  <a:lnTo>
                    <a:pt x="155" y="159"/>
                  </a:lnTo>
                  <a:lnTo>
                    <a:pt x="153" y="157"/>
                  </a:lnTo>
                  <a:lnTo>
                    <a:pt x="151" y="159"/>
                  </a:lnTo>
                  <a:lnTo>
                    <a:pt x="151" y="160"/>
                  </a:lnTo>
                  <a:lnTo>
                    <a:pt x="150" y="162"/>
                  </a:lnTo>
                  <a:lnTo>
                    <a:pt x="150" y="164"/>
                  </a:lnTo>
                  <a:lnTo>
                    <a:pt x="150" y="166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0" y="172"/>
                  </a:lnTo>
                  <a:lnTo>
                    <a:pt x="150" y="174"/>
                  </a:lnTo>
                  <a:lnTo>
                    <a:pt x="150" y="176"/>
                  </a:lnTo>
                  <a:lnTo>
                    <a:pt x="150" y="177"/>
                  </a:lnTo>
                  <a:lnTo>
                    <a:pt x="150" y="179"/>
                  </a:lnTo>
                  <a:lnTo>
                    <a:pt x="151" y="179"/>
                  </a:lnTo>
                  <a:lnTo>
                    <a:pt x="153" y="181"/>
                  </a:lnTo>
                  <a:lnTo>
                    <a:pt x="155" y="183"/>
                  </a:lnTo>
                  <a:lnTo>
                    <a:pt x="157" y="185"/>
                  </a:lnTo>
                  <a:lnTo>
                    <a:pt x="155" y="187"/>
                  </a:lnTo>
                  <a:lnTo>
                    <a:pt x="153" y="187"/>
                  </a:lnTo>
                  <a:lnTo>
                    <a:pt x="153" y="189"/>
                  </a:lnTo>
                  <a:lnTo>
                    <a:pt x="151" y="187"/>
                  </a:lnTo>
                  <a:lnTo>
                    <a:pt x="150" y="187"/>
                  </a:lnTo>
                  <a:lnTo>
                    <a:pt x="148" y="185"/>
                  </a:lnTo>
                  <a:lnTo>
                    <a:pt x="146" y="185"/>
                  </a:lnTo>
                  <a:lnTo>
                    <a:pt x="144" y="183"/>
                  </a:lnTo>
                  <a:lnTo>
                    <a:pt x="142" y="183"/>
                  </a:lnTo>
                  <a:lnTo>
                    <a:pt x="140" y="183"/>
                  </a:lnTo>
                  <a:lnTo>
                    <a:pt x="138" y="183"/>
                  </a:lnTo>
                  <a:lnTo>
                    <a:pt x="138" y="181"/>
                  </a:lnTo>
                  <a:lnTo>
                    <a:pt x="136" y="179"/>
                  </a:lnTo>
                  <a:lnTo>
                    <a:pt x="134" y="177"/>
                  </a:lnTo>
                  <a:lnTo>
                    <a:pt x="134" y="176"/>
                  </a:lnTo>
                  <a:lnTo>
                    <a:pt x="133" y="176"/>
                  </a:lnTo>
                  <a:lnTo>
                    <a:pt x="131" y="176"/>
                  </a:lnTo>
                  <a:lnTo>
                    <a:pt x="129" y="176"/>
                  </a:lnTo>
                  <a:lnTo>
                    <a:pt x="127" y="177"/>
                  </a:lnTo>
                  <a:lnTo>
                    <a:pt x="125" y="177"/>
                  </a:lnTo>
                  <a:lnTo>
                    <a:pt x="123" y="179"/>
                  </a:lnTo>
                  <a:lnTo>
                    <a:pt x="121" y="179"/>
                  </a:lnTo>
                  <a:lnTo>
                    <a:pt x="119" y="177"/>
                  </a:lnTo>
                  <a:lnTo>
                    <a:pt x="119" y="176"/>
                  </a:lnTo>
                  <a:lnTo>
                    <a:pt x="119" y="174"/>
                  </a:lnTo>
                  <a:lnTo>
                    <a:pt x="119" y="172"/>
                  </a:lnTo>
                  <a:lnTo>
                    <a:pt x="119" y="170"/>
                  </a:lnTo>
                  <a:lnTo>
                    <a:pt x="119" y="168"/>
                  </a:lnTo>
                  <a:lnTo>
                    <a:pt x="117" y="166"/>
                  </a:lnTo>
                  <a:lnTo>
                    <a:pt x="117" y="164"/>
                  </a:lnTo>
                  <a:lnTo>
                    <a:pt x="116" y="162"/>
                  </a:lnTo>
                  <a:lnTo>
                    <a:pt x="116" y="160"/>
                  </a:lnTo>
                  <a:lnTo>
                    <a:pt x="114" y="157"/>
                  </a:lnTo>
                  <a:lnTo>
                    <a:pt x="114" y="155"/>
                  </a:lnTo>
                  <a:lnTo>
                    <a:pt x="112" y="153"/>
                  </a:lnTo>
                  <a:lnTo>
                    <a:pt x="112" y="151"/>
                  </a:lnTo>
                  <a:lnTo>
                    <a:pt x="110" y="151"/>
                  </a:lnTo>
                  <a:lnTo>
                    <a:pt x="108" y="151"/>
                  </a:lnTo>
                  <a:lnTo>
                    <a:pt x="106" y="151"/>
                  </a:lnTo>
                  <a:lnTo>
                    <a:pt x="106" y="153"/>
                  </a:lnTo>
                  <a:lnTo>
                    <a:pt x="104" y="155"/>
                  </a:lnTo>
                  <a:lnTo>
                    <a:pt x="102" y="155"/>
                  </a:lnTo>
                  <a:lnTo>
                    <a:pt x="102" y="157"/>
                  </a:lnTo>
                  <a:lnTo>
                    <a:pt x="100" y="159"/>
                  </a:lnTo>
                  <a:lnTo>
                    <a:pt x="100" y="160"/>
                  </a:lnTo>
                  <a:lnTo>
                    <a:pt x="100" y="162"/>
                  </a:lnTo>
                  <a:lnTo>
                    <a:pt x="100" y="164"/>
                  </a:lnTo>
                  <a:lnTo>
                    <a:pt x="99" y="164"/>
                  </a:lnTo>
                  <a:lnTo>
                    <a:pt x="99" y="166"/>
                  </a:lnTo>
                  <a:lnTo>
                    <a:pt x="97" y="166"/>
                  </a:lnTo>
                  <a:lnTo>
                    <a:pt x="95" y="166"/>
                  </a:lnTo>
                  <a:lnTo>
                    <a:pt x="93" y="166"/>
                  </a:lnTo>
                  <a:lnTo>
                    <a:pt x="91" y="166"/>
                  </a:lnTo>
                  <a:lnTo>
                    <a:pt x="89" y="168"/>
                  </a:lnTo>
                  <a:lnTo>
                    <a:pt x="87" y="168"/>
                  </a:lnTo>
                  <a:lnTo>
                    <a:pt x="85" y="168"/>
                  </a:lnTo>
                  <a:lnTo>
                    <a:pt x="83" y="168"/>
                  </a:lnTo>
                  <a:lnTo>
                    <a:pt x="82" y="168"/>
                  </a:lnTo>
                  <a:lnTo>
                    <a:pt x="82" y="166"/>
                  </a:lnTo>
                  <a:lnTo>
                    <a:pt x="80" y="166"/>
                  </a:lnTo>
                  <a:lnTo>
                    <a:pt x="78" y="162"/>
                  </a:lnTo>
                  <a:lnTo>
                    <a:pt x="76" y="160"/>
                  </a:lnTo>
                  <a:lnTo>
                    <a:pt x="74" y="159"/>
                  </a:lnTo>
                  <a:lnTo>
                    <a:pt x="72" y="159"/>
                  </a:lnTo>
                  <a:lnTo>
                    <a:pt x="70" y="159"/>
                  </a:lnTo>
                  <a:lnTo>
                    <a:pt x="70" y="157"/>
                  </a:lnTo>
                  <a:lnTo>
                    <a:pt x="66" y="157"/>
                  </a:lnTo>
                  <a:lnTo>
                    <a:pt x="65" y="155"/>
                  </a:lnTo>
                  <a:lnTo>
                    <a:pt x="63" y="153"/>
                  </a:lnTo>
                  <a:lnTo>
                    <a:pt x="63" y="151"/>
                  </a:lnTo>
                  <a:lnTo>
                    <a:pt x="63" y="149"/>
                  </a:lnTo>
                  <a:lnTo>
                    <a:pt x="63" y="147"/>
                  </a:lnTo>
                  <a:lnTo>
                    <a:pt x="61" y="147"/>
                  </a:lnTo>
                  <a:lnTo>
                    <a:pt x="57" y="147"/>
                  </a:lnTo>
                  <a:lnTo>
                    <a:pt x="55" y="149"/>
                  </a:lnTo>
                  <a:lnTo>
                    <a:pt x="53" y="149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9" y="147"/>
                  </a:lnTo>
                  <a:lnTo>
                    <a:pt x="48" y="147"/>
                  </a:lnTo>
                  <a:lnTo>
                    <a:pt x="46" y="143"/>
                  </a:lnTo>
                  <a:lnTo>
                    <a:pt x="44" y="142"/>
                  </a:lnTo>
                  <a:lnTo>
                    <a:pt x="42" y="142"/>
                  </a:lnTo>
                  <a:lnTo>
                    <a:pt x="42" y="140"/>
                  </a:lnTo>
                  <a:lnTo>
                    <a:pt x="40" y="138"/>
                  </a:lnTo>
                  <a:lnTo>
                    <a:pt x="38" y="136"/>
                  </a:lnTo>
                  <a:lnTo>
                    <a:pt x="38" y="134"/>
                  </a:lnTo>
                  <a:lnTo>
                    <a:pt x="34" y="130"/>
                  </a:lnTo>
                  <a:lnTo>
                    <a:pt x="34" y="128"/>
                  </a:lnTo>
                  <a:lnTo>
                    <a:pt x="32" y="128"/>
                  </a:lnTo>
                  <a:lnTo>
                    <a:pt x="32" y="126"/>
                  </a:lnTo>
                  <a:lnTo>
                    <a:pt x="32" y="124"/>
                  </a:lnTo>
                  <a:lnTo>
                    <a:pt x="31" y="124"/>
                  </a:lnTo>
                  <a:lnTo>
                    <a:pt x="31" y="123"/>
                  </a:lnTo>
                  <a:lnTo>
                    <a:pt x="29" y="121"/>
                  </a:lnTo>
                  <a:lnTo>
                    <a:pt x="27" y="119"/>
                  </a:lnTo>
                  <a:lnTo>
                    <a:pt x="25" y="117"/>
                  </a:lnTo>
                  <a:lnTo>
                    <a:pt x="23" y="115"/>
                  </a:lnTo>
                  <a:lnTo>
                    <a:pt x="21" y="115"/>
                  </a:lnTo>
                  <a:lnTo>
                    <a:pt x="19" y="113"/>
                  </a:lnTo>
                  <a:lnTo>
                    <a:pt x="17" y="113"/>
                  </a:lnTo>
                  <a:lnTo>
                    <a:pt x="15" y="111"/>
                  </a:lnTo>
                  <a:lnTo>
                    <a:pt x="14" y="111"/>
                  </a:lnTo>
                  <a:lnTo>
                    <a:pt x="12" y="109"/>
                  </a:lnTo>
                  <a:lnTo>
                    <a:pt x="10" y="109"/>
                  </a:lnTo>
                  <a:lnTo>
                    <a:pt x="8" y="109"/>
                  </a:lnTo>
                  <a:lnTo>
                    <a:pt x="4" y="107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100"/>
                  </a:lnTo>
                  <a:lnTo>
                    <a:pt x="2" y="100"/>
                  </a:lnTo>
                  <a:lnTo>
                    <a:pt x="2" y="98"/>
                  </a:lnTo>
                  <a:lnTo>
                    <a:pt x="4" y="98"/>
                  </a:lnTo>
                  <a:lnTo>
                    <a:pt x="6" y="96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2" y="92"/>
                  </a:lnTo>
                  <a:lnTo>
                    <a:pt x="14" y="92"/>
                  </a:lnTo>
                  <a:lnTo>
                    <a:pt x="15" y="92"/>
                  </a:lnTo>
                  <a:lnTo>
                    <a:pt x="17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5" y="92"/>
                  </a:lnTo>
                  <a:lnTo>
                    <a:pt x="27" y="94"/>
                  </a:lnTo>
                  <a:lnTo>
                    <a:pt x="29" y="92"/>
                  </a:lnTo>
                  <a:lnTo>
                    <a:pt x="29" y="90"/>
                  </a:lnTo>
                  <a:lnTo>
                    <a:pt x="31" y="89"/>
                  </a:lnTo>
                  <a:lnTo>
                    <a:pt x="32" y="87"/>
                  </a:lnTo>
                  <a:lnTo>
                    <a:pt x="34" y="87"/>
                  </a:lnTo>
                  <a:lnTo>
                    <a:pt x="34" y="85"/>
                  </a:lnTo>
                  <a:lnTo>
                    <a:pt x="36" y="85"/>
                  </a:lnTo>
                  <a:lnTo>
                    <a:pt x="38" y="85"/>
                  </a:lnTo>
                  <a:lnTo>
                    <a:pt x="40" y="83"/>
                  </a:lnTo>
                  <a:lnTo>
                    <a:pt x="42" y="81"/>
                  </a:lnTo>
                  <a:lnTo>
                    <a:pt x="44" y="79"/>
                  </a:lnTo>
                  <a:lnTo>
                    <a:pt x="46" y="77"/>
                  </a:lnTo>
                  <a:lnTo>
                    <a:pt x="48" y="77"/>
                  </a:lnTo>
                  <a:lnTo>
                    <a:pt x="48" y="79"/>
                  </a:lnTo>
                  <a:lnTo>
                    <a:pt x="49" y="79"/>
                  </a:lnTo>
                  <a:lnTo>
                    <a:pt x="51" y="81"/>
                  </a:lnTo>
                  <a:lnTo>
                    <a:pt x="53" y="81"/>
                  </a:lnTo>
                  <a:lnTo>
                    <a:pt x="55" y="81"/>
                  </a:lnTo>
                  <a:lnTo>
                    <a:pt x="57" y="83"/>
                  </a:lnTo>
                  <a:lnTo>
                    <a:pt x="59" y="83"/>
                  </a:lnTo>
                  <a:lnTo>
                    <a:pt x="61" y="83"/>
                  </a:lnTo>
                  <a:lnTo>
                    <a:pt x="65" y="85"/>
                  </a:lnTo>
                  <a:lnTo>
                    <a:pt x="66" y="85"/>
                  </a:lnTo>
                  <a:lnTo>
                    <a:pt x="72" y="85"/>
                  </a:lnTo>
                  <a:lnTo>
                    <a:pt x="74" y="85"/>
                  </a:lnTo>
                  <a:lnTo>
                    <a:pt x="76" y="87"/>
                  </a:lnTo>
                  <a:lnTo>
                    <a:pt x="80" y="87"/>
                  </a:lnTo>
                  <a:lnTo>
                    <a:pt x="83" y="87"/>
                  </a:lnTo>
                  <a:lnTo>
                    <a:pt x="83" y="85"/>
                  </a:lnTo>
                  <a:lnTo>
                    <a:pt x="85" y="85"/>
                  </a:lnTo>
                  <a:lnTo>
                    <a:pt x="87" y="85"/>
                  </a:lnTo>
                  <a:lnTo>
                    <a:pt x="89" y="85"/>
                  </a:lnTo>
                  <a:lnTo>
                    <a:pt x="91" y="85"/>
                  </a:lnTo>
                  <a:lnTo>
                    <a:pt x="93" y="87"/>
                  </a:lnTo>
                  <a:lnTo>
                    <a:pt x="95" y="87"/>
                  </a:lnTo>
                  <a:lnTo>
                    <a:pt x="97" y="89"/>
                  </a:lnTo>
                  <a:lnTo>
                    <a:pt x="99" y="90"/>
                  </a:lnTo>
                  <a:lnTo>
                    <a:pt x="100" y="90"/>
                  </a:lnTo>
                  <a:lnTo>
                    <a:pt x="102" y="92"/>
                  </a:lnTo>
                  <a:lnTo>
                    <a:pt x="102" y="94"/>
                  </a:lnTo>
                  <a:lnTo>
                    <a:pt x="104" y="94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8" y="98"/>
                  </a:lnTo>
                  <a:lnTo>
                    <a:pt x="110" y="98"/>
                  </a:lnTo>
                  <a:lnTo>
                    <a:pt x="112" y="100"/>
                  </a:lnTo>
                  <a:lnTo>
                    <a:pt x="112" y="102"/>
                  </a:lnTo>
                  <a:lnTo>
                    <a:pt x="114" y="102"/>
                  </a:lnTo>
                  <a:lnTo>
                    <a:pt x="114" y="104"/>
                  </a:lnTo>
                  <a:lnTo>
                    <a:pt x="116" y="106"/>
                  </a:lnTo>
                  <a:lnTo>
                    <a:pt x="117" y="106"/>
                  </a:lnTo>
                  <a:lnTo>
                    <a:pt x="117" y="107"/>
                  </a:lnTo>
                  <a:lnTo>
                    <a:pt x="119" y="109"/>
                  </a:lnTo>
                  <a:lnTo>
                    <a:pt x="121" y="109"/>
                  </a:lnTo>
                  <a:lnTo>
                    <a:pt x="123" y="111"/>
                  </a:lnTo>
                  <a:lnTo>
                    <a:pt x="125" y="113"/>
                  </a:lnTo>
                  <a:lnTo>
                    <a:pt x="127" y="115"/>
                  </a:lnTo>
                  <a:lnTo>
                    <a:pt x="129" y="115"/>
                  </a:lnTo>
                  <a:lnTo>
                    <a:pt x="131" y="117"/>
                  </a:lnTo>
                  <a:lnTo>
                    <a:pt x="133" y="117"/>
                  </a:lnTo>
                  <a:lnTo>
                    <a:pt x="134" y="119"/>
                  </a:lnTo>
                  <a:lnTo>
                    <a:pt x="138" y="121"/>
                  </a:lnTo>
                  <a:lnTo>
                    <a:pt x="144" y="121"/>
                  </a:lnTo>
                  <a:lnTo>
                    <a:pt x="146" y="121"/>
                  </a:lnTo>
                  <a:lnTo>
                    <a:pt x="148" y="121"/>
                  </a:lnTo>
                  <a:lnTo>
                    <a:pt x="150" y="123"/>
                  </a:lnTo>
                  <a:lnTo>
                    <a:pt x="151" y="123"/>
                  </a:lnTo>
                  <a:lnTo>
                    <a:pt x="151" y="124"/>
                  </a:lnTo>
                  <a:lnTo>
                    <a:pt x="153" y="124"/>
                  </a:lnTo>
                  <a:lnTo>
                    <a:pt x="155" y="124"/>
                  </a:lnTo>
                  <a:lnTo>
                    <a:pt x="155" y="126"/>
                  </a:lnTo>
                  <a:lnTo>
                    <a:pt x="157" y="126"/>
                  </a:lnTo>
                  <a:lnTo>
                    <a:pt x="159" y="126"/>
                  </a:lnTo>
                  <a:lnTo>
                    <a:pt x="163" y="126"/>
                  </a:lnTo>
                  <a:lnTo>
                    <a:pt x="165" y="126"/>
                  </a:lnTo>
                  <a:lnTo>
                    <a:pt x="168" y="126"/>
                  </a:lnTo>
                  <a:lnTo>
                    <a:pt x="170" y="126"/>
                  </a:lnTo>
                  <a:lnTo>
                    <a:pt x="174" y="126"/>
                  </a:lnTo>
                  <a:lnTo>
                    <a:pt x="176" y="126"/>
                  </a:lnTo>
                  <a:lnTo>
                    <a:pt x="178" y="126"/>
                  </a:lnTo>
                  <a:lnTo>
                    <a:pt x="180" y="124"/>
                  </a:lnTo>
                  <a:lnTo>
                    <a:pt x="182" y="123"/>
                  </a:lnTo>
                  <a:lnTo>
                    <a:pt x="184" y="121"/>
                  </a:lnTo>
                  <a:lnTo>
                    <a:pt x="185" y="121"/>
                  </a:lnTo>
                  <a:lnTo>
                    <a:pt x="185" y="123"/>
                  </a:lnTo>
                  <a:lnTo>
                    <a:pt x="187" y="123"/>
                  </a:lnTo>
                  <a:lnTo>
                    <a:pt x="187" y="124"/>
                  </a:lnTo>
                  <a:lnTo>
                    <a:pt x="189" y="126"/>
                  </a:lnTo>
                  <a:lnTo>
                    <a:pt x="191" y="126"/>
                  </a:lnTo>
                  <a:lnTo>
                    <a:pt x="193" y="128"/>
                  </a:lnTo>
                  <a:lnTo>
                    <a:pt x="195" y="128"/>
                  </a:lnTo>
                  <a:lnTo>
                    <a:pt x="197" y="128"/>
                  </a:lnTo>
                  <a:lnTo>
                    <a:pt x="199" y="126"/>
                  </a:lnTo>
                  <a:lnTo>
                    <a:pt x="201" y="124"/>
                  </a:lnTo>
                  <a:lnTo>
                    <a:pt x="201" y="123"/>
                  </a:lnTo>
                  <a:lnTo>
                    <a:pt x="202" y="123"/>
                  </a:lnTo>
                  <a:lnTo>
                    <a:pt x="202" y="121"/>
                  </a:lnTo>
                  <a:lnTo>
                    <a:pt x="204" y="119"/>
                  </a:lnTo>
                  <a:lnTo>
                    <a:pt x="206" y="117"/>
                  </a:lnTo>
                  <a:lnTo>
                    <a:pt x="208" y="117"/>
                  </a:lnTo>
                  <a:lnTo>
                    <a:pt x="208" y="115"/>
                  </a:lnTo>
                  <a:lnTo>
                    <a:pt x="210" y="115"/>
                  </a:lnTo>
                  <a:lnTo>
                    <a:pt x="212" y="115"/>
                  </a:lnTo>
                  <a:lnTo>
                    <a:pt x="214" y="115"/>
                  </a:lnTo>
                  <a:lnTo>
                    <a:pt x="216" y="113"/>
                  </a:lnTo>
                  <a:lnTo>
                    <a:pt x="218" y="113"/>
                  </a:lnTo>
                  <a:lnTo>
                    <a:pt x="219" y="113"/>
                  </a:lnTo>
                  <a:lnTo>
                    <a:pt x="221" y="113"/>
                  </a:lnTo>
                  <a:lnTo>
                    <a:pt x="223" y="113"/>
                  </a:lnTo>
                  <a:lnTo>
                    <a:pt x="225" y="113"/>
                  </a:lnTo>
                  <a:lnTo>
                    <a:pt x="225" y="115"/>
                  </a:lnTo>
                  <a:lnTo>
                    <a:pt x="227" y="115"/>
                  </a:lnTo>
                  <a:lnTo>
                    <a:pt x="229" y="117"/>
                  </a:lnTo>
                  <a:lnTo>
                    <a:pt x="231" y="117"/>
                  </a:lnTo>
                  <a:lnTo>
                    <a:pt x="233" y="117"/>
                  </a:lnTo>
                  <a:lnTo>
                    <a:pt x="235" y="119"/>
                  </a:lnTo>
                  <a:lnTo>
                    <a:pt x="235" y="121"/>
                  </a:lnTo>
                  <a:lnTo>
                    <a:pt x="236" y="123"/>
                  </a:lnTo>
                  <a:lnTo>
                    <a:pt x="238" y="124"/>
                  </a:lnTo>
                  <a:lnTo>
                    <a:pt x="240" y="126"/>
                  </a:lnTo>
                  <a:lnTo>
                    <a:pt x="242" y="126"/>
                  </a:lnTo>
                  <a:lnTo>
                    <a:pt x="244" y="126"/>
                  </a:lnTo>
                  <a:lnTo>
                    <a:pt x="244" y="128"/>
                  </a:lnTo>
                  <a:lnTo>
                    <a:pt x="246" y="128"/>
                  </a:lnTo>
                  <a:lnTo>
                    <a:pt x="246" y="130"/>
                  </a:lnTo>
                  <a:lnTo>
                    <a:pt x="248" y="134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55" y="138"/>
                  </a:lnTo>
                  <a:lnTo>
                    <a:pt x="257" y="138"/>
                  </a:lnTo>
                  <a:lnTo>
                    <a:pt x="259" y="138"/>
                  </a:lnTo>
                  <a:lnTo>
                    <a:pt x="263" y="138"/>
                  </a:lnTo>
                  <a:lnTo>
                    <a:pt x="267" y="138"/>
                  </a:lnTo>
                  <a:lnTo>
                    <a:pt x="269" y="138"/>
                  </a:lnTo>
                  <a:lnTo>
                    <a:pt x="270" y="136"/>
                  </a:lnTo>
                  <a:lnTo>
                    <a:pt x="272" y="136"/>
                  </a:lnTo>
                  <a:lnTo>
                    <a:pt x="274" y="134"/>
                  </a:lnTo>
                  <a:lnTo>
                    <a:pt x="276" y="134"/>
                  </a:lnTo>
                  <a:lnTo>
                    <a:pt x="278" y="132"/>
                  </a:lnTo>
                  <a:lnTo>
                    <a:pt x="280" y="132"/>
                  </a:lnTo>
                  <a:lnTo>
                    <a:pt x="280" y="130"/>
                  </a:lnTo>
                  <a:lnTo>
                    <a:pt x="282" y="128"/>
                  </a:lnTo>
                  <a:lnTo>
                    <a:pt x="284" y="128"/>
                  </a:lnTo>
                  <a:lnTo>
                    <a:pt x="284" y="126"/>
                  </a:lnTo>
                  <a:lnTo>
                    <a:pt x="286" y="126"/>
                  </a:lnTo>
                  <a:lnTo>
                    <a:pt x="287" y="126"/>
                  </a:lnTo>
                  <a:lnTo>
                    <a:pt x="289" y="124"/>
                  </a:lnTo>
                  <a:lnTo>
                    <a:pt x="291" y="124"/>
                  </a:lnTo>
                  <a:lnTo>
                    <a:pt x="295" y="123"/>
                  </a:lnTo>
                  <a:lnTo>
                    <a:pt x="297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3" y="123"/>
                  </a:lnTo>
                  <a:lnTo>
                    <a:pt x="304" y="123"/>
                  </a:lnTo>
                  <a:lnTo>
                    <a:pt x="306" y="124"/>
                  </a:lnTo>
                  <a:lnTo>
                    <a:pt x="308" y="124"/>
                  </a:lnTo>
                  <a:lnTo>
                    <a:pt x="310" y="124"/>
                  </a:lnTo>
                  <a:lnTo>
                    <a:pt x="312" y="124"/>
                  </a:lnTo>
                  <a:lnTo>
                    <a:pt x="314" y="126"/>
                  </a:lnTo>
                  <a:lnTo>
                    <a:pt x="316" y="128"/>
                  </a:lnTo>
                  <a:lnTo>
                    <a:pt x="318" y="130"/>
                  </a:lnTo>
                  <a:lnTo>
                    <a:pt x="320" y="132"/>
                  </a:lnTo>
                  <a:lnTo>
                    <a:pt x="321" y="132"/>
                  </a:lnTo>
                  <a:lnTo>
                    <a:pt x="323" y="132"/>
                  </a:lnTo>
                  <a:lnTo>
                    <a:pt x="325" y="134"/>
                  </a:lnTo>
                  <a:lnTo>
                    <a:pt x="327" y="134"/>
                  </a:lnTo>
                  <a:lnTo>
                    <a:pt x="329" y="134"/>
                  </a:lnTo>
                  <a:lnTo>
                    <a:pt x="333" y="134"/>
                  </a:lnTo>
                  <a:lnTo>
                    <a:pt x="335" y="136"/>
                  </a:lnTo>
                  <a:lnTo>
                    <a:pt x="337" y="138"/>
                  </a:lnTo>
                  <a:lnTo>
                    <a:pt x="337" y="140"/>
                  </a:lnTo>
                  <a:lnTo>
                    <a:pt x="337" y="142"/>
                  </a:lnTo>
                  <a:lnTo>
                    <a:pt x="335" y="142"/>
                  </a:lnTo>
                  <a:lnTo>
                    <a:pt x="335" y="143"/>
                  </a:lnTo>
                  <a:lnTo>
                    <a:pt x="333" y="145"/>
                  </a:lnTo>
                  <a:lnTo>
                    <a:pt x="333" y="147"/>
                  </a:lnTo>
                  <a:lnTo>
                    <a:pt x="333" y="149"/>
                  </a:lnTo>
                  <a:lnTo>
                    <a:pt x="335" y="151"/>
                  </a:lnTo>
                  <a:lnTo>
                    <a:pt x="335" y="153"/>
                  </a:lnTo>
                  <a:lnTo>
                    <a:pt x="335" y="155"/>
                  </a:lnTo>
                  <a:lnTo>
                    <a:pt x="337" y="157"/>
                  </a:lnTo>
                  <a:lnTo>
                    <a:pt x="337" y="159"/>
                  </a:lnTo>
                  <a:lnTo>
                    <a:pt x="335" y="159"/>
                  </a:lnTo>
                  <a:lnTo>
                    <a:pt x="335" y="160"/>
                  </a:lnTo>
                  <a:lnTo>
                    <a:pt x="335" y="162"/>
                  </a:lnTo>
                  <a:lnTo>
                    <a:pt x="335" y="164"/>
                  </a:lnTo>
                  <a:lnTo>
                    <a:pt x="337" y="164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2" y="168"/>
                  </a:lnTo>
                  <a:lnTo>
                    <a:pt x="344" y="168"/>
                  </a:lnTo>
                  <a:lnTo>
                    <a:pt x="346" y="170"/>
                  </a:lnTo>
                  <a:lnTo>
                    <a:pt x="348" y="170"/>
                  </a:lnTo>
                  <a:lnTo>
                    <a:pt x="350" y="170"/>
                  </a:lnTo>
                  <a:lnTo>
                    <a:pt x="352" y="172"/>
                  </a:lnTo>
                  <a:lnTo>
                    <a:pt x="354" y="174"/>
                  </a:lnTo>
                  <a:lnTo>
                    <a:pt x="355" y="176"/>
                  </a:lnTo>
                  <a:lnTo>
                    <a:pt x="355" y="179"/>
                  </a:lnTo>
                  <a:lnTo>
                    <a:pt x="357" y="179"/>
                  </a:lnTo>
                  <a:lnTo>
                    <a:pt x="357" y="181"/>
                  </a:lnTo>
                  <a:lnTo>
                    <a:pt x="357" y="183"/>
                  </a:lnTo>
                  <a:lnTo>
                    <a:pt x="359" y="185"/>
                  </a:lnTo>
                  <a:lnTo>
                    <a:pt x="361" y="187"/>
                  </a:lnTo>
                  <a:lnTo>
                    <a:pt x="363" y="189"/>
                  </a:lnTo>
                  <a:lnTo>
                    <a:pt x="363" y="191"/>
                  </a:lnTo>
                  <a:lnTo>
                    <a:pt x="367" y="193"/>
                  </a:lnTo>
                  <a:lnTo>
                    <a:pt x="367" y="194"/>
                  </a:lnTo>
                  <a:lnTo>
                    <a:pt x="369" y="194"/>
                  </a:lnTo>
                  <a:lnTo>
                    <a:pt x="371" y="194"/>
                  </a:lnTo>
                  <a:lnTo>
                    <a:pt x="373" y="196"/>
                  </a:lnTo>
                  <a:lnTo>
                    <a:pt x="374" y="196"/>
                  </a:lnTo>
                  <a:lnTo>
                    <a:pt x="376" y="198"/>
                  </a:lnTo>
                  <a:lnTo>
                    <a:pt x="376" y="200"/>
                  </a:lnTo>
                  <a:lnTo>
                    <a:pt x="374" y="200"/>
                  </a:lnTo>
                  <a:lnTo>
                    <a:pt x="374" y="202"/>
                  </a:lnTo>
                  <a:lnTo>
                    <a:pt x="373" y="204"/>
                  </a:lnTo>
                  <a:lnTo>
                    <a:pt x="373" y="206"/>
                  </a:lnTo>
                  <a:lnTo>
                    <a:pt x="371" y="210"/>
                  </a:lnTo>
                  <a:lnTo>
                    <a:pt x="371" y="211"/>
                  </a:lnTo>
                  <a:lnTo>
                    <a:pt x="371" y="213"/>
                  </a:lnTo>
                  <a:lnTo>
                    <a:pt x="373" y="215"/>
                  </a:lnTo>
                  <a:lnTo>
                    <a:pt x="374" y="217"/>
                  </a:lnTo>
                  <a:lnTo>
                    <a:pt x="376" y="217"/>
                  </a:lnTo>
                  <a:lnTo>
                    <a:pt x="378" y="219"/>
                  </a:lnTo>
                  <a:lnTo>
                    <a:pt x="380" y="219"/>
                  </a:lnTo>
                  <a:lnTo>
                    <a:pt x="380" y="221"/>
                  </a:lnTo>
                  <a:lnTo>
                    <a:pt x="382" y="223"/>
                  </a:lnTo>
                  <a:lnTo>
                    <a:pt x="382" y="225"/>
                  </a:lnTo>
                  <a:lnTo>
                    <a:pt x="382" y="227"/>
                  </a:lnTo>
                  <a:lnTo>
                    <a:pt x="384" y="227"/>
                  </a:lnTo>
                  <a:lnTo>
                    <a:pt x="384" y="228"/>
                  </a:lnTo>
                  <a:lnTo>
                    <a:pt x="382" y="230"/>
                  </a:lnTo>
                  <a:lnTo>
                    <a:pt x="380" y="230"/>
                  </a:lnTo>
                  <a:lnTo>
                    <a:pt x="380" y="232"/>
                  </a:lnTo>
                  <a:lnTo>
                    <a:pt x="378" y="232"/>
                  </a:lnTo>
                  <a:lnTo>
                    <a:pt x="376" y="234"/>
                  </a:lnTo>
                  <a:lnTo>
                    <a:pt x="374" y="234"/>
                  </a:lnTo>
                  <a:lnTo>
                    <a:pt x="374" y="236"/>
                  </a:lnTo>
                  <a:lnTo>
                    <a:pt x="376" y="236"/>
                  </a:lnTo>
                  <a:lnTo>
                    <a:pt x="378" y="236"/>
                  </a:lnTo>
                  <a:lnTo>
                    <a:pt x="380" y="238"/>
                  </a:lnTo>
                  <a:lnTo>
                    <a:pt x="382" y="238"/>
                  </a:lnTo>
                  <a:lnTo>
                    <a:pt x="384" y="238"/>
                  </a:lnTo>
                  <a:lnTo>
                    <a:pt x="386" y="238"/>
                  </a:lnTo>
                  <a:lnTo>
                    <a:pt x="390" y="236"/>
                  </a:lnTo>
                  <a:lnTo>
                    <a:pt x="393" y="236"/>
                  </a:lnTo>
                  <a:lnTo>
                    <a:pt x="395" y="236"/>
                  </a:lnTo>
                  <a:lnTo>
                    <a:pt x="397" y="234"/>
                  </a:lnTo>
                  <a:lnTo>
                    <a:pt x="399" y="234"/>
                  </a:lnTo>
                  <a:lnTo>
                    <a:pt x="401" y="234"/>
                  </a:lnTo>
                  <a:lnTo>
                    <a:pt x="403" y="234"/>
                  </a:lnTo>
                  <a:lnTo>
                    <a:pt x="405" y="232"/>
                  </a:lnTo>
                  <a:lnTo>
                    <a:pt x="407" y="232"/>
                  </a:lnTo>
                  <a:lnTo>
                    <a:pt x="408" y="232"/>
                  </a:lnTo>
                  <a:lnTo>
                    <a:pt x="410" y="232"/>
                  </a:lnTo>
                  <a:lnTo>
                    <a:pt x="412" y="232"/>
                  </a:lnTo>
                  <a:lnTo>
                    <a:pt x="414" y="232"/>
                  </a:lnTo>
                  <a:lnTo>
                    <a:pt x="416" y="230"/>
                  </a:lnTo>
                  <a:lnTo>
                    <a:pt x="416" y="228"/>
                  </a:lnTo>
                  <a:lnTo>
                    <a:pt x="418" y="228"/>
                  </a:lnTo>
                  <a:lnTo>
                    <a:pt x="418" y="227"/>
                  </a:lnTo>
                  <a:lnTo>
                    <a:pt x="418" y="225"/>
                  </a:lnTo>
                  <a:lnTo>
                    <a:pt x="418" y="223"/>
                  </a:lnTo>
                  <a:lnTo>
                    <a:pt x="418" y="221"/>
                  </a:lnTo>
                  <a:lnTo>
                    <a:pt x="418" y="219"/>
                  </a:lnTo>
                  <a:lnTo>
                    <a:pt x="418" y="217"/>
                  </a:lnTo>
                  <a:lnTo>
                    <a:pt x="416" y="217"/>
                  </a:lnTo>
                  <a:lnTo>
                    <a:pt x="416" y="215"/>
                  </a:lnTo>
                  <a:lnTo>
                    <a:pt x="414" y="213"/>
                  </a:lnTo>
                  <a:lnTo>
                    <a:pt x="412" y="211"/>
                  </a:lnTo>
                  <a:lnTo>
                    <a:pt x="410" y="210"/>
                  </a:lnTo>
                  <a:lnTo>
                    <a:pt x="408" y="210"/>
                  </a:lnTo>
                  <a:lnTo>
                    <a:pt x="407" y="208"/>
                  </a:lnTo>
                  <a:lnTo>
                    <a:pt x="405" y="206"/>
                  </a:lnTo>
                  <a:lnTo>
                    <a:pt x="401" y="202"/>
                  </a:lnTo>
                  <a:lnTo>
                    <a:pt x="399" y="200"/>
                  </a:lnTo>
                  <a:lnTo>
                    <a:pt x="399" y="198"/>
                  </a:lnTo>
                  <a:lnTo>
                    <a:pt x="397" y="196"/>
                  </a:lnTo>
                  <a:lnTo>
                    <a:pt x="397" y="194"/>
                  </a:lnTo>
                  <a:lnTo>
                    <a:pt x="397" y="193"/>
                  </a:lnTo>
                  <a:lnTo>
                    <a:pt x="395" y="191"/>
                  </a:lnTo>
                  <a:lnTo>
                    <a:pt x="395" y="189"/>
                  </a:lnTo>
                  <a:lnTo>
                    <a:pt x="395" y="187"/>
                  </a:lnTo>
                  <a:lnTo>
                    <a:pt x="393" y="187"/>
                  </a:lnTo>
                  <a:lnTo>
                    <a:pt x="391" y="181"/>
                  </a:lnTo>
                  <a:lnTo>
                    <a:pt x="390" y="179"/>
                  </a:lnTo>
                  <a:lnTo>
                    <a:pt x="390" y="177"/>
                  </a:lnTo>
                  <a:lnTo>
                    <a:pt x="388" y="176"/>
                  </a:lnTo>
                  <a:lnTo>
                    <a:pt x="388" y="174"/>
                  </a:lnTo>
                  <a:lnTo>
                    <a:pt x="386" y="172"/>
                  </a:lnTo>
                  <a:lnTo>
                    <a:pt x="386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4" y="164"/>
                  </a:lnTo>
                  <a:lnTo>
                    <a:pt x="384" y="162"/>
                  </a:lnTo>
                  <a:lnTo>
                    <a:pt x="382" y="160"/>
                  </a:lnTo>
                  <a:lnTo>
                    <a:pt x="382" y="159"/>
                  </a:lnTo>
                  <a:lnTo>
                    <a:pt x="378" y="155"/>
                  </a:lnTo>
                  <a:lnTo>
                    <a:pt x="376" y="153"/>
                  </a:lnTo>
                  <a:lnTo>
                    <a:pt x="374" y="151"/>
                  </a:lnTo>
                  <a:lnTo>
                    <a:pt x="373" y="149"/>
                  </a:lnTo>
                  <a:lnTo>
                    <a:pt x="371" y="147"/>
                  </a:lnTo>
                  <a:lnTo>
                    <a:pt x="369" y="145"/>
                  </a:lnTo>
                  <a:lnTo>
                    <a:pt x="369" y="143"/>
                  </a:lnTo>
                  <a:lnTo>
                    <a:pt x="367" y="142"/>
                  </a:lnTo>
                  <a:lnTo>
                    <a:pt x="367" y="140"/>
                  </a:lnTo>
                  <a:lnTo>
                    <a:pt x="365" y="140"/>
                  </a:lnTo>
                  <a:lnTo>
                    <a:pt x="363" y="140"/>
                  </a:lnTo>
                  <a:lnTo>
                    <a:pt x="361" y="138"/>
                  </a:lnTo>
                  <a:lnTo>
                    <a:pt x="359" y="138"/>
                  </a:lnTo>
                  <a:lnTo>
                    <a:pt x="357" y="138"/>
                  </a:lnTo>
                  <a:lnTo>
                    <a:pt x="355" y="136"/>
                  </a:lnTo>
                  <a:lnTo>
                    <a:pt x="354" y="136"/>
                  </a:lnTo>
                  <a:lnTo>
                    <a:pt x="352" y="134"/>
                  </a:lnTo>
                  <a:lnTo>
                    <a:pt x="350" y="132"/>
                  </a:lnTo>
                  <a:lnTo>
                    <a:pt x="348" y="130"/>
                  </a:lnTo>
                  <a:lnTo>
                    <a:pt x="346" y="128"/>
                  </a:lnTo>
                  <a:lnTo>
                    <a:pt x="346" y="126"/>
                  </a:lnTo>
                  <a:lnTo>
                    <a:pt x="346" y="124"/>
                  </a:lnTo>
                  <a:lnTo>
                    <a:pt x="344" y="124"/>
                  </a:lnTo>
                  <a:lnTo>
                    <a:pt x="344" y="123"/>
                  </a:lnTo>
                  <a:lnTo>
                    <a:pt x="344" y="121"/>
                  </a:lnTo>
                  <a:lnTo>
                    <a:pt x="342" y="121"/>
                  </a:lnTo>
                  <a:lnTo>
                    <a:pt x="342" y="119"/>
                  </a:lnTo>
                  <a:lnTo>
                    <a:pt x="340" y="117"/>
                  </a:lnTo>
                  <a:lnTo>
                    <a:pt x="338" y="115"/>
                  </a:lnTo>
                  <a:lnTo>
                    <a:pt x="338" y="113"/>
                  </a:lnTo>
                  <a:lnTo>
                    <a:pt x="337" y="113"/>
                  </a:lnTo>
                  <a:lnTo>
                    <a:pt x="337" y="111"/>
                  </a:lnTo>
                  <a:lnTo>
                    <a:pt x="335" y="111"/>
                  </a:lnTo>
                  <a:lnTo>
                    <a:pt x="333" y="109"/>
                  </a:lnTo>
                  <a:lnTo>
                    <a:pt x="331" y="109"/>
                  </a:lnTo>
                  <a:lnTo>
                    <a:pt x="329" y="109"/>
                  </a:lnTo>
                  <a:lnTo>
                    <a:pt x="329" y="107"/>
                  </a:lnTo>
                  <a:lnTo>
                    <a:pt x="327" y="106"/>
                  </a:lnTo>
                  <a:lnTo>
                    <a:pt x="325" y="104"/>
                  </a:lnTo>
                  <a:lnTo>
                    <a:pt x="323" y="104"/>
                  </a:lnTo>
                  <a:lnTo>
                    <a:pt x="321" y="102"/>
                  </a:lnTo>
                  <a:lnTo>
                    <a:pt x="321" y="100"/>
                  </a:lnTo>
                  <a:lnTo>
                    <a:pt x="321" y="98"/>
                  </a:lnTo>
                  <a:lnTo>
                    <a:pt x="321" y="96"/>
                  </a:lnTo>
                  <a:lnTo>
                    <a:pt x="321" y="94"/>
                  </a:lnTo>
                  <a:lnTo>
                    <a:pt x="321" y="92"/>
                  </a:lnTo>
                  <a:lnTo>
                    <a:pt x="320" y="92"/>
                  </a:lnTo>
                  <a:lnTo>
                    <a:pt x="320" y="90"/>
                  </a:lnTo>
                  <a:lnTo>
                    <a:pt x="318" y="90"/>
                  </a:lnTo>
                  <a:lnTo>
                    <a:pt x="316" y="90"/>
                  </a:lnTo>
                  <a:lnTo>
                    <a:pt x="314" y="90"/>
                  </a:lnTo>
                  <a:lnTo>
                    <a:pt x="312" y="90"/>
                  </a:lnTo>
                  <a:lnTo>
                    <a:pt x="312" y="89"/>
                  </a:lnTo>
                  <a:lnTo>
                    <a:pt x="310" y="87"/>
                  </a:lnTo>
                  <a:lnTo>
                    <a:pt x="308" y="85"/>
                  </a:lnTo>
                  <a:lnTo>
                    <a:pt x="306" y="83"/>
                  </a:lnTo>
                  <a:lnTo>
                    <a:pt x="306" y="81"/>
                  </a:lnTo>
                  <a:lnTo>
                    <a:pt x="306" y="79"/>
                  </a:lnTo>
                  <a:lnTo>
                    <a:pt x="306" y="77"/>
                  </a:lnTo>
                  <a:lnTo>
                    <a:pt x="306" y="75"/>
                  </a:lnTo>
                  <a:lnTo>
                    <a:pt x="306" y="73"/>
                  </a:lnTo>
                  <a:lnTo>
                    <a:pt x="306" y="72"/>
                  </a:lnTo>
                  <a:lnTo>
                    <a:pt x="304" y="70"/>
                  </a:lnTo>
                  <a:lnTo>
                    <a:pt x="303" y="70"/>
                  </a:lnTo>
                  <a:lnTo>
                    <a:pt x="303" y="68"/>
                  </a:lnTo>
                  <a:lnTo>
                    <a:pt x="301" y="66"/>
                  </a:lnTo>
                  <a:lnTo>
                    <a:pt x="299" y="64"/>
                  </a:lnTo>
                  <a:lnTo>
                    <a:pt x="299" y="62"/>
                  </a:lnTo>
                  <a:lnTo>
                    <a:pt x="301" y="62"/>
                  </a:lnTo>
                  <a:lnTo>
                    <a:pt x="301" y="60"/>
                  </a:lnTo>
                  <a:lnTo>
                    <a:pt x="303" y="60"/>
                  </a:lnTo>
                  <a:lnTo>
                    <a:pt x="303" y="58"/>
                  </a:lnTo>
                  <a:lnTo>
                    <a:pt x="303" y="56"/>
                  </a:lnTo>
                  <a:lnTo>
                    <a:pt x="301" y="55"/>
                  </a:lnTo>
                  <a:lnTo>
                    <a:pt x="301" y="53"/>
                  </a:lnTo>
                  <a:lnTo>
                    <a:pt x="301" y="51"/>
                  </a:lnTo>
                  <a:lnTo>
                    <a:pt x="301" y="49"/>
                  </a:lnTo>
                  <a:lnTo>
                    <a:pt x="301" y="47"/>
                  </a:lnTo>
                  <a:lnTo>
                    <a:pt x="303" y="47"/>
                  </a:lnTo>
                  <a:lnTo>
                    <a:pt x="304" y="45"/>
                  </a:lnTo>
                  <a:lnTo>
                    <a:pt x="306" y="45"/>
                  </a:lnTo>
                  <a:lnTo>
                    <a:pt x="308" y="45"/>
                  </a:lnTo>
                  <a:lnTo>
                    <a:pt x="308" y="43"/>
                  </a:lnTo>
                  <a:lnTo>
                    <a:pt x="310" y="43"/>
                  </a:lnTo>
                  <a:lnTo>
                    <a:pt x="310" y="41"/>
                  </a:lnTo>
                  <a:lnTo>
                    <a:pt x="312" y="39"/>
                  </a:lnTo>
                  <a:lnTo>
                    <a:pt x="312" y="38"/>
                  </a:lnTo>
                  <a:lnTo>
                    <a:pt x="314" y="36"/>
                  </a:lnTo>
                  <a:lnTo>
                    <a:pt x="316" y="36"/>
                  </a:lnTo>
                  <a:lnTo>
                    <a:pt x="316" y="34"/>
                  </a:lnTo>
                  <a:lnTo>
                    <a:pt x="316" y="32"/>
                  </a:lnTo>
                  <a:lnTo>
                    <a:pt x="318" y="32"/>
                  </a:lnTo>
                  <a:lnTo>
                    <a:pt x="318" y="30"/>
                  </a:lnTo>
                  <a:lnTo>
                    <a:pt x="320" y="28"/>
                  </a:lnTo>
                  <a:lnTo>
                    <a:pt x="321" y="26"/>
                  </a:lnTo>
                  <a:lnTo>
                    <a:pt x="321" y="24"/>
                  </a:lnTo>
                  <a:lnTo>
                    <a:pt x="323" y="24"/>
                  </a:lnTo>
                  <a:lnTo>
                    <a:pt x="323" y="22"/>
                  </a:lnTo>
                  <a:lnTo>
                    <a:pt x="325" y="21"/>
                  </a:lnTo>
                  <a:lnTo>
                    <a:pt x="327" y="21"/>
                  </a:lnTo>
                  <a:lnTo>
                    <a:pt x="327" y="19"/>
                  </a:lnTo>
                  <a:lnTo>
                    <a:pt x="329" y="19"/>
                  </a:lnTo>
                  <a:lnTo>
                    <a:pt x="331" y="17"/>
                  </a:lnTo>
                  <a:lnTo>
                    <a:pt x="333" y="17"/>
                  </a:lnTo>
                  <a:lnTo>
                    <a:pt x="335" y="15"/>
                  </a:lnTo>
                  <a:lnTo>
                    <a:pt x="337" y="13"/>
                  </a:lnTo>
                  <a:lnTo>
                    <a:pt x="337" y="11"/>
                  </a:lnTo>
                  <a:lnTo>
                    <a:pt x="338" y="11"/>
                  </a:lnTo>
                  <a:lnTo>
                    <a:pt x="338" y="9"/>
                  </a:lnTo>
                  <a:lnTo>
                    <a:pt x="338" y="7"/>
                  </a:lnTo>
                  <a:lnTo>
                    <a:pt x="340" y="7"/>
                  </a:lnTo>
                  <a:lnTo>
                    <a:pt x="340" y="5"/>
                  </a:lnTo>
                  <a:lnTo>
                    <a:pt x="342" y="5"/>
                  </a:lnTo>
                  <a:lnTo>
                    <a:pt x="344" y="5"/>
                  </a:lnTo>
                  <a:lnTo>
                    <a:pt x="344" y="4"/>
                  </a:lnTo>
                  <a:lnTo>
                    <a:pt x="346" y="4"/>
                  </a:lnTo>
                  <a:lnTo>
                    <a:pt x="348" y="4"/>
                  </a:lnTo>
                  <a:lnTo>
                    <a:pt x="350" y="4"/>
                  </a:lnTo>
                  <a:lnTo>
                    <a:pt x="352" y="2"/>
                  </a:lnTo>
                  <a:lnTo>
                    <a:pt x="354" y="2"/>
                  </a:lnTo>
                  <a:lnTo>
                    <a:pt x="355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882" y="939"/>
              <a:ext cx="386" cy="949"/>
            </a:xfrm>
            <a:custGeom>
              <a:avLst/>
              <a:gdLst>
                <a:gd name="T0" fmla="*/ 185 w 386"/>
                <a:gd name="T1" fmla="*/ 939 h 949"/>
                <a:gd name="T2" fmla="*/ 212 w 386"/>
                <a:gd name="T3" fmla="*/ 924 h 949"/>
                <a:gd name="T4" fmla="*/ 193 w 386"/>
                <a:gd name="T5" fmla="*/ 905 h 949"/>
                <a:gd name="T6" fmla="*/ 163 w 386"/>
                <a:gd name="T7" fmla="*/ 888 h 949"/>
                <a:gd name="T8" fmla="*/ 165 w 386"/>
                <a:gd name="T9" fmla="*/ 851 h 949"/>
                <a:gd name="T10" fmla="*/ 155 w 386"/>
                <a:gd name="T11" fmla="*/ 826 h 949"/>
                <a:gd name="T12" fmla="*/ 172 w 386"/>
                <a:gd name="T13" fmla="*/ 803 h 949"/>
                <a:gd name="T14" fmla="*/ 202 w 386"/>
                <a:gd name="T15" fmla="*/ 777 h 949"/>
                <a:gd name="T16" fmla="*/ 231 w 386"/>
                <a:gd name="T17" fmla="*/ 756 h 949"/>
                <a:gd name="T18" fmla="*/ 270 w 386"/>
                <a:gd name="T19" fmla="*/ 762 h 949"/>
                <a:gd name="T20" fmla="*/ 301 w 386"/>
                <a:gd name="T21" fmla="*/ 786 h 949"/>
                <a:gd name="T22" fmla="*/ 342 w 386"/>
                <a:gd name="T23" fmla="*/ 775 h 949"/>
                <a:gd name="T24" fmla="*/ 359 w 386"/>
                <a:gd name="T25" fmla="*/ 749 h 949"/>
                <a:gd name="T26" fmla="*/ 378 w 386"/>
                <a:gd name="T27" fmla="*/ 720 h 949"/>
                <a:gd name="T28" fmla="*/ 384 w 386"/>
                <a:gd name="T29" fmla="*/ 688 h 949"/>
                <a:gd name="T30" fmla="*/ 369 w 386"/>
                <a:gd name="T31" fmla="*/ 648 h 949"/>
                <a:gd name="T32" fmla="*/ 372 w 386"/>
                <a:gd name="T33" fmla="*/ 596 h 949"/>
                <a:gd name="T34" fmla="*/ 346 w 386"/>
                <a:gd name="T35" fmla="*/ 588 h 949"/>
                <a:gd name="T36" fmla="*/ 320 w 386"/>
                <a:gd name="T37" fmla="*/ 569 h 949"/>
                <a:gd name="T38" fmla="*/ 310 w 386"/>
                <a:gd name="T39" fmla="*/ 541 h 949"/>
                <a:gd name="T40" fmla="*/ 329 w 386"/>
                <a:gd name="T41" fmla="*/ 501 h 949"/>
                <a:gd name="T42" fmla="*/ 337 w 386"/>
                <a:gd name="T43" fmla="*/ 467 h 949"/>
                <a:gd name="T44" fmla="*/ 346 w 386"/>
                <a:gd name="T45" fmla="*/ 441 h 949"/>
                <a:gd name="T46" fmla="*/ 354 w 386"/>
                <a:gd name="T47" fmla="*/ 422 h 949"/>
                <a:gd name="T48" fmla="*/ 376 w 386"/>
                <a:gd name="T49" fmla="*/ 414 h 949"/>
                <a:gd name="T50" fmla="*/ 380 w 386"/>
                <a:gd name="T51" fmla="*/ 382 h 949"/>
                <a:gd name="T52" fmla="*/ 350 w 386"/>
                <a:gd name="T53" fmla="*/ 376 h 949"/>
                <a:gd name="T54" fmla="*/ 321 w 386"/>
                <a:gd name="T55" fmla="*/ 373 h 949"/>
                <a:gd name="T56" fmla="*/ 304 w 386"/>
                <a:gd name="T57" fmla="*/ 348 h 949"/>
                <a:gd name="T58" fmla="*/ 280 w 386"/>
                <a:gd name="T59" fmla="*/ 352 h 949"/>
                <a:gd name="T60" fmla="*/ 259 w 386"/>
                <a:gd name="T61" fmla="*/ 354 h 949"/>
                <a:gd name="T62" fmla="*/ 231 w 386"/>
                <a:gd name="T63" fmla="*/ 356 h 949"/>
                <a:gd name="T64" fmla="*/ 204 w 386"/>
                <a:gd name="T65" fmla="*/ 365 h 949"/>
                <a:gd name="T66" fmla="*/ 180 w 386"/>
                <a:gd name="T67" fmla="*/ 374 h 949"/>
                <a:gd name="T68" fmla="*/ 165 w 386"/>
                <a:gd name="T69" fmla="*/ 390 h 949"/>
                <a:gd name="T70" fmla="*/ 142 w 386"/>
                <a:gd name="T71" fmla="*/ 378 h 949"/>
                <a:gd name="T72" fmla="*/ 142 w 386"/>
                <a:gd name="T73" fmla="*/ 354 h 949"/>
                <a:gd name="T74" fmla="*/ 149 w 386"/>
                <a:gd name="T75" fmla="*/ 327 h 949"/>
                <a:gd name="T76" fmla="*/ 134 w 386"/>
                <a:gd name="T77" fmla="*/ 308 h 949"/>
                <a:gd name="T78" fmla="*/ 108 w 386"/>
                <a:gd name="T79" fmla="*/ 297 h 949"/>
                <a:gd name="T80" fmla="*/ 81 w 386"/>
                <a:gd name="T81" fmla="*/ 305 h 949"/>
                <a:gd name="T82" fmla="*/ 59 w 386"/>
                <a:gd name="T83" fmla="*/ 297 h 949"/>
                <a:gd name="T84" fmla="*/ 34 w 386"/>
                <a:gd name="T85" fmla="*/ 291 h 949"/>
                <a:gd name="T86" fmla="*/ 23 w 386"/>
                <a:gd name="T87" fmla="*/ 259 h 949"/>
                <a:gd name="T88" fmla="*/ 19 w 386"/>
                <a:gd name="T89" fmla="*/ 229 h 949"/>
                <a:gd name="T90" fmla="*/ 6 w 386"/>
                <a:gd name="T91" fmla="*/ 206 h 949"/>
                <a:gd name="T92" fmla="*/ 36 w 386"/>
                <a:gd name="T93" fmla="*/ 201 h 949"/>
                <a:gd name="T94" fmla="*/ 76 w 386"/>
                <a:gd name="T95" fmla="*/ 184 h 949"/>
                <a:gd name="T96" fmla="*/ 97 w 386"/>
                <a:gd name="T97" fmla="*/ 159 h 949"/>
                <a:gd name="T98" fmla="*/ 104 w 386"/>
                <a:gd name="T99" fmla="*/ 133 h 949"/>
                <a:gd name="T100" fmla="*/ 102 w 386"/>
                <a:gd name="T101" fmla="*/ 116 h 949"/>
                <a:gd name="T102" fmla="*/ 114 w 386"/>
                <a:gd name="T103" fmla="*/ 95 h 949"/>
                <a:gd name="T104" fmla="*/ 104 w 386"/>
                <a:gd name="T105" fmla="*/ 78 h 949"/>
                <a:gd name="T106" fmla="*/ 104 w 386"/>
                <a:gd name="T107" fmla="*/ 55 h 949"/>
                <a:gd name="T108" fmla="*/ 115 w 386"/>
                <a:gd name="T109" fmla="*/ 44 h 949"/>
                <a:gd name="T110" fmla="*/ 104 w 386"/>
                <a:gd name="T111" fmla="*/ 29 h 949"/>
                <a:gd name="T112" fmla="*/ 123 w 386"/>
                <a:gd name="T113" fmla="*/ 25 h 949"/>
                <a:gd name="T114" fmla="*/ 151 w 386"/>
                <a:gd name="T115" fmla="*/ 34 h 949"/>
                <a:gd name="T116" fmla="*/ 195 w 386"/>
                <a:gd name="T117" fmla="*/ 53 h 949"/>
                <a:gd name="T118" fmla="*/ 210 w 386"/>
                <a:gd name="T119" fmla="*/ 29 h 949"/>
                <a:gd name="T120" fmla="*/ 235 w 386"/>
                <a:gd name="T121" fmla="*/ 23 h 949"/>
                <a:gd name="T122" fmla="*/ 253 w 386"/>
                <a:gd name="T123" fmla="*/ 10 h 949"/>
                <a:gd name="T124" fmla="*/ 278 w 386"/>
                <a:gd name="T125" fmla="*/ 1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6" h="949">
                  <a:moveTo>
                    <a:pt x="166" y="949"/>
                  </a:moveTo>
                  <a:lnTo>
                    <a:pt x="168" y="949"/>
                  </a:lnTo>
                  <a:lnTo>
                    <a:pt x="168" y="947"/>
                  </a:lnTo>
                  <a:lnTo>
                    <a:pt x="170" y="947"/>
                  </a:lnTo>
                  <a:lnTo>
                    <a:pt x="172" y="947"/>
                  </a:lnTo>
                  <a:lnTo>
                    <a:pt x="174" y="947"/>
                  </a:lnTo>
                  <a:lnTo>
                    <a:pt x="176" y="947"/>
                  </a:lnTo>
                  <a:lnTo>
                    <a:pt x="178" y="947"/>
                  </a:lnTo>
                  <a:lnTo>
                    <a:pt x="180" y="947"/>
                  </a:lnTo>
                  <a:lnTo>
                    <a:pt x="180" y="945"/>
                  </a:lnTo>
                  <a:lnTo>
                    <a:pt x="182" y="945"/>
                  </a:lnTo>
                  <a:lnTo>
                    <a:pt x="182" y="943"/>
                  </a:lnTo>
                  <a:lnTo>
                    <a:pt x="184" y="943"/>
                  </a:lnTo>
                  <a:lnTo>
                    <a:pt x="185" y="941"/>
                  </a:lnTo>
                  <a:lnTo>
                    <a:pt x="185" y="939"/>
                  </a:lnTo>
                  <a:lnTo>
                    <a:pt x="189" y="939"/>
                  </a:lnTo>
                  <a:lnTo>
                    <a:pt x="189" y="937"/>
                  </a:lnTo>
                  <a:lnTo>
                    <a:pt x="191" y="937"/>
                  </a:lnTo>
                  <a:lnTo>
                    <a:pt x="193" y="937"/>
                  </a:lnTo>
                  <a:lnTo>
                    <a:pt x="195" y="937"/>
                  </a:lnTo>
                  <a:lnTo>
                    <a:pt x="197" y="936"/>
                  </a:lnTo>
                  <a:lnTo>
                    <a:pt x="199" y="934"/>
                  </a:lnTo>
                  <a:lnTo>
                    <a:pt x="201" y="934"/>
                  </a:lnTo>
                  <a:lnTo>
                    <a:pt x="202" y="932"/>
                  </a:lnTo>
                  <a:lnTo>
                    <a:pt x="204" y="930"/>
                  </a:lnTo>
                  <a:lnTo>
                    <a:pt x="204" y="928"/>
                  </a:lnTo>
                  <a:lnTo>
                    <a:pt x="206" y="926"/>
                  </a:lnTo>
                  <a:lnTo>
                    <a:pt x="208" y="926"/>
                  </a:lnTo>
                  <a:lnTo>
                    <a:pt x="210" y="924"/>
                  </a:lnTo>
                  <a:lnTo>
                    <a:pt x="212" y="924"/>
                  </a:lnTo>
                  <a:lnTo>
                    <a:pt x="216" y="922"/>
                  </a:lnTo>
                  <a:lnTo>
                    <a:pt x="218" y="920"/>
                  </a:lnTo>
                  <a:lnTo>
                    <a:pt x="216" y="920"/>
                  </a:lnTo>
                  <a:lnTo>
                    <a:pt x="214" y="920"/>
                  </a:lnTo>
                  <a:lnTo>
                    <a:pt x="212" y="920"/>
                  </a:lnTo>
                  <a:lnTo>
                    <a:pt x="208" y="920"/>
                  </a:lnTo>
                  <a:lnTo>
                    <a:pt x="206" y="919"/>
                  </a:lnTo>
                  <a:lnTo>
                    <a:pt x="204" y="919"/>
                  </a:lnTo>
                  <a:lnTo>
                    <a:pt x="202" y="919"/>
                  </a:lnTo>
                  <a:lnTo>
                    <a:pt x="199" y="917"/>
                  </a:lnTo>
                  <a:lnTo>
                    <a:pt x="197" y="915"/>
                  </a:lnTo>
                  <a:lnTo>
                    <a:pt x="195" y="913"/>
                  </a:lnTo>
                  <a:lnTo>
                    <a:pt x="195" y="909"/>
                  </a:lnTo>
                  <a:lnTo>
                    <a:pt x="193" y="907"/>
                  </a:lnTo>
                  <a:lnTo>
                    <a:pt x="193" y="905"/>
                  </a:lnTo>
                  <a:lnTo>
                    <a:pt x="191" y="905"/>
                  </a:lnTo>
                  <a:lnTo>
                    <a:pt x="187" y="903"/>
                  </a:lnTo>
                  <a:lnTo>
                    <a:pt x="185" y="903"/>
                  </a:lnTo>
                  <a:lnTo>
                    <a:pt x="184" y="903"/>
                  </a:lnTo>
                  <a:lnTo>
                    <a:pt x="182" y="903"/>
                  </a:lnTo>
                  <a:lnTo>
                    <a:pt x="176" y="903"/>
                  </a:lnTo>
                  <a:lnTo>
                    <a:pt x="174" y="903"/>
                  </a:lnTo>
                  <a:lnTo>
                    <a:pt x="172" y="903"/>
                  </a:lnTo>
                  <a:lnTo>
                    <a:pt x="170" y="902"/>
                  </a:lnTo>
                  <a:lnTo>
                    <a:pt x="168" y="900"/>
                  </a:lnTo>
                  <a:lnTo>
                    <a:pt x="168" y="898"/>
                  </a:lnTo>
                  <a:lnTo>
                    <a:pt x="168" y="894"/>
                  </a:lnTo>
                  <a:lnTo>
                    <a:pt x="166" y="892"/>
                  </a:lnTo>
                  <a:lnTo>
                    <a:pt x="163" y="890"/>
                  </a:lnTo>
                  <a:lnTo>
                    <a:pt x="163" y="888"/>
                  </a:lnTo>
                  <a:lnTo>
                    <a:pt x="163" y="885"/>
                  </a:lnTo>
                  <a:lnTo>
                    <a:pt x="163" y="883"/>
                  </a:lnTo>
                  <a:lnTo>
                    <a:pt x="165" y="881"/>
                  </a:lnTo>
                  <a:lnTo>
                    <a:pt x="163" y="877"/>
                  </a:lnTo>
                  <a:lnTo>
                    <a:pt x="161" y="875"/>
                  </a:lnTo>
                  <a:lnTo>
                    <a:pt x="159" y="873"/>
                  </a:lnTo>
                  <a:lnTo>
                    <a:pt x="159" y="869"/>
                  </a:lnTo>
                  <a:lnTo>
                    <a:pt x="159" y="868"/>
                  </a:lnTo>
                  <a:lnTo>
                    <a:pt x="159" y="866"/>
                  </a:lnTo>
                  <a:lnTo>
                    <a:pt x="161" y="864"/>
                  </a:lnTo>
                  <a:lnTo>
                    <a:pt x="161" y="860"/>
                  </a:lnTo>
                  <a:lnTo>
                    <a:pt x="161" y="858"/>
                  </a:lnTo>
                  <a:lnTo>
                    <a:pt x="161" y="856"/>
                  </a:lnTo>
                  <a:lnTo>
                    <a:pt x="163" y="852"/>
                  </a:lnTo>
                  <a:lnTo>
                    <a:pt x="165" y="851"/>
                  </a:lnTo>
                  <a:lnTo>
                    <a:pt x="166" y="849"/>
                  </a:lnTo>
                  <a:lnTo>
                    <a:pt x="168" y="847"/>
                  </a:lnTo>
                  <a:lnTo>
                    <a:pt x="170" y="845"/>
                  </a:lnTo>
                  <a:lnTo>
                    <a:pt x="170" y="841"/>
                  </a:lnTo>
                  <a:lnTo>
                    <a:pt x="168" y="839"/>
                  </a:lnTo>
                  <a:lnTo>
                    <a:pt x="166" y="837"/>
                  </a:lnTo>
                  <a:lnTo>
                    <a:pt x="166" y="834"/>
                  </a:lnTo>
                  <a:lnTo>
                    <a:pt x="166" y="832"/>
                  </a:lnTo>
                  <a:lnTo>
                    <a:pt x="166" y="830"/>
                  </a:lnTo>
                  <a:lnTo>
                    <a:pt x="166" y="828"/>
                  </a:lnTo>
                  <a:lnTo>
                    <a:pt x="165" y="826"/>
                  </a:lnTo>
                  <a:lnTo>
                    <a:pt x="163" y="826"/>
                  </a:lnTo>
                  <a:lnTo>
                    <a:pt x="161" y="826"/>
                  </a:lnTo>
                  <a:lnTo>
                    <a:pt x="157" y="826"/>
                  </a:lnTo>
                  <a:lnTo>
                    <a:pt x="155" y="826"/>
                  </a:lnTo>
                  <a:lnTo>
                    <a:pt x="151" y="824"/>
                  </a:lnTo>
                  <a:lnTo>
                    <a:pt x="149" y="824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3" y="820"/>
                  </a:lnTo>
                  <a:lnTo>
                    <a:pt x="155" y="818"/>
                  </a:lnTo>
                  <a:lnTo>
                    <a:pt x="157" y="817"/>
                  </a:lnTo>
                  <a:lnTo>
                    <a:pt x="161" y="815"/>
                  </a:lnTo>
                  <a:lnTo>
                    <a:pt x="163" y="813"/>
                  </a:lnTo>
                  <a:lnTo>
                    <a:pt x="165" y="811"/>
                  </a:lnTo>
                  <a:lnTo>
                    <a:pt x="166" y="809"/>
                  </a:lnTo>
                  <a:lnTo>
                    <a:pt x="168" y="807"/>
                  </a:lnTo>
                  <a:lnTo>
                    <a:pt x="170" y="805"/>
                  </a:lnTo>
                  <a:lnTo>
                    <a:pt x="172" y="803"/>
                  </a:lnTo>
                  <a:lnTo>
                    <a:pt x="174" y="801"/>
                  </a:lnTo>
                  <a:lnTo>
                    <a:pt x="174" y="798"/>
                  </a:lnTo>
                  <a:lnTo>
                    <a:pt x="176" y="796"/>
                  </a:lnTo>
                  <a:lnTo>
                    <a:pt x="176" y="794"/>
                  </a:lnTo>
                  <a:lnTo>
                    <a:pt x="178" y="792"/>
                  </a:lnTo>
                  <a:lnTo>
                    <a:pt x="182" y="792"/>
                  </a:lnTo>
                  <a:lnTo>
                    <a:pt x="185" y="790"/>
                  </a:lnTo>
                  <a:lnTo>
                    <a:pt x="187" y="788"/>
                  </a:lnTo>
                  <a:lnTo>
                    <a:pt x="189" y="786"/>
                  </a:lnTo>
                  <a:lnTo>
                    <a:pt x="191" y="784"/>
                  </a:lnTo>
                  <a:lnTo>
                    <a:pt x="193" y="783"/>
                  </a:lnTo>
                  <a:lnTo>
                    <a:pt x="197" y="781"/>
                  </a:lnTo>
                  <a:lnTo>
                    <a:pt x="199" y="779"/>
                  </a:lnTo>
                  <a:lnTo>
                    <a:pt x="201" y="777"/>
                  </a:lnTo>
                  <a:lnTo>
                    <a:pt x="202" y="777"/>
                  </a:lnTo>
                  <a:lnTo>
                    <a:pt x="202" y="775"/>
                  </a:lnTo>
                  <a:lnTo>
                    <a:pt x="204" y="771"/>
                  </a:lnTo>
                  <a:lnTo>
                    <a:pt x="206" y="767"/>
                  </a:lnTo>
                  <a:lnTo>
                    <a:pt x="208" y="766"/>
                  </a:lnTo>
                  <a:lnTo>
                    <a:pt x="208" y="764"/>
                  </a:lnTo>
                  <a:lnTo>
                    <a:pt x="210" y="762"/>
                  </a:lnTo>
                  <a:lnTo>
                    <a:pt x="214" y="762"/>
                  </a:lnTo>
                  <a:lnTo>
                    <a:pt x="214" y="764"/>
                  </a:lnTo>
                  <a:lnTo>
                    <a:pt x="218" y="767"/>
                  </a:lnTo>
                  <a:lnTo>
                    <a:pt x="219" y="766"/>
                  </a:lnTo>
                  <a:lnTo>
                    <a:pt x="221" y="762"/>
                  </a:lnTo>
                  <a:lnTo>
                    <a:pt x="223" y="758"/>
                  </a:lnTo>
                  <a:lnTo>
                    <a:pt x="227" y="756"/>
                  </a:lnTo>
                  <a:lnTo>
                    <a:pt x="229" y="756"/>
                  </a:lnTo>
                  <a:lnTo>
                    <a:pt x="231" y="756"/>
                  </a:lnTo>
                  <a:lnTo>
                    <a:pt x="235" y="756"/>
                  </a:lnTo>
                  <a:lnTo>
                    <a:pt x="236" y="756"/>
                  </a:lnTo>
                  <a:lnTo>
                    <a:pt x="238" y="754"/>
                  </a:lnTo>
                  <a:lnTo>
                    <a:pt x="242" y="754"/>
                  </a:lnTo>
                  <a:lnTo>
                    <a:pt x="244" y="752"/>
                  </a:lnTo>
                  <a:lnTo>
                    <a:pt x="248" y="752"/>
                  </a:lnTo>
                  <a:lnTo>
                    <a:pt x="252" y="752"/>
                  </a:lnTo>
                  <a:lnTo>
                    <a:pt x="253" y="752"/>
                  </a:lnTo>
                  <a:lnTo>
                    <a:pt x="257" y="752"/>
                  </a:lnTo>
                  <a:lnTo>
                    <a:pt x="261" y="752"/>
                  </a:lnTo>
                  <a:lnTo>
                    <a:pt x="263" y="754"/>
                  </a:lnTo>
                  <a:lnTo>
                    <a:pt x="267" y="756"/>
                  </a:lnTo>
                  <a:lnTo>
                    <a:pt x="269" y="758"/>
                  </a:lnTo>
                  <a:lnTo>
                    <a:pt x="270" y="760"/>
                  </a:lnTo>
                  <a:lnTo>
                    <a:pt x="270" y="762"/>
                  </a:lnTo>
                  <a:lnTo>
                    <a:pt x="272" y="766"/>
                  </a:lnTo>
                  <a:lnTo>
                    <a:pt x="272" y="769"/>
                  </a:lnTo>
                  <a:lnTo>
                    <a:pt x="270" y="773"/>
                  </a:lnTo>
                  <a:lnTo>
                    <a:pt x="270" y="775"/>
                  </a:lnTo>
                  <a:lnTo>
                    <a:pt x="270" y="779"/>
                  </a:lnTo>
                  <a:lnTo>
                    <a:pt x="272" y="781"/>
                  </a:lnTo>
                  <a:lnTo>
                    <a:pt x="274" y="783"/>
                  </a:lnTo>
                  <a:lnTo>
                    <a:pt x="276" y="784"/>
                  </a:lnTo>
                  <a:lnTo>
                    <a:pt x="278" y="786"/>
                  </a:lnTo>
                  <a:lnTo>
                    <a:pt x="282" y="786"/>
                  </a:lnTo>
                  <a:lnTo>
                    <a:pt x="282" y="788"/>
                  </a:lnTo>
                  <a:lnTo>
                    <a:pt x="284" y="788"/>
                  </a:lnTo>
                  <a:lnTo>
                    <a:pt x="297" y="786"/>
                  </a:lnTo>
                  <a:lnTo>
                    <a:pt x="299" y="786"/>
                  </a:lnTo>
                  <a:lnTo>
                    <a:pt x="301" y="786"/>
                  </a:lnTo>
                  <a:lnTo>
                    <a:pt x="304" y="784"/>
                  </a:lnTo>
                  <a:lnTo>
                    <a:pt x="306" y="783"/>
                  </a:lnTo>
                  <a:lnTo>
                    <a:pt x="308" y="781"/>
                  </a:lnTo>
                  <a:lnTo>
                    <a:pt x="312" y="781"/>
                  </a:lnTo>
                  <a:lnTo>
                    <a:pt x="314" y="781"/>
                  </a:lnTo>
                  <a:lnTo>
                    <a:pt x="318" y="781"/>
                  </a:lnTo>
                  <a:lnTo>
                    <a:pt x="320" y="779"/>
                  </a:lnTo>
                  <a:lnTo>
                    <a:pt x="323" y="779"/>
                  </a:lnTo>
                  <a:lnTo>
                    <a:pt x="325" y="777"/>
                  </a:lnTo>
                  <a:lnTo>
                    <a:pt x="329" y="777"/>
                  </a:lnTo>
                  <a:lnTo>
                    <a:pt x="331" y="777"/>
                  </a:lnTo>
                  <a:lnTo>
                    <a:pt x="335" y="777"/>
                  </a:lnTo>
                  <a:lnTo>
                    <a:pt x="337" y="779"/>
                  </a:lnTo>
                  <a:lnTo>
                    <a:pt x="340" y="777"/>
                  </a:lnTo>
                  <a:lnTo>
                    <a:pt x="342" y="775"/>
                  </a:lnTo>
                  <a:lnTo>
                    <a:pt x="342" y="773"/>
                  </a:lnTo>
                  <a:lnTo>
                    <a:pt x="340" y="771"/>
                  </a:lnTo>
                  <a:lnTo>
                    <a:pt x="342" y="767"/>
                  </a:lnTo>
                  <a:lnTo>
                    <a:pt x="344" y="767"/>
                  </a:lnTo>
                  <a:lnTo>
                    <a:pt x="346" y="766"/>
                  </a:lnTo>
                  <a:lnTo>
                    <a:pt x="348" y="764"/>
                  </a:lnTo>
                  <a:lnTo>
                    <a:pt x="350" y="762"/>
                  </a:lnTo>
                  <a:lnTo>
                    <a:pt x="350" y="760"/>
                  </a:lnTo>
                  <a:lnTo>
                    <a:pt x="352" y="758"/>
                  </a:lnTo>
                  <a:lnTo>
                    <a:pt x="354" y="756"/>
                  </a:lnTo>
                  <a:lnTo>
                    <a:pt x="355" y="754"/>
                  </a:lnTo>
                  <a:lnTo>
                    <a:pt x="355" y="752"/>
                  </a:lnTo>
                  <a:lnTo>
                    <a:pt x="357" y="752"/>
                  </a:lnTo>
                  <a:lnTo>
                    <a:pt x="357" y="750"/>
                  </a:lnTo>
                  <a:lnTo>
                    <a:pt x="359" y="749"/>
                  </a:lnTo>
                  <a:lnTo>
                    <a:pt x="361" y="749"/>
                  </a:lnTo>
                  <a:lnTo>
                    <a:pt x="361" y="747"/>
                  </a:lnTo>
                  <a:lnTo>
                    <a:pt x="361" y="745"/>
                  </a:lnTo>
                  <a:lnTo>
                    <a:pt x="361" y="743"/>
                  </a:lnTo>
                  <a:lnTo>
                    <a:pt x="363" y="743"/>
                  </a:lnTo>
                  <a:lnTo>
                    <a:pt x="365" y="739"/>
                  </a:lnTo>
                  <a:lnTo>
                    <a:pt x="365" y="737"/>
                  </a:lnTo>
                  <a:lnTo>
                    <a:pt x="367" y="737"/>
                  </a:lnTo>
                  <a:lnTo>
                    <a:pt x="369" y="735"/>
                  </a:lnTo>
                  <a:lnTo>
                    <a:pt x="371" y="733"/>
                  </a:lnTo>
                  <a:lnTo>
                    <a:pt x="372" y="730"/>
                  </a:lnTo>
                  <a:lnTo>
                    <a:pt x="374" y="726"/>
                  </a:lnTo>
                  <a:lnTo>
                    <a:pt x="376" y="726"/>
                  </a:lnTo>
                  <a:lnTo>
                    <a:pt x="376" y="722"/>
                  </a:lnTo>
                  <a:lnTo>
                    <a:pt x="378" y="720"/>
                  </a:lnTo>
                  <a:lnTo>
                    <a:pt x="380" y="718"/>
                  </a:lnTo>
                  <a:lnTo>
                    <a:pt x="380" y="715"/>
                  </a:lnTo>
                  <a:lnTo>
                    <a:pt x="382" y="713"/>
                  </a:lnTo>
                  <a:lnTo>
                    <a:pt x="384" y="713"/>
                  </a:lnTo>
                  <a:lnTo>
                    <a:pt x="384" y="711"/>
                  </a:lnTo>
                  <a:lnTo>
                    <a:pt x="386" y="707"/>
                  </a:lnTo>
                  <a:lnTo>
                    <a:pt x="386" y="705"/>
                  </a:lnTo>
                  <a:lnTo>
                    <a:pt x="386" y="703"/>
                  </a:lnTo>
                  <a:lnTo>
                    <a:pt x="384" y="699"/>
                  </a:lnTo>
                  <a:lnTo>
                    <a:pt x="384" y="698"/>
                  </a:lnTo>
                  <a:lnTo>
                    <a:pt x="384" y="696"/>
                  </a:lnTo>
                  <a:lnTo>
                    <a:pt x="384" y="694"/>
                  </a:lnTo>
                  <a:lnTo>
                    <a:pt x="384" y="692"/>
                  </a:lnTo>
                  <a:lnTo>
                    <a:pt x="384" y="690"/>
                  </a:lnTo>
                  <a:lnTo>
                    <a:pt x="384" y="688"/>
                  </a:lnTo>
                  <a:lnTo>
                    <a:pt x="384" y="686"/>
                  </a:lnTo>
                  <a:lnTo>
                    <a:pt x="384" y="684"/>
                  </a:lnTo>
                  <a:lnTo>
                    <a:pt x="382" y="681"/>
                  </a:lnTo>
                  <a:lnTo>
                    <a:pt x="380" y="677"/>
                  </a:lnTo>
                  <a:lnTo>
                    <a:pt x="380" y="675"/>
                  </a:lnTo>
                  <a:lnTo>
                    <a:pt x="376" y="671"/>
                  </a:lnTo>
                  <a:lnTo>
                    <a:pt x="376" y="667"/>
                  </a:lnTo>
                  <a:lnTo>
                    <a:pt x="372" y="665"/>
                  </a:lnTo>
                  <a:lnTo>
                    <a:pt x="372" y="664"/>
                  </a:lnTo>
                  <a:lnTo>
                    <a:pt x="371" y="662"/>
                  </a:lnTo>
                  <a:lnTo>
                    <a:pt x="369" y="658"/>
                  </a:lnTo>
                  <a:lnTo>
                    <a:pt x="369" y="656"/>
                  </a:lnTo>
                  <a:lnTo>
                    <a:pt x="367" y="656"/>
                  </a:lnTo>
                  <a:lnTo>
                    <a:pt x="367" y="650"/>
                  </a:lnTo>
                  <a:lnTo>
                    <a:pt x="369" y="648"/>
                  </a:lnTo>
                  <a:lnTo>
                    <a:pt x="369" y="647"/>
                  </a:lnTo>
                  <a:lnTo>
                    <a:pt x="369" y="645"/>
                  </a:lnTo>
                  <a:lnTo>
                    <a:pt x="371" y="643"/>
                  </a:lnTo>
                  <a:lnTo>
                    <a:pt x="372" y="643"/>
                  </a:lnTo>
                  <a:lnTo>
                    <a:pt x="374" y="641"/>
                  </a:lnTo>
                  <a:lnTo>
                    <a:pt x="374" y="639"/>
                  </a:lnTo>
                  <a:lnTo>
                    <a:pt x="374" y="635"/>
                  </a:lnTo>
                  <a:lnTo>
                    <a:pt x="374" y="633"/>
                  </a:lnTo>
                  <a:lnTo>
                    <a:pt x="378" y="626"/>
                  </a:lnTo>
                  <a:lnTo>
                    <a:pt x="380" y="624"/>
                  </a:lnTo>
                  <a:lnTo>
                    <a:pt x="380" y="614"/>
                  </a:lnTo>
                  <a:lnTo>
                    <a:pt x="378" y="607"/>
                  </a:lnTo>
                  <a:lnTo>
                    <a:pt x="378" y="603"/>
                  </a:lnTo>
                  <a:lnTo>
                    <a:pt x="376" y="599"/>
                  </a:lnTo>
                  <a:lnTo>
                    <a:pt x="372" y="596"/>
                  </a:lnTo>
                  <a:lnTo>
                    <a:pt x="371" y="594"/>
                  </a:lnTo>
                  <a:lnTo>
                    <a:pt x="369" y="594"/>
                  </a:lnTo>
                  <a:lnTo>
                    <a:pt x="365" y="592"/>
                  </a:lnTo>
                  <a:lnTo>
                    <a:pt x="365" y="590"/>
                  </a:lnTo>
                  <a:lnTo>
                    <a:pt x="363" y="590"/>
                  </a:lnTo>
                  <a:lnTo>
                    <a:pt x="363" y="588"/>
                  </a:lnTo>
                  <a:lnTo>
                    <a:pt x="361" y="588"/>
                  </a:lnTo>
                  <a:lnTo>
                    <a:pt x="359" y="588"/>
                  </a:lnTo>
                  <a:lnTo>
                    <a:pt x="357" y="588"/>
                  </a:lnTo>
                  <a:lnTo>
                    <a:pt x="355" y="588"/>
                  </a:lnTo>
                  <a:lnTo>
                    <a:pt x="354" y="588"/>
                  </a:lnTo>
                  <a:lnTo>
                    <a:pt x="352" y="588"/>
                  </a:lnTo>
                  <a:lnTo>
                    <a:pt x="350" y="588"/>
                  </a:lnTo>
                  <a:lnTo>
                    <a:pt x="348" y="588"/>
                  </a:lnTo>
                  <a:lnTo>
                    <a:pt x="346" y="588"/>
                  </a:lnTo>
                  <a:lnTo>
                    <a:pt x="344" y="588"/>
                  </a:lnTo>
                  <a:lnTo>
                    <a:pt x="342" y="586"/>
                  </a:lnTo>
                  <a:lnTo>
                    <a:pt x="340" y="586"/>
                  </a:lnTo>
                  <a:lnTo>
                    <a:pt x="338" y="586"/>
                  </a:lnTo>
                  <a:lnTo>
                    <a:pt x="337" y="584"/>
                  </a:lnTo>
                  <a:lnTo>
                    <a:pt x="335" y="582"/>
                  </a:lnTo>
                  <a:lnTo>
                    <a:pt x="331" y="580"/>
                  </a:lnTo>
                  <a:lnTo>
                    <a:pt x="329" y="579"/>
                  </a:lnTo>
                  <a:lnTo>
                    <a:pt x="327" y="579"/>
                  </a:lnTo>
                  <a:lnTo>
                    <a:pt x="327" y="577"/>
                  </a:lnTo>
                  <a:lnTo>
                    <a:pt x="325" y="577"/>
                  </a:lnTo>
                  <a:lnTo>
                    <a:pt x="323" y="575"/>
                  </a:lnTo>
                  <a:lnTo>
                    <a:pt x="321" y="573"/>
                  </a:lnTo>
                  <a:lnTo>
                    <a:pt x="320" y="571"/>
                  </a:lnTo>
                  <a:lnTo>
                    <a:pt x="320" y="569"/>
                  </a:lnTo>
                  <a:lnTo>
                    <a:pt x="318" y="569"/>
                  </a:lnTo>
                  <a:lnTo>
                    <a:pt x="318" y="567"/>
                  </a:lnTo>
                  <a:lnTo>
                    <a:pt x="318" y="565"/>
                  </a:lnTo>
                  <a:lnTo>
                    <a:pt x="316" y="565"/>
                  </a:lnTo>
                  <a:lnTo>
                    <a:pt x="316" y="563"/>
                  </a:lnTo>
                  <a:lnTo>
                    <a:pt x="314" y="563"/>
                  </a:lnTo>
                  <a:lnTo>
                    <a:pt x="314" y="562"/>
                  </a:lnTo>
                  <a:lnTo>
                    <a:pt x="314" y="560"/>
                  </a:lnTo>
                  <a:lnTo>
                    <a:pt x="312" y="560"/>
                  </a:lnTo>
                  <a:lnTo>
                    <a:pt x="314" y="558"/>
                  </a:lnTo>
                  <a:lnTo>
                    <a:pt x="314" y="554"/>
                  </a:lnTo>
                  <a:lnTo>
                    <a:pt x="312" y="550"/>
                  </a:lnTo>
                  <a:lnTo>
                    <a:pt x="312" y="546"/>
                  </a:lnTo>
                  <a:lnTo>
                    <a:pt x="312" y="543"/>
                  </a:lnTo>
                  <a:lnTo>
                    <a:pt x="310" y="541"/>
                  </a:lnTo>
                  <a:lnTo>
                    <a:pt x="310" y="539"/>
                  </a:lnTo>
                  <a:lnTo>
                    <a:pt x="312" y="535"/>
                  </a:lnTo>
                  <a:lnTo>
                    <a:pt x="312" y="531"/>
                  </a:lnTo>
                  <a:lnTo>
                    <a:pt x="316" y="527"/>
                  </a:lnTo>
                  <a:lnTo>
                    <a:pt x="316" y="526"/>
                  </a:lnTo>
                  <a:lnTo>
                    <a:pt x="318" y="524"/>
                  </a:lnTo>
                  <a:lnTo>
                    <a:pt x="318" y="518"/>
                  </a:lnTo>
                  <a:lnTo>
                    <a:pt x="318" y="516"/>
                  </a:lnTo>
                  <a:lnTo>
                    <a:pt x="320" y="514"/>
                  </a:lnTo>
                  <a:lnTo>
                    <a:pt x="320" y="510"/>
                  </a:lnTo>
                  <a:lnTo>
                    <a:pt x="321" y="509"/>
                  </a:lnTo>
                  <a:lnTo>
                    <a:pt x="321" y="507"/>
                  </a:lnTo>
                  <a:lnTo>
                    <a:pt x="323" y="505"/>
                  </a:lnTo>
                  <a:lnTo>
                    <a:pt x="327" y="503"/>
                  </a:lnTo>
                  <a:lnTo>
                    <a:pt x="329" y="501"/>
                  </a:lnTo>
                  <a:lnTo>
                    <a:pt x="331" y="499"/>
                  </a:lnTo>
                  <a:lnTo>
                    <a:pt x="331" y="497"/>
                  </a:lnTo>
                  <a:lnTo>
                    <a:pt x="331" y="493"/>
                  </a:lnTo>
                  <a:lnTo>
                    <a:pt x="331" y="492"/>
                  </a:lnTo>
                  <a:lnTo>
                    <a:pt x="331" y="488"/>
                  </a:lnTo>
                  <a:lnTo>
                    <a:pt x="331" y="486"/>
                  </a:lnTo>
                  <a:lnTo>
                    <a:pt x="331" y="484"/>
                  </a:lnTo>
                  <a:lnTo>
                    <a:pt x="331" y="482"/>
                  </a:lnTo>
                  <a:lnTo>
                    <a:pt x="333" y="480"/>
                  </a:lnTo>
                  <a:lnTo>
                    <a:pt x="333" y="478"/>
                  </a:lnTo>
                  <a:lnTo>
                    <a:pt x="333" y="476"/>
                  </a:lnTo>
                  <a:lnTo>
                    <a:pt x="333" y="475"/>
                  </a:lnTo>
                  <a:lnTo>
                    <a:pt x="333" y="473"/>
                  </a:lnTo>
                  <a:lnTo>
                    <a:pt x="335" y="471"/>
                  </a:lnTo>
                  <a:lnTo>
                    <a:pt x="337" y="467"/>
                  </a:lnTo>
                  <a:lnTo>
                    <a:pt x="338" y="463"/>
                  </a:lnTo>
                  <a:lnTo>
                    <a:pt x="340" y="461"/>
                  </a:lnTo>
                  <a:lnTo>
                    <a:pt x="340" y="459"/>
                  </a:lnTo>
                  <a:lnTo>
                    <a:pt x="338" y="458"/>
                  </a:lnTo>
                  <a:lnTo>
                    <a:pt x="338" y="454"/>
                  </a:lnTo>
                  <a:lnTo>
                    <a:pt x="337" y="454"/>
                  </a:lnTo>
                  <a:lnTo>
                    <a:pt x="337" y="452"/>
                  </a:lnTo>
                  <a:lnTo>
                    <a:pt x="337" y="450"/>
                  </a:lnTo>
                  <a:lnTo>
                    <a:pt x="338" y="448"/>
                  </a:lnTo>
                  <a:lnTo>
                    <a:pt x="340" y="446"/>
                  </a:lnTo>
                  <a:lnTo>
                    <a:pt x="340" y="444"/>
                  </a:lnTo>
                  <a:lnTo>
                    <a:pt x="342" y="442"/>
                  </a:lnTo>
                  <a:lnTo>
                    <a:pt x="342" y="441"/>
                  </a:lnTo>
                  <a:lnTo>
                    <a:pt x="344" y="441"/>
                  </a:lnTo>
                  <a:lnTo>
                    <a:pt x="346" y="441"/>
                  </a:lnTo>
                  <a:lnTo>
                    <a:pt x="346" y="439"/>
                  </a:lnTo>
                  <a:lnTo>
                    <a:pt x="348" y="439"/>
                  </a:lnTo>
                  <a:lnTo>
                    <a:pt x="348" y="437"/>
                  </a:lnTo>
                  <a:lnTo>
                    <a:pt x="350" y="435"/>
                  </a:lnTo>
                  <a:lnTo>
                    <a:pt x="350" y="433"/>
                  </a:lnTo>
                  <a:lnTo>
                    <a:pt x="350" y="431"/>
                  </a:lnTo>
                  <a:lnTo>
                    <a:pt x="348" y="429"/>
                  </a:lnTo>
                  <a:lnTo>
                    <a:pt x="348" y="427"/>
                  </a:lnTo>
                  <a:lnTo>
                    <a:pt x="348" y="425"/>
                  </a:lnTo>
                  <a:lnTo>
                    <a:pt x="348" y="424"/>
                  </a:lnTo>
                  <a:lnTo>
                    <a:pt x="348" y="422"/>
                  </a:lnTo>
                  <a:lnTo>
                    <a:pt x="350" y="420"/>
                  </a:lnTo>
                  <a:lnTo>
                    <a:pt x="352" y="420"/>
                  </a:lnTo>
                  <a:lnTo>
                    <a:pt x="352" y="422"/>
                  </a:lnTo>
                  <a:lnTo>
                    <a:pt x="354" y="422"/>
                  </a:lnTo>
                  <a:lnTo>
                    <a:pt x="355" y="422"/>
                  </a:lnTo>
                  <a:lnTo>
                    <a:pt x="355" y="424"/>
                  </a:lnTo>
                  <a:lnTo>
                    <a:pt x="357" y="424"/>
                  </a:lnTo>
                  <a:lnTo>
                    <a:pt x="359" y="424"/>
                  </a:lnTo>
                  <a:lnTo>
                    <a:pt x="361" y="424"/>
                  </a:lnTo>
                  <a:lnTo>
                    <a:pt x="363" y="424"/>
                  </a:lnTo>
                  <a:lnTo>
                    <a:pt x="365" y="424"/>
                  </a:lnTo>
                  <a:lnTo>
                    <a:pt x="367" y="424"/>
                  </a:lnTo>
                  <a:lnTo>
                    <a:pt x="369" y="424"/>
                  </a:lnTo>
                  <a:lnTo>
                    <a:pt x="371" y="422"/>
                  </a:lnTo>
                  <a:lnTo>
                    <a:pt x="372" y="422"/>
                  </a:lnTo>
                  <a:lnTo>
                    <a:pt x="374" y="420"/>
                  </a:lnTo>
                  <a:lnTo>
                    <a:pt x="376" y="418"/>
                  </a:lnTo>
                  <a:lnTo>
                    <a:pt x="376" y="416"/>
                  </a:lnTo>
                  <a:lnTo>
                    <a:pt x="376" y="414"/>
                  </a:lnTo>
                  <a:lnTo>
                    <a:pt x="376" y="412"/>
                  </a:lnTo>
                  <a:lnTo>
                    <a:pt x="376" y="410"/>
                  </a:lnTo>
                  <a:lnTo>
                    <a:pt x="376" y="408"/>
                  </a:lnTo>
                  <a:lnTo>
                    <a:pt x="378" y="405"/>
                  </a:lnTo>
                  <a:lnTo>
                    <a:pt x="378" y="403"/>
                  </a:lnTo>
                  <a:lnTo>
                    <a:pt x="378" y="399"/>
                  </a:lnTo>
                  <a:lnTo>
                    <a:pt x="378" y="397"/>
                  </a:lnTo>
                  <a:lnTo>
                    <a:pt x="378" y="395"/>
                  </a:lnTo>
                  <a:lnTo>
                    <a:pt x="378" y="391"/>
                  </a:lnTo>
                  <a:lnTo>
                    <a:pt x="378" y="388"/>
                  </a:lnTo>
                  <a:lnTo>
                    <a:pt x="378" y="386"/>
                  </a:lnTo>
                  <a:lnTo>
                    <a:pt x="376" y="386"/>
                  </a:lnTo>
                  <a:lnTo>
                    <a:pt x="376" y="384"/>
                  </a:lnTo>
                  <a:lnTo>
                    <a:pt x="378" y="384"/>
                  </a:lnTo>
                  <a:lnTo>
                    <a:pt x="380" y="382"/>
                  </a:lnTo>
                  <a:lnTo>
                    <a:pt x="380" y="380"/>
                  </a:lnTo>
                  <a:lnTo>
                    <a:pt x="378" y="378"/>
                  </a:lnTo>
                  <a:lnTo>
                    <a:pt x="376" y="376"/>
                  </a:lnTo>
                  <a:lnTo>
                    <a:pt x="374" y="374"/>
                  </a:lnTo>
                  <a:lnTo>
                    <a:pt x="372" y="374"/>
                  </a:lnTo>
                  <a:lnTo>
                    <a:pt x="371" y="374"/>
                  </a:lnTo>
                  <a:lnTo>
                    <a:pt x="369" y="374"/>
                  </a:lnTo>
                  <a:lnTo>
                    <a:pt x="367" y="373"/>
                  </a:lnTo>
                  <a:lnTo>
                    <a:pt x="365" y="374"/>
                  </a:lnTo>
                  <a:lnTo>
                    <a:pt x="361" y="374"/>
                  </a:lnTo>
                  <a:lnTo>
                    <a:pt x="359" y="374"/>
                  </a:lnTo>
                  <a:lnTo>
                    <a:pt x="357" y="374"/>
                  </a:lnTo>
                  <a:lnTo>
                    <a:pt x="354" y="374"/>
                  </a:lnTo>
                  <a:lnTo>
                    <a:pt x="352" y="374"/>
                  </a:lnTo>
                  <a:lnTo>
                    <a:pt x="350" y="376"/>
                  </a:lnTo>
                  <a:lnTo>
                    <a:pt x="348" y="376"/>
                  </a:lnTo>
                  <a:lnTo>
                    <a:pt x="346" y="376"/>
                  </a:lnTo>
                  <a:lnTo>
                    <a:pt x="344" y="376"/>
                  </a:lnTo>
                  <a:lnTo>
                    <a:pt x="342" y="376"/>
                  </a:lnTo>
                  <a:lnTo>
                    <a:pt x="340" y="376"/>
                  </a:lnTo>
                  <a:lnTo>
                    <a:pt x="338" y="374"/>
                  </a:lnTo>
                  <a:lnTo>
                    <a:pt x="337" y="374"/>
                  </a:lnTo>
                  <a:lnTo>
                    <a:pt x="335" y="374"/>
                  </a:lnTo>
                  <a:lnTo>
                    <a:pt x="335" y="373"/>
                  </a:lnTo>
                  <a:lnTo>
                    <a:pt x="331" y="373"/>
                  </a:lnTo>
                  <a:lnTo>
                    <a:pt x="329" y="373"/>
                  </a:lnTo>
                  <a:lnTo>
                    <a:pt x="327" y="373"/>
                  </a:lnTo>
                  <a:lnTo>
                    <a:pt x="325" y="373"/>
                  </a:lnTo>
                  <a:lnTo>
                    <a:pt x="323" y="373"/>
                  </a:lnTo>
                  <a:lnTo>
                    <a:pt x="321" y="373"/>
                  </a:lnTo>
                  <a:lnTo>
                    <a:pt x="320" y="371"/>
                  </a:lnTo>
                  <a:lnTo>
                    <a:pt x="320" y="369"/>
                  </a:lnTo>
                  <a:lnTo>
                    <a:pt x="318" y="367"/>
                  </a:lnTo>
                  <a:lnTo>
                    <a:pt x="318" y="365"/>
                  </a:lnTo>
                  <a:lnTo>
                    <a:pt x="318" y="363"/>
                  </a:lnTo>
                  <a:lnTo>
                    <a:pt x="316" y="363"/>
                  </a:lnTo>
                  <a:lnTo>
                    <a:pt x="314" y="361"/>
                  </a:lnTo>
                  <a:lnTo>
                    <a:pt x="312" y="361"/>
                  </a:lnTo>
                  <a:lnTo>
                    <a:pt x="310" y="359"/>
                  </a:lnTo>
                  <a:lnTo>
                    <a:pt x="308" y="357"/>
                  </a:lnTo>
                  <a:lnTo>
                    <a:pt x="308" y="356"/>
                  </a:lnTo>
                  <a:lnTo>
                    <a:pt x="308" y="354"/>
                  </a:lnTo>
                  <a:lnTo>
                    <a:pt x="308" y="352"/>
                  </a:lnTo>
                  <a:lnTo>
                    <a:pt x="306" y="350"/>
                  </a:lnTo>
                  <a:lnTo>
                    <a:pt x="304" y="348"/>
                  </a:lnTo>
                  <a:lnTo>
                    <a:pt x="303" y="348"/>
                  </a:lnTo>
                  <a:lnTo>
                    <a:pt x="301" y="348"/>
                  </a:lnTo>
                  <a:lnTo>
                    <a:pt x="299" y="350"/>
                  </a:lnTo>
                  <a:lnTo>
                    <a:pt x="297" y="350"/>
                  </a:lnTo>
                  <a:lnTo>
                    <a:pt x="295" y="350"/>
                  </a:lnTo>
                  <a:lnTo>
                    <a:pt x="293" y="352"/>
                  </a:lnTo>
                  <a:lnTo>
                    <a:pt x="293" y="354"/>
                  </a:lnTo>
                  <a:lnTo>
                    <a:pt x="291" y="354"/>
                  </a:lnTo>
                  <a:lnTo>
                    <a:pt x="289" y="354"/>
                  </a:lnTo>
                  <a:lnTo>
                    <a:pt x="287" y="354"/>
                  </a:lnTo>
                  <a:lnTo>
                    <a:pt x="286" y="354"/>
                  </a:lnTo>
                  <a:lnTo>
                    <a:pt x="286" y="352"/>
                  </a:lnTo>
                  <a:lnTo>
                    <a:pt x="284" y="352"/>
                  </a:lnTo>
                  <a:lnTo>
                    <a:pt x="282" y="352"/>
                  </a:lnTo>
                  <a:lnTo>
                    <a:pt x="280" y="352"/>
                  </a:lnTo>
                  <a:lnTo>
                    <a:pt x="278" y="352"/>
                  </a:lnTo>
                  <a:lnTo>
                    <a:pt x="276" y="352"/>
                  </a:lnTo>
                  <a:lnTo>
                    <a:pt x="276" y="350"/>
                  </a:lnTo>
                  <a:lnTo>
                    <a:pt x="274" y="350"/>
                  </a:lnTo>
                  <a:lnTo>
                    <a:pt x="272" y="348"/>
                  </a:lnTo>
                  <a:lnTo>
                    <a:pt x="270" y="348"/>
                  </a:lnTo>
                  <a:lnTo>
                    <a:pt x="270" y="350"/>
                  </a:lnTo>
                  <a:lnTo>
                    <a:pt x="269" y="350"/>
                  </a:lnTo>
                  <a:lnTo>
                    <a:pt x="267" y="350"/>
                  </a:lnTo>
                  <a:lnTo>
                    <a:pt x="267" y="352"/>
                  </a:lnTo>
                  <a:lnTo>
                    <a:pt x="265" y="352"/>
                  </a:lnTo>
                  <a:lnTo>
                    <a:pt x="265" y="354"/>
                  </a:lnTo>
                  <a:lnTo>
                    <a:pt x="263" y="354"/>
                  </a:lnTo>
                  <a:lnTo>
                    <a:pt x="261" y="354"/>
                  </a:lnTo>
                  <a:lnTo>
                    <a:pt x="259" y="354"/>
                  </a:lnTo>
                  <a:lnTo>
                    <a:pt x="257" y="354"/>
                  </a:lnTo>
                  <a:lnTo>
                    <a:pt x="253" y="354"/>
                  </a:lnTo>
                  <a:lnTo>
                    <a:pt x="252" y="354"/>
                  </a:lnTo>
                  <a:lnTo>
                    <a:pt x="250" y="354"/>
                  </a:lnTo>
                  <a:lnTo>
                    <a:pt x="248" y="354"/>
                  </a:lnTo>
                  <a:lnTo>
                    <a:pt x="246" y="356"/>
                  </a:lnTo>
                  <a:lnTo>
                    <a:pt x="244" y="356"/>
                  </a:lnTo>
                  <a:lnTo>
                    <a:pt x="244" y="357"/>
                  </a:lnTo>
                  <a:lnTo>
                    <a:pt x="242" y="357"/>
                  </a:lnTo>
                  <a:lnTo>
                    <a:pt x="240" y="359"/>
                  </a:lnTo>
                  <a:lnTo>
                    <a:pt x="238" y="359"/>
                  </a:lnTo>
                  <a:lnTo>
                    <a:pt x="236" y="359"/>
                  </a:lnTo>
                  <a:lnTo>
                    <a:pt x="235" y="359"/>
                  </a:lnTo>
                  <a:lnTo>
                    <a:pt x="233" y="357"/>
                  </a:lnTo>
                  <a:lnTo>
                    <a:pt x="231" y="356"/>
                  </a:lnTo>
                  <a:lnTo>
                    <a:pt x="229" y="356"/>
                  </a:lnTo>
                  <a:lnTo>
                    <a:pt x="227" y="356"/>
                  </a:lnTo>
                  <a:lnTo>
                    <a:pt x="225" y="356"/>
                  </a:lnTo>
                  <a:lnTo>
                    <a:pt x="223" y="357"/>
                  </a:lnTo>
                  <a:lnTo>
                    <a:pt x="221" y="357"/>
                  </a:lnTo>
                  <a:lnTo>
                    <a:pt x="219" y="357"/>
                  </a:lnTo>
                  <a:lnTo>
                    <a:pt x="219" y="359"/>
                  </a:lnTo>
                  <a:lnTo>
                    <a:pt x="218" y="359"/>
                  </a:lnTo>
                  <a:lnTo>
                    <a:pt x="216" y="361"/>
                  </a:lnTo>
                  <a:lnTo>
                    <a:pt x="214" y="363"/>
                  </a:lnTo>
                  <a:lnTo>
                    <a:pt x="212" y="363"/>
                  </a:lnTo>
                  <a:lnTo>
                    <a:pt x="210" y="365"/>
                  </a:lnTo>
                  <a:lnTo>
                    <a:pt x="208" y="365"/>
                  </a:lnTo>
                  <a:lnTo>
                    <a:pt x="206" y="365"/>
                  </a:lnTo>
                  <a:lnTo>
                    <a:pt x="204" y="365"/>
                  </a:lnTo>
                  <a:lnTo>
                    <a:pt x="202" y="363"/>
                  </a:lnTo>
                  <a:lnTo>
                    <a:pt x="201" y="363"/>
                  </a:lnTo>
                  <a:lnTo>
                    <a:pt x="199" y="363"/>
                  </a:lnTo>
                  <a:lnTo>
                    <a:pt x="195" y="363"/>
                  </a:lnTo>
                  <a:lnTo>
                    <a:pt x="193" y="363"/>
                  </a:lnTo>
                  <a:lnTo>
                    <a:pt x="191" y="365"/>
                  </a:lnTo>
                  <a:lnTo>
                    <a:pt x="189" y="365"/>
                  </a:lnTo>
                  <a:lnTo>
                    <a:pt x="187" y="365"/>
                  </a:lnTo>
                  <a:lnTo>
                    <a:pt x="185" y="365"/>
                  </a:lnTo>
                  <a:lnTo>
                    <a:pt x="184" y="365"/>
                  </a:lnTo>
                  <a:lnTo>
                    <a:pt x="182" y="367"/>
                  </a:lnTo>
                  <a:lnTo>
                    <a:pt x="182" y="369"/>
                  </a:lnTo>
                  <a:lnTo>
                    <a:pt x="180" y="371"/>
                  </a:lnTo>
                  <a:lnTo>
                    <a:pt x="180" y="373"/>
                  </a:lnTo>
                  <a:lnTo>
                    <a:pt x="180" y="374"/>
                  </a:lnTo>
                  <a:lnTo>
                    <a:pt x="182" y="374"/>
                  </a:lnTo>
                  <a:lnTo>
                    <a:pt x="182" y="376"/>
                  </a:lnTo>
                  <a:lnTo>
                    <a:pt x="182" y="378"/>
                  </a:lnTo>
                  <a:lnTo>
                    <a:pt x="184" y="378"/>
                  </a:lnTo>
                  <a:lnTo>
                    <a:pt x="184" y="380"/>
                  </a:lnTo>
                  <a:lnTo>
                    <a:pt x="182" y="380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4"/>
                  </a:lnTo>
                  <a:lnTo>
                    <a:pt x="176" y="384"/>
                  </a:lnTo>
                  <a:lnTo>
                    <a:pt x="172" y="388"/>
                  </a:lnTo>
                  <a:lnTo>
                    <a:pt x="170" y="390"/>
                  </a:lnTo>
                  <a:lnTo>
                    <a:pt x="168" y="390"/>
                  </a:lnTo>
                  <a:lnTo>
                    <a:pt x="166" y="390"/>
                  </a:lnTo>
                  <a:lnTo>
                    <a:pt x="165" y="390"/>
                  </a:lnTo>
                  <a:lnTo>
                    <a:pt x="163" y="390"/>
                  </a:lnTo>
                  <a:lnTo>
                    <a:pt x="161" y="390"/>
                  </a:lnTo>
                  <a:lnTo>
                    <a:pt x="159" y="390"/>
                  </a:lnTo>
                  <a:lnTo>
                    <a:pt x="157" y="390"/>
                  </a:lnTo>
                  <a:lnTo>
                    <a:pt x="155" y="390"/>
                  </a:lnTo>
                  <a:lnTo>
                    <a:pt x="153" y="390"/>
                  </a:lnTo>
                  <a:lnTo>
                    <a:pt x="149" y="388"/>
                  </a:lnTo>
                  <a:lnTo>
                    <a:pt x="148" y="388"/>
                  </a:lnTo>
                  <a:lnTo>
                    <a:pt x="146" y="388"/>
                  </a:lnTo>
                  <a:lnTo>
                    <a:pt x="144" y="386"/>
                  </a:lnTo>
                  <a:lnTo>
                    <a:pt x="142" y="384"/>
                  </a:lnTo>
                  <a:lnTo>
                    <a:pt x="140" y="382"/>
                  </a:lnTo>
                  <a:lnTo>
                    <a:pt x="140" y="380"/>
                  </a:lnTo>
                  <a:lnTo>
                    <a:pt x="142" y="380"/>
                  </a:lnTo>
                  <a:lnTo>
                    <a:pt x="142" y="378"/>
                  </a:lnTo>
                  <a:lnTo>
                    <a:pt x="144" y="376"/>
                  </a:lnTo>
                  <a:lnTo>
                    <a:pt x="144" y="374"/>
                  </a:lnTo>
                  <a:lnTo>
                    <a:pt x="144" y="373"/>
                  </a:lnTo>
                  <a:lnTo>
                    <a:pt x="144" y="371"/>
                  </a:lnTo>
                  <a:lnTo>
                    <a:pt x="146" y="369"/>
                  </a:lnTo>
                  <a:lnTo>
                    <a:pt x="146" y="367"/>
                  </a:lnTo>
                  <a:lnTo>
                    <a:pt x="146" y="365"/>
                  </a:lnTo>
                  <a:lnTo>
                    <a:pt x="146" y="363"/>
                  </a:lnTo>
                  <a:lnTo>
                    <a:pt x="144" y="363"/>
                  </a:lnTo>
                  <a:lnTo>
                    <a:pt x="144" y="361"/>
                  </a:lnTo>
                  <a:lnTo>
                    <a:pt x="144" y="359"/>
                  </a:lnTo>
                  <a:lnTo>
                    <a:pt x="142" y="359"/>
                  </a:lnTo>
                  <a:lnTo>
                    <a:pt x="142" y="357"/>
                  </a:lnTo>
                  <a:lnTo>
                    <a:pt x="142" y="356"/>
                  </a:lnTo>
                  <a:lnTo>
                    <a:pt x="142" y="354"/>
                  </a:lnTo>
                  <a:lnTo>
                    <a:pt x="142" y="352"/>
                  </a:lnTo>
                  <a:lnTo>
                    <a:pt x="140" y="350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42" y="344"/>
                  </a:lnTo>
                  <a:lnTo>
                    <a:pt x="144" y="344"/>
                  </a:lnTo>
                  <a:lnTo>
                    <a:pt x="146" y="342"/>
                  </a:lnTo>
                  <a:lnTo>
                    <a:pt x="148" y="340"/>
                  </a:lnTo>
                  <a:lnTo>
                    <a:pt x="149" y="340"/>
                  </a:lnTo>
                  <a:lnTo>
                    <a:pt x="149" y="337"/>
                  </a:lnTo>
                  <a:lnTo>
                    <a:pt x="151" y="335"/>
                  </a:lnTo>
                  <a:lnTo>
                    <a:pt x="151" y="333"/>
                  </a:lnTo>
                  <a:lnTo>
                    <a:pt x="151" y="331"/>
                  </a:lnTo>
                  <a:lnTo>
                    <a:pt x="151" y="329"/>
                  </a:lnTo>
                  <a:lnTo>
                    <a:pt x="149" y="327"/>
                  </a:lnTo>
                  <a:lnTo>
                    <a:pt x="148" y="325"/>
                  </a:lnTo>
                  <a:lnTo>
                    <a:pt x="148" y="323"/>
                  </a:lnTo>
                  <a:lnTo>
                    <a:pt x="146" y="322"/>
                  </a:lnTo>
                  <a:lnTo>
                    <a:pt x="146" y="320"/>
                  </a:lnTo>
                  <a:lnTo>
                    <a:pt x="146" y="318"/>
                  </a:lnTo>
                  <a:lnTo>
                    <a:pt x="148" y="316"/>
                  </a:lnTo>
                  <a:lnTo>
                    <a:pt x="146" y="316"/>
                  </a:lnTo>
                  <a:lnTo>
                    <a:pt x="146" y="314"/>
                  </a:lnTo>
                  <a:lnTo>
                    <a:pt x="144" y="312"/>
                  </a:lnTo>
                  <a:lnTo>
                    <a:pt x="144" y="310"/>
                  </a:lnTo>
                  <a:lnTo>
                    <a:pt x="142" y="310"/>
                  </a:lnTo>
                  <a:lnTo>
                    <a:pt x="140" y="310"/>
                  </a:lnTo>
                  <a:lnTo>
                    <a:pt x="138" y="310"/>
                  </a:lnTo>
                  <a:lnTo>
                    <a:pt x="136" y="308"/>
                  </a:lnTo>
                  <a:lnTo>
                    <a:pt x="134" y="308"/>
                  </a:lnTo>
                  <a:lnTo>
                    <a:pt x="132" y="306"/>
                  </a:lnTo>
                  <a:lnTo>
                    <a:pt x="131" y="305"/>
                  </a:lnTo>
                  <a:lnTo>
                    <a:pt x="129" y="305"/>
                  </a:lnTo>
                  <a:lnTo>
                    <a:pt x="127" y="306"/>
                  </a:lnTo>
                  <a:lnTo>
                    <a:pt x="125" y="306"/>
                  </a:lnTo>
                  <a:lnTo>
                    <a:pt x="125" y="305"/>
                  </a:lnTo>
                  <a:lnTo>
                    <a:pt x="123" y="305"/>
                  </a:lnTo>
                  <a:lnTo>
                    <a:pt x="121" y="305"/>
                  </a:lnTo>
                  <a:lnTo>
                    <a:pt x="119" y="303"/>
                  </a:lnTo>
                  <a:lnTo>
                    <a:pt x="117" y="303"/>
                  </a:lnTo>
                  <a:lnTo>
                    <a:pt x="115" y="301"/>
                  </a:lnTo>
                  <a:lnTo>
                    <a:pt x="114" y="301"/>
                  </a:lnTo>
                  <a:lnTo>
                    <a:pt x="112" y="299"/>
                  </a:lnTo>
                  <a:lnTo>
                    <a:pt x="110" y="299"/>
                  </a:lnTo>
                  <a:lnTo>
                    <a:pt x="108" y="297"/>
                  </a:lnTo>
                  <a:lnTo>
                    <a:pt x="106" y="297"/>
                  </a:lnTo>
                  <a:lnTo>
                    <a:pt x="104" y="297"/>
                  </a:lnTo>
                  <a:lnTo>
                    <a:pt x="102" y="297"/>
                  </a:lnTo>
                  <a:lnTo>
                    <a:pt x="100" y="297"/>
                  </a:lnTo>
                  <a:lnTo>
                    <a:pt x="100" y="299"/>
                  </a:lnTo>
                  <a:lnTo>
                    <a:pt x="98" y="299"/>
                  </a:lnTo>
                  <a:lnTo>
                    <a:pt x="97" y="299"/>
                  </a:lnTo>
                  <a:lnTo>
                    <a:pt x="95" y="301"/>
                  </a:lnTo>
                  <a:lnTo>
                    <a:pt x="93" y="303"/>
                  </a:lnTo>
                  <a:lnTo>
                    <a:pt x="91" y="305"/>
                  </a:lnTo>
                  <a:lnTo>
                    <a:pt x="89" y="306"/>
                  </a:lnTo>
                  <a:lnTo>
                    <a:pt x="87" y="306"/>
                  </a:lnTo>
                  <a:lnTo>
                    <a:pt x="85" y="306"/>
                  </a:lnTo>
                  <a:lnTo>
                    <a:pt x="83" y="305"/>
                  </a:lnTo>
                  <a:lnTo>
                    <a:pt x="81" y="305"/>
                  </a:lnTo>
                  <a:lnTo>
                    <a:pt x="80" y="305"/>
                  </a:lnTo>
                  <a:lnTo>
                    <a:pt x="78" y="305"/>
                  </a:lnTo>
                  <a:lnTo>
                    <a:pt x="76" y="306"/>
                  </a:lnTo>
                  <a:lnTo>
                    <a:pt x="74" y="306"/>
                  </a:lnTo>
                  <a:lnTo>
                    <a:pt x="72" y="306"/>
                  </a:lnTo>
                  <a:lnTo>
                    <a:pt x="70" y="305"/>
                  </a:lnTo>
                  <a:lnTo>
                    <a:pt x="70" y="303"/>
                  </a:lnTo>
                  <a:lnTo>
                    <a:pt x="68" y="303"/>
                  </a:lnTo>
                  <a:lnTo>
                    <a:pt x="68" y="301"/>
                  </a:lnTo>
                  <a:lnTo>
                    <a:pt x="66" y="299"/>
                  </a:lnTo>
                  <a:lnTo>
                    <a:pt x="64" y="299"/>
                  </a:lnTo>
                  <a:lnTo>
                    <a:pt x="63" y="299"/>
                  </a:lnTo>
                  <a:lnTo>
                    <a:pt x="63" y="297"/>
                  </a:lnTo>
                  <a:lnTo>
                    <a:pt x="61" y="297"/>
                  </a:lnTo>
                  <a:lnTo>
                    <a:pt x="59" y="297"/>
                  </a:lnTo>
                  <a:lnTo>
                    <a:pt x="57" y="295"/>
                  </a:lnTo>
                  <a:lnTo>
                    <a:pt x="55" y="295"/>
                  </a:lnTo>
                  <a:lnTo>
                    <a:pt x="53" y="295"/>
                  </a:lnTo>
                  <a:lnTo>
                    <a:pt x="53" y="293"/>
                  </a:lnTo>
                  <a:lnTo>
                    <a:pt x="51" y="293"/>
                  </a:lnTo>
                  <a:lnTo>
                    <a:pt x="49" y="293"/>
                  </a:lnTo>
                  <a:lnTo>
                    <a:pt x="47" y="293"/>
                  </a:lnTo>
                  <a:lnTo>
                    <a:pt x="46" y="293"/>
                  </a:lnTo>
                  <a:lnTo>
                    <a:pt x="44" y="291"/>
                  </a:lnTo>
                  <a:lnTo>
                    <a:pt x="42" y="289"/>
                  </a:lnTo>
                  <a:lnTo>
                    <a:pt x="40" y="289"/>
                  </a:lnTo>
                  <a:lnTo>
                    <a:pt x="38" y="289"/>
                  </a:lnTo>
                  <a:lnTo>
                    <a:pt x="38" y="291"/>
                  </a:lnTo>
                  <a:lnTo>
                    <a:pt x="36" y="291"/>
                  </a:lnTo>
                  <a:lnTo>
                    <a:pt x="34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12" y="282"/>
                  </a:lnTo>
                  <a:lnTo>
                    <a:pt x="12" y="280"/>
                  </a:lnTo>
                  <a:lnTo>
                    <a:pt x="12" y="276"/>
                  </a:lnTo>
                  <a:lnTo>
                    <a:pt x="13" y="274"/>
                  </a:lnTo>
                  <a:lnTo>
                    <a:pt x="13" y="271"/>
                  </a:lnTo>
                  <a:lnTo>
                    <a:pt x="15" y="271"/>
                  </a:lnTo>
                  <a:lnTo>
                    <a:pt x="15" y="269"/>
                  </a:lnTo>
                  <a:lnTo>
                    <a:pt x="17" y="267"/>
                  </a:lnTo>
                  <a:lnTo>
                    <a:pt x="19" y="265"/>
                  </a:lnTo>
                  <a:lnTo>
                    <a:pt x="21" y="265"/>
                  </a:lnTo>
                  <a:lnTo>
                    <a:pt x="23" y="263"/>
                  </a:lnTo>
                  <a:lnTo>
                    <a:pt x="23" y="261"/>
                  </a:lnTo>
                  <a:lnTo>
                    <a:pt x="23" y="259"/>
                  </a:lnTo>
                  <a:lnTo>
                    <a:pt x="21" y="257"/>
                  </a:lnTo>
                  <a:lnTo>
                    <a:pt x="23" y="255"/>
                  </a:lnTo>
                  <a:lnTo>
                    <a:pt x="23" y="254"/>
                  </a:lnTo>
                  <a:lnTo>
                    <a:pt x="23" y="252"/>
                  </a:lnTo>
                  <a:lnTo>
                    <a:pt x="23" y="248"/>
                  </a:lnTo>
                  <a:lnTo>
                    <a:pt x="23" y="246"/>
                  </a:lnTo>
                  <a:lnTo>
                    <a:pt x="23" y="244"/>
                  </a:lnTo>
                  <a:lnTo>
                    <a:pt x="21" y="242"/>
                  </a:lnTo>
                  <a:lnTo>
                    <a:pt x="21" y="238"/>
                  </a:lnTo>
                  <a:lnTo>
                    <a:pt x="23" y="238"/>
                  </a:lnTo>
                  <a:lnTo>
                    <a:pt x="23" y="237"/>
                  </a:lnTo>
                  <a:lnTo>
                    <a:pt x="23" y="235"/>
                  </a:lnTo>
                  <a:lnTo>
                    <a:pt x="21" y="233"/>
                  </a:lnTo>
                  <a:lnTo>
                    <a:pt x="19" y="231"/>
                  </a:lnTo>
                  <a:lnTo>
                    <a:pt x="19" y="229"/>
                  </a:lnTo>
                  <a:lnTo>
                    <a:pt x="19" y="227"/>
                  </a:lnTo>
                  <a:lnTo>
                    <a:pt x="17" y="225"/>
                  </a:lnTo>
                  <a:lnTo>
                    <a:pt x="15" y="225"/>
                  </a:lnTo>
                  <a:lnTo>
                    <a:pt x="15" y="223"/>
                  </a:lnTo>
                  <a:lnTo>
                    <a:pt x="13" y="223"/>
                  </a:lnTo>
                  <a:lnTo>
                    <a:pt x="12" y="221"/>
                  </a:lnTo>
                  <a:lnTo>
                    <a:pt x="12" y="220"/>
                  </a:lnTo>
                  <a:lnTo>
                    <a:pt x="4" y="218"/>
                  </a:lnTo>
                  <a:lnTo>
                    <a:pt x="4" y="216"/>
                  </a:lnTo>
                  <a:lnTo>
                    <a:pt x="2" y="214"/>
                  </a:lnTo>
                  <a:lnTo>
                    <a:pt x="0" y="212"/>
                  </a:lnTo>
                  <a:lnTo>
                    <a:pt x="0" y="208"/>
                  </a:lnTo>
                  <a:lnTo>
                    <a:pt x="2" y="206"/>
                  </a:lnTo>
                  <a:lnTo>
                    <a:pt x="4" y="206"/>
                  </a:lnTo>
                  <a:lnTo>
                    <a:pt x="6" y="206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2" y="204"/>
                  </a:lnTo>
                  <a:lnTo>
                    <a:pt x="17" y="204"/>
                  </a:lnTo>
                  <a:lnTo>
                    <a:pt x="21" y="204"/>
                  </a:lnTo>
                  <a:lnTo>
                    <a:pt x="23" y="204"/>
                  </a:lnTo>
                  <a:lnTo>
                    <a:pt x="25" y="203"/>
                  </a:lnTo>
                  <a:lnTo>
                    <a:pt x="27" y="203"/>
                  </a:lnTo>
                  <a:lnTo>
                    <a:pt x="29" y="203"/>
                  </a:lnTo>
                  <a:lnTo>
                    <a:pt x="34" y="203"/>
                  </a:lnTo>
                  <a:lnTo>
                    <a:pt x="34" y="201"/>
                  </a:lnTo>
                  <a:lnTo>
                    <a:pt x="34" y="199"/>
                  </a:lnTo>
                  <a:lnTo>
                    <a:pt x="34" y="197"/>
                  </a:lnTo>
                  <a:lnTo>
                    <a:pt x="36" y="199"/>
                  </a:lnTo>
                  <a:lnTo>
                    <a:pt x="36" y="201"/>
                  </a:lnTo>
                  <a:lnTo>
                    <a:pt x="38" y="201"/>
                  </a:lnTo>
                  <a:lnTo>
                    <a:pt x="38" y="203"/>
                  </a:lnTo>
                  <a:lnTo>
                    <a:pt x="38" y="204"/>
                  </a:lnTo>
                  <a:lnTo>
                    <a:pt x="40" y="204"/>
                  </a:lnTo>
                  <a:lnTo>
                    <a:pt x="42" y="206"/>
                  </a:lnTo>
                  <a:lnTo>
                    <a:pt x="44" y="206"/>
                  </a:lnTo>
                  <a:lnTo>
                    <a:pt x="46" y="206"/>
                  </a:lnTo>
                  <a:lnTo>
                    <a:pt x="47" y="206"/>
                  </a:lnTo>
                  <a:lnTo>
                    <a:pt x="55" y="206"/>
                  </a:lnTo>
                  <a:lnTo>
                    <a:pt x="55" y="201"/>
                  </a:lnTo>
                  <a:lnTo>
                    <a:pt x="59" y="197"/>
                  </a:lnTo>
                  <a:lnTo>
                    <a:pt x="66" y="189"/>
                  </a:lnTo>
                  <a:lnTo>
                    <a:pt x="70" y="187"/>
                  </a:lnTo>
                  <a:lnTo>
                    <a:pt x="72" y="186"/>
                  </a:lnTo>
                  <a:lnTo>
                    <a:pt x="76" y="184"/>
                  </a:lnTo>
                  <a:lnTo>
                    <a:pt x="78" y="184"/>
                  </a:lnTo>
                  <a:lnTo>
                    <a:pt x="80" y="182"/>
                  </a:lnTo>
                  <a:lnTo>
                    <a:pt x="81" y="182"/>
                  </a:lnTo>
                  <a:lnTo>
                    <a:pt x="81" y="178"/>
                  </a:lnTo>
                  <a:lnTo>
                    <a:pt x="83" y="176"/>
                  </a:lnTo>
                  <a:lnTo>
                    <a:pt x="85" y="174"/>
                  </a:lnTo>
                  <a:lnTo>
                    <a:pt x="89" y="172"/>
                  </a:lnTo>
                  <a:lnTo>
                    <a:pt x="93" y="170"/>
                  </a:lnTo>
                  <a:lnTo>
                    <a:pt x="95" y="169"/>
                  </a:lnTo>
                  <a:lnTo>
                    <a:pt x="97" y="169"/>
                  </a:lnTo>
                  <a:lnTo>
                    <a:pt x="98" y="167"/>
                  </a:lnTo>
                  <a:lnTo>
                    <a:pt x="97" y="165"/>
                  </a:lnTo>
                  <a:lnTo>
                    <a:pt x="97" y="163"/>
                  </a:lnTo>
                  <a:lnTo>
                    <a:pt x="98" y="161"/>
                  </a:lnTo>
                  <a:lnTo>
                    <a:pt x="97" y="159"/>
                  </a:lnTo>
                  <a:lnTo>
                    <a:pt x="97" y="155"/>
                  </a:lnTo>
                  <a:lnTo>
                    <a:pt x="95" y="153"/>
                  </a:lnTo>
                  <a:lnTo>
                    <a:pt x="95" y="152"/>
                  </a:lnTo>
                  <a:lnTo>
                    <a:pt x="93" y="150"/>
                  </a:lnTo>
                  <a:lnTo>
                    <a:pt x="95" y="148"/>
                  </a:lnTo>
                  <a:lnTo>
                    <a:pt x="97" y="148"/>
                  </a:lnTo>
                  <a:lnTo>
                    <a:pt x="97" y="146"/>
                  </a:lnTo>
                  <a:lnTo>
                    <a:pt x="98" y="144"/>
                  </a:lnTo>
                  <a:lnTo>
                    <a:pt x="98" y="142"/>
                  </a:lnTo>
                  <a:lnTo>
                    <a:pt x="97" y="140"/>
                  </a:lnTo>
                  <a:lnTo>
                    <a:pt x="97" y="138"/>
                  </a:lnTo>
                  <a:lnTo>
                    <a:pt x="98" y="136"/>
                  </a:lnTo>
                  <a:lnTo>
                    <a:pt x="100" y="135"/>
                  </a:lnTo>
                  <a:lnTo>
                    <a:pt x="102" y="133"/>
                  </a:lnTo>
                  <a:lnTo>
                    <a:pt x="104" y="133"/>
                  </a:lnTo>
                  <a:lnTo>
                    <a:pt x="106" y="131"/>
                  </a:lnTo>
                  <a:lnTo>
                    <a:pt x="108" y="129"/>
                  </a:lnTo>
                  <a:lnTo>
                    <a:pt x="108" y="127"/>
                  </a:lnTo>
                  <a:lnTo>
                    <a:pt x="108" y="125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12" y="121"/>
                  </a:lnTo>
                  <a:lnTo>
                    <a:pt x="112" y="119"/>
                  </a:lnTo>
                  <a:lnTo>
                    <a:pt x="112" y="118"/>
                  </a:lnTo>
                  <a:lnTo>
                    <a:pt x="112" y="116"/>
                  </a:lnTo>
                  <a:lnTo>
                    <a:pt x="112" y="114"/>
                  </a:lnTo>
                  <a:lnTo>
                    <a:pt x="110" y="114"/>
                  </a:lnTo>
                  <a:lnTo>
                    <a:pt x="108" y="116"/>
                  </a:lnTo>
                  <a:lnTo>
                    <a:pt x="104" y="116"/>
                  </a:lnTo>
                  <a:lnTo>
                    <a:pt x="102" y="116"/>
                  </a:lnTo>
                  <a:lnTo>
                    <a:pt x="100" y="116"/>
                  </a:lnTo>
                  <a:lnTo>
                    <a:pt x="102" y="114"/>
                  </a:lnTo>
                  <a:lnTo>
                    <a:pt x="102" y="112"/>
                  </a:lnTo>
                  <a:lnTo>
                    <a:pt x="102" y="108"/>
                  </a:lnTo>
                  <a:lnTo>
                    <a:pt x="104" y="106"/>
                  </a:lnTo>
                  <a:lnTo>
                    <a:pt x="106" y="106"/>
                  </a:lnTo>
                  <a:lnTo>
                    <a:pt x="108" y="104"/>
                  </a:lnTo>
                  <a:lnTo>
                    <a:pt x="110" y="104"/>
                  </a:lnTo>
                  <a:lnTo>
                    <a:pt x="112" y="102"/>
                  </a:lnTo>
                  <a:lnTo>
                    <a:pt x="114" y="101"/>
                  </a:lnTo>
                  <a:lnTo>
                    <a:pt x="115" y="101"/>
                  </a:lnTo>
                  <a:lnTo>
                    <a:pt x="115" y="99"/>
                  </a:lnTo>
                  <a:lnTo>
                    <a:pt x="114" y="99"/>
                  </a:lnTo>
                  <a:lnTo>
                    <a:pt x="114" y="97"/>
                  </a:lnTo>
                  <a:lnTo>
                    <a:pt x="114" y="95"/>
                  </a:lnTo>
                  <a:lnTo>
                    <a:pt x="112" y="95"/>
                  </a:lnTo>
                  <a:lnTo>
                    <a:pt x="112" y="93"/>
                  </a:lnTo>
                  <a:lnTo>
                    <a:pt x="110" y="93"/>
                  </a:lnTo>
                  <a:lnTo>
                    <a:pt x="108" y="93"/>
                  </a:lnTo>
                  <a:lnTo>
                    <a:pt x="106" y="93"/>
                  </a:lnTo>
                  <a:lnTo>
                    <a:pt x="104" y="93"/>
                  </a:lnTo>
                  <a:lnTo>
                    <a:pt x="104" y="91"/>
                  </a:lnTo>
                  <a:lnTo>
                    <a:pt x="102" y="91"/>
                  </a:lnTo>
                  <a:lnTo>
                    <a:pt x="100" y="89"/>
                  </a:lnTo>
                  <a:lnTo>
                    <a:pt x="98" y="87"/>
                  </a:lnTo>
                  <a:lnTo>
                    <a:pt x="98" y="85"/>
                  </a:lnTo>
                  <a:lnTo>
                    <a:pt x="100" y="84"/>
                  </a:lnTo>
                  <a:lnTo>
                    <a:pt x="100" y="82"/>
                  </a:lnTo>
                  <a:lnTo>
                    <a:pt x="102" y="82"/>
                  </a:lnTo>
                  <a:lnTo>
                    <a:pt x="104" y="78"/>
                  </a:lnTo>
                  <a:lnTo>
                    <a:pt x="104" y="76"/>
                  </a:lnTo>
                  <a:lnTo>
                    <a:pt x="104" y="74"/>
                  </a:lnTo>
                  <a:lnTo>
                    <a:pt x="102" y="74"/>
                  </a:lnTo>
                  <a:lnTo>
                    <a:pt x="102" y="72"/>
                  </a:lnTo>
                  <a:lnTo>
                    <a:pt x="104" y="68"/>
                  </a:lnTo>
                  <a:lnTo>
                    <a:pt x="104" y="67"/>
                  </a:lnTo>
                  <a:lnTo>
                    <a:pt x="100" y="63"/>
                  </a:lnTo>
                  <a:lnTo>
                    <a:pt x="100" y="59"/>
                  </a:lnTo>
                  <a:lnTo>
                    <a:pt x="100" y="57"/>
                  </a:lnTo>
                  <a:lnTo>
                    <a:pt x="97" y="55"/>
                  </a:lnTo>
                  <a:lnTo>
                    <a:pt x="98" y="55"/>
                  </a:lnTo>
                  <a:lnTo>
                    <a:pt x="100" y="53"/>
                  </a:lnTo>
                  <a:lnTo>
                    <a:pt x="100" y="55"/>
                  </a:lnTo>
                  <a:lnTo>
                    <a:pt x="102" y="55"/>
                  </a:lnTo>
                  <a:lnTo>
                    <a:pt x="104" y="55"/>
                  </a:lnTo>
                  <a:lnTo>
                    <a:pt x="104" y="53"/>
                  </a:lnTo>
                  <a:lnTo>
                    <a:pt x="106" y="53"/>
                  </a:lnTo>
                  <a:lnTo>
                    <a:pt x="108" y="53"/>
                  </a:lnTo>
                  <a:lnTo>
                    <a:pt x="110" y="55"/>
                  </a:lnTo>
                  <a:lnTo>
                    <a:pt x="112" y="55"/>
                  </a:lnTo>
                  <a:lnTo>
                    <a:pt x="114" y="55"/>
                  </a:lnTo>
                  <a:lnTo>
                    <a:pt x="115" y="53"/>
                  </a:lnTo>
                  <a:lnTo>
                    <a:pt x="117" y="51"/>
                  </a:lnTo>
                  <a:lnTo>
                    <a:pt x="117" y="48"/>
                  </a:lnTo>
                  <a:lnTo>
                    <a:pt x="119" y="46"/>
                  </a:lnTo>
                  <a:lnTo>
                    <a:pt x="121" y="46"/>
                  </a:lnTo>
                  <a:lnTo>
                    <a:pt x="121" y="44"/>
                  </a:lnTo>
                  <a:lnTo>
                    <a:pt x="119" y="44"/>
                  </a:lnTo>
                  <a:lnTo>
                    <a:pt x="119" y="46"/>
                  </a:lnTo>
                  <a:lnTo>
                    <a:pt x="115" y="44"/>
                  </a:lnTo>
                  <a:lnTo>
                    <a:pt x="115" y="42"/>
                  </a:lnTo>
                  <a:lnTo>
                    <a:pt x="114" y="42"/>
                  </a:lnTo>
                  <a:lnTo>
                    <a:pt x="112" y="42"/>
                  </a:lnTo>
                  <a:lnTo>
                    <a:pt x="110" y="40"/>
                  </a:lnTo>
                  <a:lnTo>
                    <a:pt x="110" y="38"/>
                  </a:lnTo>
                  <a:lnTo>
                    <a:pt x="108" y="38"/>
                  </a:lnTo>
                  <a:lnTo>
                    <a:pt x="106" y="38"/>
                  </a:lnTo>
                  <a:lnTo>
                    <a:pt x="106" y="36"/>
                  </a:lnTo>
                  <a:lnTo>
                    <a:pt x="104" y="36"/>
                  </a:lnTo>
                  <a:lnTo>
                    <a:pt x="102" y="36"/>
                  </a:lnTo>
                  <a:lnTo>
                    <a:pt x="100" y="36"/>
                  </a:lnTo>
                  <a:lnTo>
                    <a:pt x="100" y="34"/>
                  </a:lnTo>
                  <a:lnTo>
                    <a:pt x="102" y="34"/>
                  </a:lnTo>
                  <a:lnTo>
                    <a:pt x="102" y="33"/>
                  </a:lnTo>
                  <a:lnTo>
                    <a:pt x="104" y="29"/>
                  </a:lnTo>
                  <a:lnTo>
                    <a:pt x="102" y="29"/>
                  </a:lnTo>
                  <a:lnTo>
                    <a:pt x="102" y="27"/>
                  </a:lnTo>
                  <a:lnTo>
                    <a:pt x="104" y="25"/>
                  </a:lnTo>
                  <a:lnTo>
                    <a:pt x="106" y="25"/>
                  </a:lnTo>
                  <a:lnTo>
                    <a:pt x="106" y="23"/>
                  </a:lnTo>
                  <a:lnTo>
                    <a:pt x="106" y="21"/>
                  </a:lnTo>
                  <a:lnTo>
                    <a:pt x="104" y="21"/>
                  </a:lnTo>
                  <a:lnTo>
                    <a:pt x="106" y="19"/>
                  </a:lnTo>
                  <a:lnTo>
                    <a:pt x="110" y="19"/>
                  </a:lnTo>
                  <a:lnTo>
                    <a:pt x="117" y="19"/>
                  </a:lnTo>
                  <a:lnTo>
                    <a:pt x="121" y="19"/>
                  </a:lnTo>
                  <a:lnTo>
                    <a:pt x="121" y="21"/>
                  </a:lnTo>
                  <a:lnTo>
                    <a:pt x="123" y="21"/>
                  </a:lnTo>
                  <a:lnTo>
                    <a:pt x="123" y="23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7" y="23"/>
                  </a:lnTo>
                  <a:lnTo>
                    <a:pt x="127" y="21"/>
                  </a:lnTo>
                  <a:lnTo>
                    <a:pt x="131" y="23"/>
                  </a:lnTo>
                  <a:lnTo>
                    <a:pt x="132" y="23"/>
                  </a:lnTo>
                  <a:lnTo>
                    <a:pt x="134" y="25"/>
                  </a:lnTo>
                  <a:lnTo>
                    <a:pt x="138" y="27"/>
                  </a:lnTo>
                  <a:lnTo>
                    <a:pt x="138" y="29"/>
                  </a:lnTo>
                  <a:lnTo>
                    <a:pt x="140" y="29"/>
                  </a:lnTo>
                  <a:lnTo>
                    <a:pt x="144" y="29"/>
                  </a:lnTo>
                  <a:lnTo>
                    <a:pt x="146" y="29"/>
                  </a:lnTo>
                  <a:lnTo>
                    <a:pt x="148" y="31"/>
                  </a:lnTo>
                  <a:lnTo>
                    <a:pt x="149" y="33"/>
                  </a:lnTo>
                  <a:lnTo>
                    <a:pt x="149" y="34"/>
                  </a:lnTo>
                  <a:lnTo>
                    <a:pt x="151" y="34"/>
                  </a:lnTo>
                  <a:lnTo>
                    <a:pt x="151" y="38"/>
                  </a:lnTo>
                  <a:lnTo>
                    <a:pt x="153" y="42"/>
                  </a:lnTo>
                  <a:lnTo>
                    <a:pt x="155" y="42"/>
                  </a:lnTo>
                  <a:lnTo>
                    <a:pt x="159" y="44"/>
                  </a:lnTo>
                  <a:lnTo>
                    <a:pt x="161" y="46"/>
                  </a:lnTo>
                  <a:lnTo>
                    <a:pt x="163" y="46"/>
                  </a:lnTo>
                  <a:lnTo>
                    <a:pt x="165" y="46"/>
                  </a:lnTo>
                  <a:lnTo>
                    <a:pt x="168" y="46"/>
                  </a:lnTo>
                  <a:lnTo>
                    <a:pt x="172" y="46"/>
                  </a:lnTo>
                  <a:lnTo>
                    <a:pt x="174" y="48"/>
                  </a:lnTo>
                  <a:lnTo>
                    <a:pt x="180" y="48"/>
                  </a:lnTo>
                  <a:lnTo>
                    <a:pt x="184" y="50"/>
                  </a:lnTo>
                  <a:lnTo>
                    <a:pt x="187" y="51"/>
                  </a:lnTo>
                  <a:lnTo>
                    <a:pt x="191" y="51"/>
                  </a:lnTo>
                  <a:lnTo>
                    <a:pt x="195" y="53"/>
                  </a:lnTo>
                  <a:lnTo>
                    <a:pt x="199" y="53"/>
                  </a:lnTo>
                  <a:lnTo>
                    <a:pt x="201" y="53"/>
                  </a:lnTo>
                  <a:lnTo>
                    <a:pt x="202" y="53"/>
                  </a:lnTo>
                  <a:lnTo>
                    <a:pt x="204" y="51"/>
                  </a:lnTo>
                  <a:lnTo>
                    <a:pt x="206" y="53"/>
                  </a:lnTo>
                  <a:lnTo>
                    <a:pt x="208" y="51"/>
                  </a:lnTo>
                  <a:lnTo>
                    <a:pt x="208" y="50"/>
                  </a:lnTo>
                  <a:lnTo>
                    <a:pt x="206" y="50"/>
                  </a:lnTo>
                  <a:lnTo>
                    <a:pt x="206" y="48"/>
                  </a:lnTo>
                  <a:lnTo>
                    <a:pt x="204" y="46"/>
                  </a:lnTo>
                  <a:lnTo>
                    <a:pt x="204" y="44"/>
                  </a:lnTo>
                  <a:lnTo>
                    <a:pt x="206" y="36"/>
                  </a:lnTo>
                  <a:lnTo>
                    <a:pt x="206" y="31"/>
                  </a:lnTo>
                  <a:lnTo>
                    <a:pt x="208" y="29"/>
                  </a:lnTo>
                  <a:lnTo>
                    <a:pt x="210" y="29"/>
                  </a:lnTo>
                  <a:lnTo>
                    <a:pt x="212" y="29"/>
                  </a:lnTo>
                  <a:lnTo>
                    <a:pt x="212" y="25"/>
                  </a:lnTo>
                  <a:lnTo>
                    <a:pt x="210" y="23"/>
                  </a:lnTo>
                  <a:lnTo>
                    <a:pt x="212" y="19"/>
                  </a:lnTo>
                  <a:lnTo>
                    <a:pt x="212" y="16"/>
                  </a:lnTo>
                  <a:lnTo>
                    <a:pt x="214" y="14"/>
                  </a:lnTo>
                  <a:lnTo>
                    <a:pt x="216" y="14"/>
                  </a:lnTo>
                  <a:lnTo>
                    <a:pt x="223" y="16"/>
                  </a:lnTo>
                  <a:lnTo>
                    <a:pt x="225" y="17"/>
                  </a:lnTo>
                  <a:lnTo>
                    <a:pt x="227" y="17"/>
                  </a:lnTo>
                  <a:lnTo>
                    <a:pt x="229" y="17"/>
                  </a:lnTo>
                  <a:lnTo>
                    <a:pt x="231" y="19"/>
                  </a:lnTo>
                  <a:lnTo>
                    <a:pt x="233" y="21"/>
                  </a:lnTo>
                  <a:lnTo>
                    <a:pt x="235" y="21"/>
                  </a:lnTo>
                  <a:lnTo>
                    <a:pt x="235" y="23"/>
                  </a:lnTo>
                  <a:lnTo>
                    <a:pt x="238" y="23"/>
                  </a:lnTo>
                  <a:lnTo>
                    <a:pt x="240" y="25"/>
                  </a:lnTo>
                  <a:lnTo>
                    <a:pt x="242" y="25"/>
                  </a:lnTo>
                  <a:lnTo>
                    <a:pt x="244" y="25"/>
                  </a:lnTo>
                  <a:lnTo>
                    <a:pt x="246" y="25"/>
                  </a:lnTo>
                  <a:lnTo>
                    <a:pt x="248" y="25"/>
                  </a:lnTo>
                  <a:lnTo>
                    <a:pt x="250" y="23"/>
                  </a:lnTo>
                  <a:lnTo>
                    <a:pt x="250" y="21"/>
                  </a:lnTo>
                  <a:lnTo>
                    <a:pt x="252" y="19"/>
                  </a:lnTo>
                  <a:lnTo>
                    <a:pt x="253" y="19"/>
                  </a:lnTo>
                  <a:lnTo>
                    <a:pt x="253" y="17"/>
                  </a:lnTo>
                  <a:lnTo>
                    <a:pt x="255" y="17"/>
                  </a:lnTo>
                  <a:lnTo>
                    <a:pt x="255" y="16"/>
                  </a:lnTo>
                  <a:lnTo>
                    <a:pt x="253" y="14"/>
                  </a:lnTo>
                  <a:lnTo>
                    <a:pt x="253" y="10"/>
                  </a:lnTo>
                  <a:lnTo>
                    <a:pt x="253" y="4"/>
                  </a:lnTo>
                  <a:lnTo>
                    <a:pt x="253" y="2"/>
                  </a:lnTo>
                  <a:lnTo>
                    <a:pt x="253" y="0"/>
                  </a:lnTo>
                  <a:lnTo>
                    <a:pt x="255" y="0"/>
                  </a:lnTo>
                  <a:lnTo>
                    <a:pt x="257" y="2"/>
                  </a:lnTo>
                  <a:lnTo>
                    <a:pt x="259" y="2"/>
                  </a:lnTo>
                  <a:lnTo>
                    <a:pt x="261" y="2"/>
                  </a:lnTo>
                  <a:lnTo>
                    <a:pt x="263" y="2"/>
                  </a:lnTo>
                  <a:lnTo>
                    <a:pt x="265" y="4"/>
                  </a:lnTo>
                  <a:lnTo>
                    <a:pt x="267" y="6"/>
                  </a:lnTo>
                  <a:lnTo>
                    <a:pt x="269" y="6"/>
                  </a:lnTo>
                  <a:lnTo>
                    <a:pt x="270" y="6"/>
                  </a:lnTo>
                  <a:lnTo>
                    <a:pt x="272" y="6"/>
                  </a:lnTo>
                  <a:lnTo>
                    <a:pt x="274" y="8"/>
                  </a:lnTo>
                  <a:lnTo>
                    <a:pt x="278" y="10"/>
                  </a:lnTo>
                  <a:lnTo>
                    <a:pt x="280" y="10"/>
                  </a:lnTo>
                  <a:lnTo>
                    <a:pt x="282" y="12"/>
                  </a:lnTo>
                  <a:lnTo>
                    <a:pt x="284" y="1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889" y="1718"/>
              <a:ext cx="1738" cy="1388"/>
            </a:xfrm>
            <a:custGeom>
              <a:avLst/>
              <a:gdLst>
                <a:gd name="T0" fmla="*/ 958 w 1738"/>
                <a:gd name="T1" fmla="*/ 30 h 1388"/>
                <a:gd name="T2" fmla="*/ 1011 w 1738"/>
                <a:gd name="T3" fmla="*/ 62 h 1388"/>
                <a:gd name="T4" fmla="*/ 1020 w 1738"/>
                <a:gd name="T5" fmla="*/ 109 h 1388"/>
                <a:gd name="T6" fmla="*/ 1045 w 1738"/>
                <a:gd name="T7" fmla="*/ 194 h 1388"/>
                <a:gd name="T8" fmla="*/ 1068 w 1738"/>
                <a:gd name="T9" fmla="*/ 253 h 1388"/>
                <a:gd name="T10" fmla="*/ 1100 w 1738"/>
                <a:gd name="T11" fmla="*/ 310 h 1388"/>
                <a:gd name="T12" fmla="*/ 1185 w 1738"/>
                <a:gd name="T13" fmla="*/ 332 h 1388"/>
                <a:gd name="T14" fmla="*/ 1209 w 1738"/>
                <a:gd name="T15" fmla="*/ 391 h 1388"/>
                <a:gd name="T16" fmla="*/ 1289 w 1738"/>
                <a:gd name="T17" fmla="*/ 404 h 1388"/>
                <a:gd name="T18" fmla="*/ 1366 w 1738"/>
                <a:gd name="T19" fmla="*/ 440 h 1388"/>
                <a:gd name="T20" fmla="*/ 1402 w 1738"/>
                <a:gd name="T21" fmla="*/ 485 h 1388"/>
                <a:gd name="T22" fmla="*/ 1523 w 1738"/>
                <a:gd name="T23" fmla="*/ 521 h 1388"/>
                <a:gd name="T24" fmla="*/ 1591 w 1738"/>
                <a:gd name="T25" fmla="*/ 512 h 1388"/>
                <a:gd name="T26" fmla="*/ 1631 w 1738"/>
                <a:gd name="T27" fmla="*/ 465 h 1388"/>
                <a:gd name="T28" fmla="*/ 1682 w 1738"/>
                <a:gd name="T29" fmla="*/ 448 h 1388"/>
                <a:gd name="T30" fmla="*/ 1727 w 1738"/>
                <a:gd name="T31" fmla="*/ 478 h 1388"/>
                <a:gd name="T32" fmla="*/ 1733 w 1738"/>
                <a:gd name="T33" fmla="*/ 531 h 1388"/>
                <a:gd name="T34" fmla="*/ 1670 w 1738"/>
                <a:gd name="T35" fmla="*/ 606 h 1388"/>
                <a:gd name="T36" fmla="*/ 1650 w 1738"/>
                <a:gd name="T37" fmla="*/ 691 h 1388"/>
                <a:gd name="T38" fmla="*/ 1582 w 1738"/>
                <a:gd name="T39" fmla="*/ 789 h 1388"/>
                <a:gd name="T40" fmla="*/ 1527 w 1738"/>
                <a:gd name="T41" fmla="*/ 854 h 1388"/>
                <a:gd name="T42" fmla="*/ 1474 w 1738"/>
                <a:gd name="T43" fmla="*/ 895 h 1388"/>
                <a:gd name="T44" fmla="*/ 1429 w 1738"/>
                <a:gd name="T45" fmla="*/ 954 h 1388"/>
                <a:gd name="T46" fmla="*/ 1446 w 1738"/>
                <a:gd name="T47" fmla="*/ 1043 h 1388"/>
                <a:gd name="T48" fmla="*/ 1396 w 1738"/>
                <a:gd name="T49" fmla="*/ 1062 h 1388"/>
                <a:gd name="T50" fmla="*/ 1311 w 1738"/>
                <a:gd name="T51" fmla="*/ 1014 h 1388"/>
                <a:gd name="T52" fmla="*/ 1228 w 1738"/>
                <a:gd name="T53" fmla="*/ 1052 h 1388"/>
                <a:gd name="T54" fmla="*/ 1211 w 1738"/>
                <a:gd name="T55" fmla="*/ 1103 h 1388"/>
                <a:gd name="T56" fmla="*/ 1128 w 1738"/>
                <a:gd name="T57" fmla="*/ 1145 h 1388"/>
                <a:gd name="T58" fmla="*/ 900 w 1738"/>
                <a:gd name="T59" fmla="*/ 1245 h 1388"/>
                <a:gd name="T60" fmla="*/ 854 w 1738"/>
                <a:gd name="T61" fmla="*/ 1309 h 1388"/>
                <a:gd name="T62" fmla="*/ 801 w 1738"/>
                <a:gd name="T63" fmla="*/ 1377 h 1388"/>
                <a:gd name="T64" fmla="*/ 667 w 1738"/>
                <a:gd name="T65" fmla="*/ 1311 h 1388"/>
                <a:gd name="T66" fmla="*/ 499 w 1738"/>
                <a:gd name="T67" fmla="*/ 1294 h 1388"/>
                <a:gd name="T68" fmla="*/ 429 w 1738"/>
                <a:gd name="T69" fmla="*/ 1388 h 1388"/>
                <a:gd name="T70" fmla="*/ 304 w 1738"/>
                <a:gd name="T71" fmla="*/ 1311 h 1388"/>
                <a:gd name="T72" fmla="*/ 149 w 1738"/>
                <a:gd name="T73" fmla="*/ 1277 h 1388"/>
                <a:gd name="T74" fmla="*/ 30 w 1738"/>
                <a:gd name="T75" fmla="*/ 1211 h 1388"/>
                <a:gd name="T76" fmla="*/ 29 w 1738"/>
                <a:gd name="T77" fmla="*/ 1080 h 1388"/>
                <a:gd name="T78" fmla="*/ 114 w 1738"/>
                <a:gd name="T79" fmla="*/ 1069 h 1388"/>
                <a:gd name="T80" fmla="*/ 72 w 1738"/>
                <a:gd name="T81" fmla="*/ 1026 h 1388"/>
                <a:gd name="T82" fmla="*/ 144 w 1738"/>
                <a:gd name="T83" fmla="*/ 990 h 1388"/>
                <a:gd name="T84" fmla="*/ 212 w 1738"/>
                <a:gd name="T85" fmla="*/ 946 h 1388"/>
                <a:gd name="T86" fmla="*/ 212 w 1738"/>
                <a:gd name="T87" fmla="*/ 856 h 1388"/>
                <a:gd name="T88" fmla="*/ 221 w 1738"/>
                <a:gd name="T89" fmla="*/ 769 h 1388"/>
                <a:gd name="T90" fmla="*/ 259 w 1738"/>
                <a:gd name="T91" fmla="*/ 716 h 1388"/>
                <a:gd name="T92" fmla="*/ 197 w 1738"/>
                <a:gd name="T93" fmla="*/ 678 h 1388"/>
                <a:gd name="T94" fmla="*/ 149 w 1738"/>
                <a:gd name="T95" fmla="*/ 627 h 1388"/>
                <a:gd name="T96" fmla="*/ 136 w 1738"/>
                <a:gd name="T97" fmla="*/ 580 h 1388"/>
                <a:gd name="T98" fmla="*/ 174 w 1738"/>
                <a:gd name="T99" fmla="*/ 540 h 1388"/>
                <a:gd name="T100" fmla="*/ 182 w 1738"/>
                <a:gd name="T101" fmla="*/ 499 h 1388"/>
                <a:gd name="T102" fmla="*/ 269 w 1738"/>
                <a:gd name="T103" fmla="*/ 489 h 1388"/>
                <a:gd name="T104" fmla="*/ 316 w 1738"/>
                <a:gd name="T105" fmla="*/ 406 h 1388"/>
                <a:gd name="T106" fmla="*/ 388 w 1738"/>
                <a:gd name="T107" fmla="*/ 423 h 1388"/>
                <a:gd name="T108" fmla="*/ 473 w 1738"/>
                <a:gd name="T109" fmla="*/ 404 h 1388"/>
                <a:gd name="T110" fmla="*/ 546 w 1738"/>
                <a:gd name="T111" fmla="*/ 361 h 1388"/>
                <a:gd name="T112" fmla="*/ 580 w 1738"/>
                <a:gd name="T113" fmla="*/ 293 h 1388"/>
                <a:gd name="T114" fmla="*/ 639 w 1738"/>
                <a:gd name="T115" fmla="*/ 238 h 1388"/>
                <a:gd name="T116" fmla="*/ 644 w 1738"/>
                <a:gd name="T117" fmla="*/ 166 h 1388"/>
                <a:gd name="T118" fmla="*/ 680 w 1738"/>
                <a:gd name="T119" fmla="*/ 130 h 1388"/>
                <a:gd name="T120" fmla="*/ 707 w 1738"/>
                <a:gd name="T121" fmla="*/ 60 h 1388"/>
                <a:gd name="T122" fmla="*/ 764 w 1738"/>
                <a:gd name="T123" fmla="*/ 45 h 1388"/>
                <a:gd name="T124" fmla="*/ 820 w 1738"/>
                <a:gd name="T125" fmla="*/ 11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38" h="1388">
                  <a:moveTo>
                    <a:pt x="901" y="9"/>
                  </a:moveTo>
                  <a:lnTo>
                    <a:pt x="901" y="11"/>
                  </a:lnTo>
                  <a:lnTo>
                    <a:pt x="903" y="11"/>
                  </a:lnTo>
                  <a:lnTo>
                    <a:pt x="905" y="13"/>
                  </a:lnTo>
                  <a:lnTo>
                    <a:pt x="905" y="15"/>
                  </a:lnTo>
                  <a:lnTo>
                    <a:pt x="903" y="17"/>
                  </a:lnTo>
                  <a:lnTo>
                    <a:pt x="901" y="17"/>
                  </a:lnTo>
                  <a:lnTo>
                    <a:pt x="900" y="19"/>
                  </a:lnTo>
                  <a:lnTo>
                    <a:pt x="898" y="19"/>
                  </a:lnTo>
                  <a:lnTo>
                    <a:pt x="896" y="21"/>
                  </a:lnTo>
                  <a:lnTo>
                    <a:pt x="898" y="22"/>
                  </a:lnTo>
                  <a:lnTo>
                    <a:pt x="900" y="22"/>
                  </a:lnTo>
                  <a:lnTo>
                    <a:pt x="903" y="24"/>
                  </a:lnTo>
                  <a:lnTo>
                    <a:pt x="907" y="24"/>
                  </a:lnTo>
                  <a:lnTo>
                    <a:pt x="909" y="24"/>
                  </a:lnTo>
                  <a:lnTo>
                    <a:pt x="911" y="24"/>
                  </a:lnTo>
                  <a:lnTo>
                    <a:pt x="913" y="24"/>
                  </a:lnTo>
                  <a:lnTo>
                    <a:pt x="913" y="26"/>
                  </a:lnTo>
                  <a:lnTo>
                    <a:pt x="915" y="26"/>
                  </a:lnTo>
                  <a:lnTo>
                    <a:pt x="915" y="28"/>
                  </a:lnTo>
                  <a:lnTo>
                    <a:pt x="917" y="28"/>
                  </a:lnTo>
                  <a:lnTo>
                    <a:pt x="918" y="28"/>
                  </a:lnTo>
                  <a:lnTo>
                    <a:pt x="920" y="28"/>
                  </a:lnTo>
                  <a:lnTo>
                    <a:pt x="924" y="30"/>
                  </a:lnTo>
                  <a:lnTo>
                    <a:pt x="924" y="26"/>
                  </a:lnTo>
                  <a:lnTo>
                    <a:pt x="926" y="24"/>
                  </a:lnTo>
                  <a:lnTo>
                    <a:pt x="932" y="21"/>
                  </a:lnTo>
                  <a:lnTo>
                    <a:pt x="934" y="21"/>
                  </a:lnTo>
                  <a:lnTo>
                    <a:pt x="941" y="22"/>
                  </a:lnTo>
                  <a:lnTo>
                    <a:pt x="941" y="24"/>
                  </a:lnTo>
                  <a:lnTo>
                    <a:pt x="943" y="26"/>
                  </a:lnTo>
                  <a:lnTo>
                    <a:pt x="943" y="28"/>
                  </a:lnTo>
                  <a:lnTo>
                    <a:pt x="945" y="28"/>
                  </a:lnTo>
                  <a:lnTo>
                    <a:pt x="947" y="28"/>
                  </a:lnTo>
                  <a:lnTo>
                    <a:pt x="949" y="28"/>
                  </a:lnTo>
                  <a:lnTo>
                    <a:pt x="951" y="28"/>
                  </a:lnTo>
                  <a:lnTo>
                    <a:pt x="951" y="30"/>
                  </a:lnTo>
                  <a:lnTo>
                    <a:pt x="952" y="30"/>
                  </a:lnTo>
                  <a:lnTo>
                    <a:pt x="954" y="30"/>
                  </a:lnTo>
                  <a:lnTo>
                    <a:pt x="958" y="30"/>
                  </a:lnTo>
                  <a:lnTo>
                    <a:pt x="960" y="28"/>
                  </a:lnTo>
                  <a:lnTo>
                    <a:pt x="962" y="26"/>
                  </a:lnTo>
                  <a:lnTo>
                    <a:pt x="964" y="24"/>
                  </a:lnTo>
                  <a:lnTo>
                    <a:pt x="966" y="24"/>
                  </a:lnTo>
                  <a:lnTo>
                    <a:pt x="968" y="24"/>
                  </a:lnTo>
                  <a:lnTo>
                    <a:pt x="969" y="26"/>
                  </a:lnTo>
                  <a:lnTo>
                    <a:pt x="973" y="26"/>
                  </a:lnTo>
                  <a:lnTo>
                    <a:pt x="973" y="28"/>
                  </a:lnTo>
                  <a:lnTo>
                    <a:pt x="975" y="30"/>
                  </a:lnTo>
                  <a:lnTo>
                    <a:pt x="977" y="30"/>
                  </a:lnTo>
                  <a:lnTo>
                    <a:pt x="979" y="30"/>
                  </a:lnTo>
                  <a:lnTo>
                    <a:pt x="981" y="32"/>
                  </a:lnTo>
                  <a:lnTo>
                    <a:pt x="983" y="34"/>
                  </a:lnTo>
                  <a:lnTo>
                    <a:pt x="985" y="36"/>
                  </a:lnTo>
                  <a:lnTo>
                    <a:pt x="986" y="36"/>
                  </a:lnTo>
                  <a:lnTo>
                    <a:pt x="986" y="38"/>
                  </a:lnTo>
                  <a:lnTo>
                    <a:pt x="988" y="39"/>
                  </a:lnTo>
                  <a:lnTo>
                    <a:pt x="990" y="39"/>
                  </a:lnTo>
                  <a:lnTo>
                    <a:pt x="988" y="39"/>
                  </a:lnTo>
                  <a:lnTo>
                    <a:pt x="988" y="41"/>
                  </a:lnTo>
                  <a:lnTo>
                    <a:pt x="988" y="43"/>
                  </a:lnTo>
                  <a:lnTo>
                    <a:pt x="986" y="45"/>
                  </a:lnTo>
                  <a:lnTo>
                    <a:pt x="983" y="47"/>
                  </a:lnTo>
                  <a:lnTo>
                    <a:pt x="985" y="47"/>
                  </a:lnTo>
                  <a:lnTo>
                    <a:pt x="985" y="49"/>
                  </a:lnTo>
                  <a:lnTo>
                    <a:pt x="983" y="53"/>
                  </a:lnTo>
                  <a:lnTo>
                    <a:pt x="985" y="53"/>
                  </a:lnTo>
                  <a:lnTo>
                    <a:pt x="983" y="56"/>
                  </a:lnTo>
                  <a:lnTo>
                    <a:pt x="985" y="60"/>
                  </a:lnTo>
                  <a:lnTo>
                    <a:pt x="986" y="60"/>
                  </a:lnTo>
                  <a:lnTo>
                    <a:pt x="988" y="58"/>
                  </a:lnTo>
                  <a:lnTo>
                    <a:pt x="990" y="60"/>
                  </a:lnTo>
                  <a:lnTo>
                    <a:pt x="994" y="60"/>
                  </a:lnTo>
                  <a:lnTo>
                    <a:pt x="996" y="60"/>
                  </a:lnTo>
                  <a:lnTo>
                    <a:pt x="998" y="62"/>
                  </a:lnTo>
                  <a:lnTo>
                    <a:pt x="1000" y="62"/>
                  </a:lnTo>
                  <a:lnTo>
                    <a:pt x="1003" y="64"/>
                  </a:lnTo>
                  <a:lnTo>
                    <a:pt x="1005" y="64"/>
                  </a:lnTo>
                  <a:lnTo>
                    <a:pt x="1009" y="62"/>
                  </a:lnTo>
                  <a:lnTo>
                    <a:pt x="1011" y="62"/>
                  </a:lnTo>
                  <a:lnTo>
                    <a:pt x="1013" y="62"/>
                  </a:lnTo>
                  <a:lnTo>
                    <a:pt x="1015" y="62"/>
                  </a:lnTo>
                  <a:lnTo>
                    <a:pt x="1019" y="62"/>
                  </a:lnTo>
                  <a:lnTo>
                    <a:pt x="1020" y="62"/>
                  </a:lnTo>
                  <a:lnTo>
                    <a:pt x="1024" y="62"/>
                  </a:lnTo>
                  <a:lnTo>
                    <a:pt x="1024" y="64"/>
                  </a:lnTo>
                  <a:lnTo>
                    <a:pt x="1028" y="64"/>
                  </a:lnTo>
                  <a:lnTo>
                    <a:pt x="1030" y="64"/>
                  </a:lnTo>
                  <a:lnTo>
                    <a:pt x="1032" y="62"/>
                  </a:lnTo>
                  <a:lnTo>
                    <a:pt x="1036" y="60"/>
                  </a:lnTo>
                  <a:lnTo>
                    <a:pt x="1039" y="60"/>
                  </a:lnTo>
                  <a:lnTo>
                    <a:pt x="1041" y="60"/>
                  </a:lnTo>
                  <a:lnTo>
                    <a:pt x="1045" y="62"/>
                  </a:lnTo>
                  <a:lnTo>
                    <a:pt x="1045" y="64"/>
                  </a:lnTo>
                  <a:lnTo>
                    <a:pt x="1045" y="66"/>
                  </a:lnTo>
                  <a:lnTo>
                    <a:pt x="1043" y="70"/>
                  </a:lnTo>
                  <a:lnTo>
                    <a:pt x="1043" y="73"/>
                  </a:lnTo>
                  <a:lnTo>
                    <a:pt x="1043" y="75"/>
                  </a:lnTo>
                  <a:lnTo>
                    <a:pt x="1041" y="75"/>
                  </a:lnTo>
                  <a:lnTo>
                    <a:pt x="1043" y="77"/>
                  </a:lnTo>
                  <a:lnTo>
                    <a:pt x="1043" y="81"/>
                  </a:lnTo>
                  <a:lnTo>
                    <a:pt x="1041" y="81"/>
                  </a:lnTo>
                  <a:lnTo>
                    <a:pt x="1039" y="83"/>
                  </a:lnTo>
                  <a:lnTo>
                    <a:pt x="1037" y="85"/>
                  </a:lnTo>
                  <a:lnTo>
                    <a:pt x="1036" y="87"/>
                  </a:lnTo>
                  <a:lnTo>
                    <a:pt x="1034" y="87"/>
                  </a:lnTo>
                  <a:lnTo>
                    <a:pt x="1032" y="85"/>
                  </a:lnTo>
                  <a:lnTo>
                    <a:pt x="1028" y="87"/>
                  </a:lnTo>
                  <a:lnTo>
                    <a:pt x="1026" y="89"/>
                  </a:lnTo>
                  <a:lnTo>
                    <a:pt x="1024" y="90"/>
                  </a:lnTo>
                  <a:lnTo>
                    <a:pt x="1022" y="90"/>
                  </a:lnTo>
                  <a:lnTo>
                    <a:pt x="1020" y="92"/>
                  </a:lnTo>
                  <a:lnTo>
                    <a:pt x="1019" y="94"/>
                  </a:lnTo>
                  <a:lnTo>
                    <a:pt x="1020" y="98"/>
                  </a:lnTo>
                  <a:lnTo>
                    <a:pt x="1019" y="100"/>
                  </a:lnTo>
                  <a:lnTo>
                    <a:pt x="1017" y="100"/>
                  </a:lnTo>
                  <a:lnTo>
                    <a:pt x="1019" y="102"/>
                  </a:lnTo>
                  <a:lnTo>
                    <a:pt x="1019" y="104"/>
                  </a:lnTo>
                  <a:lnTo>
                    <a:pt x="1020" y="106"/>
                  </a:lnTo>
                  <a:lnTo>
                    <a:pt x="1020" y="109"/>
                  </a:lnTo>
                  <a:lnTo>
                    <a:pt x="1022" y="109"/>
                  </a:lnTo>
                  <a:lnTo>
                    <a:pt x="1020" y="115"/>
                  </a:lnTo>
                  <a:lnTo>
                    <a:pt x="1020" y="117"/>
                  </a:lnTo>
                  <a:lnTo>
                    <a:pt x="1020" y="121"/>
                  </a:lnTo>
                  <a:lnTo>
                    <a:pt x="1024" y="123"/>
                  </a:lnTo>
                  <a:lnTo>
                    <a:pt x="1024" y="124"/>
                  </a:lnTo>
                  <a:lnTo>
                    <a:pt x="1024" y="128"/>
                  </a:lnTo>
                  <a:lnTo>
                    <a:pt x="1024" y="132"/>
                  </a:lnTo>
                  <a:lnTo>
                    <a:pt x="1024" y="134"/>
                  </a:lnTo>
                  <a:lnTo>
                    <a:pt x="1026" y="138"/>
                  </a:lnTo>
                  <a:lnTo>
                    <a:pt x="1026" y="140"/>
                  </a:lnTo>
                  <a:lnTo>
                    <a:pt x="1030" y="140"/>
                  </a:lnTo>
                  <a:lnTo>
                    <a:pt x="1032" y="141"/>
                  </a:lnTo>
                  <a:lnTo>
                    <a:pt x="1034" y="141"/>
                  </a:lnTo>
                  <a:lnTo>
                    <a:pt x="1037" y="143"/>
                  </a:lnTo>
                  <a:lnTo>
                    <a:pt x="1041" y="143"/>
                  </a:lnTo>
                  <a:lnTo>
                    <a:pt x="1043" y="143"/>
                  </a:lnTo>
                  <a:lnTo>
                    <a:pt x="1043" y="151"/>
                  </a:lnTo>
                  <a:lnTo>
                    <a:pt x="1045" y="155"/>
                  </a:lnTo>
                  <a:lnTo>
                    <a:pt x="1045" y="157"/>
                  </a:lnTo>
                  <a:lnTo>
                    <a:pt x="1043" y="158"/>
                  </a:lnTo>
                  <a:lnTo>
                    <a:pt x="1043" y="160"/>
                  </a:lnTo>
                  <a:lnTo>
                    <a:pt x="1041" y="160"/>
                  </a:lnTo>
                  <a:lnTo>
                    <a:pt x="1041" y="162"/>
                  </a:lnTo>
                  <a:lnTo>
                    <a:pt x="1041" y="164"/>
                  </a:lnTo>
                  <a:lnTo>
                    <a:pt x="1039" y="168"/>
                  </a:lnTo>
                  <a:lnTo>
                    <a:pt x="1037" y="170"/>
                  </a:lnTo>
                  <a:lnTo>
                    <a:pt x="1036" y="174"/>
                  </a:lnTo>
                  <a:lnTo>
                    <a:pt x="1036" y="175"/>
                  </a:lnTo>
                  <a:lnTo>
                    <a:pt x="1036" y="177"/>
                  </a:lnTo>
                  <a:lnTo>
                    <a:pt x="1034" y="177"/>
                  </a:lnTo>
                  <a:lnTo>
                    <a:pt x="1034" y="183"/>
                  </a:lnTo>
                  <a:lnTo>
                    <a:pt x="1036" y="183"/>
                  </a:lnTo>
                  <a:lnTo>
                    <a:pt x="1036" y="187"/>
                  </a:lnTo>
                  <a:lnTo>
                    <a:pt x="1036" y="191"/>
                  </a:lnTo>
                  <a:lnTo>
                    <a:pt x="1037" y="194"/>
                  </a:lnTo>
                  <a:lnTo>
                    <a:pt x="1037" y="196"/>
                  </a:lnTo>
                  <a:lnTo>
                    <a:pt x="1041" y="196"/>
                  </a:lnTo>
                  <a:lnTo>
                    <a:pt x="1043" y="196"/>
                  </a:lnTo>
                  <a:lnTo>
                    <a:pt x="1045" y="194"/>
                  </a:lnTo>
                  <a:lnTo>
                    <a:pt x="1047" y="194"/>
                  </a:lnTo>
                  <a:lnTo>
                    <a:pt x="1049" y="194"/>
                  </a:lnTo>
                  <a:lnTo>
                    <a:pt x="1051" y="192"/>
                  </a:lnTo>
                  <a:lnTo>
                    <a:pt x="1054" y="192"/>
                  </a:lnTo>
                  <a:lnTo>
                    <a:pt x="1058" y="192"/>
                  </a:lnTo>
                  <a:lnTo>
                    <a:pt x="1060" y="192"/>
                  </a:lnTo>
                  <a:lnTo>
                    <a:pt x="1062" y="194"/>
                  </a:lnTo>
                  <a:lnTo>
                    <a:pt x="1064" y="194"/>
                  </a:lnTo>
                  <a:lnTo>
                    <a:pt x="1066" y="196"/>
                  </a:lnTo>
                  <a:lnTo>
                    <a:pt x="1070" y="200"/>
                  </a:lnTo>
                  <a:lnTo>
                    <a:pt x="1071" y="198"/>
                  </a:lnTo>
                  <a:lnTo>
                    <a:pt x="1073" y="200"/>
                  </a:lnTo>
                  <a:lnTo>
                    <a:pt x="1075" y="200"/>
                  </a:lnTo>
                  <a:lnTo>
                    <a:pt x="1075" y="202"/>
                  </a:lnTo>
                  <a:lnTo>
                    <a:pt x="1075" y="204"/>
                  </a:lnTo>
                  <a:lnTo>
                    <a:pt x="1077" y="204"/>
                  </a:lnTo>
                  <a:lnTo>
                    <a:pt x="1077" y="208"/>
                  </a:lnTo>
                  <a:lnTo>
                    <a:pt x="1077" y="209"/>
                  </a:lnTo>
                  <a:lnTo>
                    <a:pt x="1079" y="211"/>
                  </a:lnTo>
                  <a:lnTo>
                    <a:pt x="1079" y="213"/>
                  </a:lnTo>
                  <a:lnTo>
                    <a:pt x="1079" y="215"/>
                  </a:lnTo>
                  <a:lnTo>
                    <a:pt x="1079" y="217"/>
                  </a:lnTo>
                  <a:lnTo>
                    <a:pt x="1079" y="219"/>
                  </a:lnTo>
                  <a:lnTo>
                    <a:pt x="1075" y="223"/>
                  </a:lnTo>
                  <a:lnTo>
                    <a:pt x="1073" y="226"/>
                  </a:lnTo>
                  <a:lnTo>
                    <a:pt x="1073" y="228"/>
                  </a:lnTo>
                  <a:lnTo>
                    <a:pt x="1071" y="230"/>
                  </a:lnTo>
                  <a:lnTo>
                    <a:pt x="1071" y="232"/>
                  </a:lnTo>
                  <a:lnTo>
                    <a:pt x="1071" y="234"/>
                  </a:lnTo>
                  <a:lnTo>
                    <a:pt x="1071" y="236"/>
                  </a:lnTo>
                  <a:lnTo>
                    <a:pt x="1071" y="238"/>
                  </a:lnTo>
                  <a:lnTo>
                    <a:pt x="1071" y="240"/>
                  </a:lnTo>
                  <a:lnTo>
                    <a:pt x="1071" y="242"/>
                  </a:lnTo>
                  <a:lnTo>
                    <a:pt x="1071" y="245"/>
                  </a:lnTo>
                  <a:lnTo>
                    <a:pt x="1073" y="247"/>
                  </a:lnTo>
                  <a:lnTo>
                    <a:pt x="1071" y="247"/>
                  </a:lnTo>
                  <a:lnTo>
                    <a:pt x="1071" y="249"/>
                  </a:lnTo>
                  <a:lnTo>
                    <a:pt x="1071" y="251"/>
                  </a:lnTo>
                  <a:lnTo>
                    <a:pt x="1070" y="253"/>
                  </a:lnTo>
                  <a:lnTo>
                    <a:pt x="1068" y="253"/>
                  </a:lnTo>
                  <a:lnTo>
                    <a:pt x="1068" y="255"/>
                  </a:lnTo>
                  <a:lnTo>
                    <a:pt x="1066" y="257"/>
                  </a:lnTo>
                  <a:lnTo>
                    <a:pt x="1066" y="260"/>
                  </a:lnTo>
                  <a:lnTo>
                    <a:pt x="1064" y="264"/>
                  </a:lnTo>
                  <a:lnTo>
                    <a:pt x="1064" y="266"/>
                  </a:lnTo>
                  <a:lnTo>
                    <a:pt x="1064" y="268"/>
                  </a:lnTo>
                  <a:lnTo>
                    <a:pt x="1062" y="270"/>
                  </a:lnTo>
                  <a:lnTo>
                    <a:pt x="1062" y="272"/>
                  </a:lnTo>
                  <a:lnTo>
                    <a:pt x="1062" y="276"/>
                  </a:lnTo>
                  <a:lnTo>
                    <a:pt x="1062" y="279"/>
                  </a:lnTo>
                  <a:lnTo>
                    <a:pt x="1062" y="281"/>
                  </a:lnTo>
                  <a:lnTo>
                    <a:pt x="1060" y="283"/>
                  </a:lnTo>
                  <a:lnTo>
                    <a:pt x="1060" y="287"/>
                  </a:lnTo>
                  <a:lnTo>
                    <a:pt x="1060" y="289"/>
                  </a:lnTo>
                  <a:lnTo>
                    <a:pt x="1060" y="293"/>
                  </a:lnTo>
                  <a:lnTo>
                    <a:pt x="1060" y="294"/>
                  </a:lnTo>
                  <a:lnTo>
                    <a:pt x="1060" y="296"/>
                  </a:lnTo>
                  <a:lnTo>
                    <a:pt x="1062" y="300"/>
                  </a:lnTo>
                  <a:lnTo>
                    <a:pt x="1062" y="302"/>
                  </a:lnTo>
                  <a:lnTo>
                    <a:pt x="1062" y="304"/>
                  </a:lnTo>
                  <a:lnTo>
                    <a:pt x="1064" y="304"/>
                  </a:lnTo>
                  <a:lnTo>
                    <a:pt x="1064" y="306"/>
                  </a:lnTo>
                  <a:lnTo>
                    <a:pt x="1068" y="304"/>
                  </a:lnTo>
                  <a:lnTo>
                    <a:pt x="1068" y="306"/>
                  </a:lnTo>
                  <a:lnTo>
                    <a:pt x="1070" y="306"/>
                  </a:lnTo>
                  <a:lnTo>
                    <a:pt x="1071" y="306"/>
                  </a:lnTo>
                  <a:lnTo>
                    <a:pt x="1079" y="308"/>
                  </a:lnTo>
                  <a:lnTo>
                    <a:pt x="1081" y="308"/>
                  </a:lnTo>
                  <a:lnTo>
                    <a:pt x="1085" y="302"/>
                  </a:lnTo>
                  <a:lnTo>
                    <a:pt x="1088" y="302"/>
                  </a:lnTo>
                  <a:lnTo>
                    <a:pt x="1088" y="300"/>
                  </a:lnTo>
                  <a:lnTo>
                    <a:pt x="1090" y="300"/>
                  </a:lnTo>
                  <a:lnTo>
                    <a:pt x="1090" y="302"/>
                  </a:lnTo>
                  <a:lnTo>
                    <a:pt x="1092" y="302"/>
                  </a:lnTo>
                  <a:lnTo>
                    <a:pt x="1094" y="304"/>
                  </a:lnTo>
                  <a:lnTo>
                    <a:pt x="1094" y="306"/>
                  </a:lnTo>
                  <a:lnTo>
                    <a:pt x="1094" y="308"/>
                  </a:lnTo>
                  <a:lnTo>
                    <a:pt x="1096" y="310"/>
                  </a:lnTo>
                  <a:lnTo>
                    <a:pt x="1098" y="310"/>
                  </a:lnTo>
                  <a:lnTo>
                    <a:pt x="1100" y="310"/>
                  </a:lnTo>
                  <a:lnTo>
                    <a:pt x="1102" y="312"/>
                  </a:lnTo>
                  <a:lnTo>
                    <a:pt x="1105" y="313"/>
                  </a:lnTo>
                  <a:lnTo>
                    <a:pt x="1105" y="315"/>
                  </a:lnTo>
                  <a:lnTo>
                    <a:pt x="1105" y="317"/>
                  </a:lnTo>
                  <a:lnTo>
                    <a:pt x="1109" y="317"/>
                  </a:lnTo>
                  <a:lnTo>
                    <a:pt x="1111" y="319"/>
                  </a:lnTo>
                  <a:lnTo>
                    <a:pt x="1113" y="319"/>
                  </a:lnTo>
                  <a:lnTo>
                    <a:pt x="1117" y="319"/>
                  </a:lnTo>
                  <a:lnTo>
                    <a:pt x="1117" y="321"/>
                  </a:lnTo>
                  <a:lnTo>
                    <a:pt x="1119" y="321"/>
                  </a:lnTo>
                  <a:lnTo>
                    <a:pt x="1122" y="321"/>
                  </a:lnTo>
                  <a:lnTo>
                    <a:pt x="1124" y="321"/>
                  </a:lnTo>
                  <a:lnTo>
                    <a:pt x="1128" y="323"/>
                  </a:lnTo>
                  <a:lnTo>
                    <a:pt x="1130" y="325"/>
                  </a:lnTo>
                  <a:lnTo>
                    <a:pt x="1130" y="327"/>
                  </a:lnTo>
                  <a:lnTo>
                    <a:pt x="1134" y="327"/>
                  </a:lnTo>
                  <a:lnTo>
                    <a:pt x="1134" y="325"/>
                  </a:lnTo>
                  <a:lnTo>
                    <a:pt x="1136" y="325"/>
                  </a:lnTo>
                  <a:lnTo>
                    <a:pt x="1138" y="325"/>
                  </a:lnTo>
                  <a:lnTo>
                    <a:pt x="1138" y="323"/>
                  </a:lnTo>
                  <a:lnTo>
                    <a:pt x="1138" y="321"/>
                  </a:lnTo>
                  <a:lnTo>
                    <a:pt x="1139" y="319"/>
                  </a:lnTo>
                  <a:lnTo>
                    <a:pt x="1141" y="319"/>
                  </a:lnTo>
                  <a:lnTo>
                    <a:pt x="1143" y="319"/>
                  </a:lnTo>
                  <a:lnTo>
                    <a:pt x="1145" y="321"/>
                  </a:lnTo>
                  <a:lnTo>
                    <a:pt x="1149" y="323"/>
                  </a:lnTo>
                  <a:lnTo>
                    <a:pt x="1149" y="325"/>
                  </a:lnTo>
                  <a:lnTo>
                    <a:pt x="1151" y="325"/>
                  </a:lnTo>
                  <a:lnTo>
                    <a:pt x="1153" y="327"/>
                  </a:lnTo>
                  <a:lnTo>
                    <a:pt x="1153" y="329"/>
                  </a:lnTo>
                  <a:lnTo>
                    <a:pt x="1155" y="329"/>
                  </a:lnTo>
                  <a:lnTo>
                    <a:pt x="1158" y="327"/>
                  </a:lnTo>
                  <a:lnTo>
                    <a:pt x="1160" y="327"/>
                  </a:lnTo>
                  <a:lnTo>
                    <a:pt x="1166" y="323"/>
                  </a:lnTo>
                  <a:lnTo>
                    <a:pt x="1172" y="327"/>
                  </a:lnTo>
                  <a:lnTo>
                    <a:pt x="1175" y="327"/>
                  </a:lnTo>
                  <a:lnTo>
                    <a:pt x="1177" y="327"/>
                  </a:lnTo>
                  <a:lnTo>
                    <a:pt x="1179" y="329"/>
                  </a:lnTo>
                  <a:lnTo>
                    <a:pt x="1183" y="330"/>
                  </a:lnTo>
                  <a:lnTo>
                    <a:pt x="1185" y="332"/>
                  </a:lnTo>
                  <a:lnTo>
                    <a:pt x="1187" y="334"/>
                  </a:lnTo>
                  <a:lnTo>
                    <a:pt x="1189" y="334"/>
                  </a:lnTo>
                  <a:lnTo>
                    <a:pt x="1189" y="336"/>
                  </a:lnTo>
                  <a:lnTo>
                    <a:pt x="1189" y="338"/>
                  </a:lnTo>
                  <a:lnTo>
                    <a:pt x="1189" y="340"/>
                  </a:lnTo>
                  <a:lnTo>
                    <a:pt x="1187" y="340"/>
                  </a:lnTo>
                  <a:lnTo>
                    <a:pt x="1185" y="342"/>
                  </a:lnTo>
                  <a:lnTo>
                    <a:pt x="1183" y="342"/>
                  </a:lnTo>
                  <a:lnTo>
                    <a:pt x="1183" y="344"/>
                  </a:lnTo>
                  <a:lnTo>
                    <a:pt x="1183" y="346"/>
                  </a:lnTo>
                  <a:lnTo>
                    <a:pt x="1185" y="349"/>
                  </a:lnTo>
                  <a:lnTo>
                    <a:pt x="1187" y="349"/>
                  </a:lnTo>
                  <a:lnTo>
                    <a:pt x="1189" y="349"/>
                  </a:lnTo>
                  <a:lnTo>
                    <a:pt x="1190" y="347"/>
                  </a:lnTo>
                  <a:lnTo>
                    <a:pt x="1194" y="347"/>
                  </a:lnTo>
                  <a:lnTo>
                    <a:pt x="1196" y="347"/>
                  </a:lnTo>
                  <a:lnTo>
                    <a:pt x="1198" y="349"/>
                  </a:lnTo>
                  <a:lnTo>
                    <a:pt x="1200" y="351"/>
                  </a:lnTo>
                  <a:lnTo>
                    <a:pt x="1202" y="353"/>
                  </a:lnTo>
                  <a:lnTo>
                    <a:pt x="1204" y="353"/>
                  </a:lnTo>
                  <a:lnTo>
                    <a:pt x="1207" y="355"/>
                  </a:lnTo>
                  <a:lnTo>
                    <a:pt x="1206" y="357"/>
                  </a:lnTo>
                  <a:lnTo>
                    <a:pt x="1204" y="361"/>
                  </a:lnTo>
                  <a:lnTo>
                    <a:pt x="1204" y="363"/>
                  </a:lnTo>
                  <a:lnTo>
                    <a:pt x="1206" y="366"/>
                  </a:lnTo>
                  <a:lnTo>
                    <a:pt x="1206" y="368"/>
                  </a:lnTo>
                  <a:lnTo>
                    <a:pt x="1207" y="370"/>
                  </a:lnTo>
                  <a:lnTo>
                    <a:pt x="1209" y="370"/>
                  </a:lnTo>
                  <a:lnTo>
                    <a:pt x="1211" y="372"/>
                  </a:lnTo>
                  <a:lnTo>
                    <a:pt x="1213" y="372"/>
                  </a:lnTo>
                  <a:lnTo>
                    <a:pt x="1213" y="374"/>
                  </a:lnTo>
                  <a:lnTo>
                    <a:pt x="1213" y="376"/>
                  </a:lnTo>
                  <a:lnTo>
                    <a:pt x="1213" y="378"/>
                  </a:lnTo>
                  <a:lnTo>
                    <a:pt x="1213" y="380"/>
                  </a:lnTo>
                  <a:lnTo>
                    <a:pt x="1215" y="380"/>
                  </a:lnTo>
                  <a:lnTo>
                    <a:pt x="1215" y="381"/>
                  </a:lnTo>
                  <a:lnTo>
                    <a:pt x="1213" y="383"/>
                  </a:lnTo>
                  <a:lnTo>
                    <a:pt x="1211" y="385"/>
                  </a:lnTo>
                  <a:lnTo>
                    <a:pt x="1209" y="387"/>
                  </a:lnTo>
                  <a:lnTo>
                    <a:pt x="1209" y="391"/>
                  </a:lnTo>
                  <a:lnTo>
                    <a:pt x="1219" y="393"/>
                  </a:lnTo>
                  <a:lnTo>
                    <a:pt x="1221" y="395"/>
                  </a:lnTo>
                  <a:lnTo>
                    <a:pt x="1221" y="397"/>
                  </a:lnTo>
                  <a:lnTo>
                    <a:pt x="1223" y="398"/>
                  </a:lnTo>
                  <a:lnTo>
                    <a:pt x="1224" y="398"/>
                  </a:lnTo>
                  <a:lnTo>
                    <a:pt x="1224" y="400"/>
                  </a:lnTo>
                  <a:lnTo>
                    <a:pt x="1224" y="402"/>
                  </a:lnTo>
                  <a:lnTo>
                    <a:pt x="1226" y="402"/>
                  </a:lnTo>
                  <a:lnTo>
                    <a:pt x="1228" y="402"/>
                  </a:lnTo>
                  <a:lnTo>
                    <a:pt x="1230" y="402"/>
                  </a:lnTo>
                  <a:lnTo>
                    <a:pt x="1232" y="404"/>
                  </a:lnTo>
                  <a:lnTo>
                    <a:pt x="1234" y="404"/>
                  </a:lnTo>
                  <a:lnTo>
                    <a:pt x="1236" y="406"/>
                  </a:lnTo>
                  <a:lnTo>
                    <a:pt x="1238" y="406"/>
                  </a:lnTo>
                  <a:lnTo>
                    <a:pt x="1240" y="408"/>
                  </a:lnTo>
                  <a:lnTo>
                    <a:pt x="1240" y="410"/>
                  </a:lnTo>
                  <a:lnTo>
                    <a:pt x="1241" y="410"/>
                  </a:lnTo>
                  <a:lnTo>
                    <a:pt x="1241" y="412"/>
                  </a:lnTo>
                  <a:lnTo>
                    <a:pt x="1243" y="414"/>
                  </a:lnTo>
                  <a:lnTo>
                    <a:pt x="1247" y="415"/>
                  </a:lnTo>
                  <a:lnTo>
                    <a:pt x="1247" y="414"/>
                  </a:lnTo>
                  <a:lnTo>
                    <a:pt x="1249" y="412"/>
                  </a:lnTo>
                  <a:lnTo>
                    <a:pt x="1253" y="410"/>
                  </a:lnTo>
                  <a:lnTo>
                    <a:pt x="1255" y="408"/>
                  </a:lnTo>
                  <a:lnTo>
                    <a:pt x="1257" y="408"/>
                  </a:lnTo>
                  <a:lnTo>
                    <a:pt x="1260" y="408"/>
                  </a:lnTo>
                  <a:lnTo>
                    <a:pt x="1260" y="406"/>
                  </a:lnTo>
                  <a:lnTo>
                    <a:pt x="1264" y="404"/>
                  </a:lnTo>
                  <a:lnTo>
                    <a:pt x="1270" y="408"/>
                  </a:lnTo>
                  <a:lnTo>
                    <a:pt x="1270" y="410"/>
                  </a:lnTo>
                  <a:lnTo>
                    <a:pt x="1272" y="410"/>
                  </a:lnTo>
                  <a:lnTo>
                    <a:pt x="1274" y="408"/>
                  </a:lnTo>
                  <a:lnTo>
                    <a:pt x="1276" y="408"/>
                  </a:lnTo>
                  <a:lnTo>
                    <a:pt x="1277" y="408"/>
                  </a:lnTo>
                  <a:lnTo>
                    <a:pt x="1279" y="408"/>
                  </a:lnTo>
                  <a:lnTo>
                    <a:pt x="1283" y="408"/>
                  </a:lnTo>
                  <a:lnTo>
                    <a:pt x="1285" y="406"/>
                  </a:lnTo>
                  <a:lnTo>
                    <a:pt x="1287" y="406"/>
                  </a:lnTo>
                  <a:lnTo>
                    <a:pt x="1287" y="404"/>
                  </a:lnTo>
                  <a:lnTo>
                    <a:pt x="1289" y="404"/>
                  </a:lnTo>
                  <a:lnTo>
                    <a:pt x="1291" y="402"/>
                  </a:lnTo>
                  <a:lnTo>
                    <a:pt x="1293" y="404"/>
                  </a:lnTo>
                  <a:lnTo>
                    <a:pt x="1293" y="406"/>
                  </a:lnTo>
                  <a:lnTo>
                    <a:pt x="1294" y="408"/>
                  </a:lnTo>
                  <a:lnTo>
                    <a:pt x="1296" y="408"/>
                  </a:lnTo>
                  <a:lnTo>
                    <a:pt x="1298" y="410"/>
                  </a:lnTo>
                  <a:lnTo>
                    <a:pt x="1300" y="412"/>
                  </a:lnTo>
                  <a:lnTo>
                    <a:pt x="1304" y="415"/>
                  </a:lnTo>
                  <a:lnTo>
                    <a:pt x="1304" y="414"/>
                  </a:lnTo>
                  <a:lnTo>
                    <a:pt x="1313" y="414"/>
                  </a:lnTo>
                  <a:lnTo>
                    <a:pt x="1315" y="414"/>
                  </a:lnTo>
                  <a:lnTo>
                    <a:pt x="1317" y="414"/>
                  </a:lnTo>
                  <a:lnTo>
                    <a:pt x="1319" y="414"/>
                  </a:lnTo>
                  <a:lnTo>
                    <a:pt x="1321" y="414"/>
                  </a:lnTo>
                  <a:lnTo>
                    <a:pt x="1323" y="415"/>
                  </a:lnTo>
                  <a:lnTo>
                    <a:pt x="1325" y="415"/>
                  </a:lnTo>
                  <a:lnTo>
                    <a:pt x="1327" y="415"/>
                  </a:lnTo>
                  <a:lnTo>
                    <a:pt x="1328" y="415"/>
                  </a:lnTo>
                  <a:lnTo>
                    <a:pt x="1330" y="414"/>
                  </a:lnTo>
                  <a:lnTo>
                    <a:pt x="1332" y="414"/>
                  </a:lnTo>
                  <a:lnTo>
                    <a:pt x="1334" y="414"/>
                  </a:lnTo>
                  <a:lnTo>
                    <a:pt x="1336" y="414"/>
                  </a:lnTo>
                  <a:lnTo>
                    <a:pt x="1338" y="414"/>
                  </a:lnTo>
                  <a:lnTo>
                    <a:pt x="1340" y="414"/>
                  </a:lnTo>
                  <a:lnTo>
                    <a:pt x="1342" y="414"/>
                  </a:lnTo>
                  <a:lnTo>
                    <a:pt x="1342" y="415"/>
                  </a:lnTo>
                  <a:lnTo>
                    <a:pt x="1344" y="417"/>
                  </a:lnTo>
                  <a:lnTo>
                    <a:pt x="1345" y="417"/>
                  </a:lnTo>
                  <a:lnTo>
                    <a:pt x="1347" y="417"/>
                  </a:lnTo>
                  <a:lnTo>
                    <a:pt x="1349" y="419"/>
                  </a:lnTo>
                  <a:lnTo>
                    <a:pt x="1353" y="421"/>
                  </a:lnTo>
                  <a:lnTo>
                    <a:pt x="1353" y="425"/>
                  </a:lnTo>
                  <a:lnTo>
                    <a:pt x="1355" y="425"/>
                  </a:lnTo>
                  <a:lnTo>
                    <a:pt x="1357" y="427"/>
                  </a:lnTo>
                  <a:lnTo>
                    <a:pt x="1357" y="429"/>
                  </a:lnTo>
                  <a:lnTo>
                    <a:pt x="1357" y="432"/>
                  </a:lnTo>
                  <a:lnTo>
                    <a:pt x="1357" y="436"/>
                  </a:lnTo>
                  <a:lnTo>
                    <a:pt x="1359" y="438"/>
                  </a:lnTo>
                  <a:lnTo>
                    <a:pt x="1362" y="438"/>
                  </a:lnTo>
                  <a:lnTo>
                    <a:pt x="1366" y="440"/>
                  </a:lnTo>
                  <a:lnTo>
                    <a:pt x="1366" y="442"/>
                  </a:lnTo>
                  <a:lnTo>
                    <a:pt x="1368" y="442"/>
                  </a:lnTo>
                  <a:lnTo>
                    <a:pt x="1368" y="444"/>
                  </a:lnTo>
                  <a:lnTo>
                    <a:pt x="1370" y="444"/>
                  </a:lnTo>
                  <a:lnTo>
                    <a:pt x="1370" y="446"/>
                  </a:lnTo>
                  <a:lnTo>
                    <a:pt x="1370" y="448"/>
                  </a:lnTo>
                  <a:lnTo>
                    <a:pt x="1370" y="449"/>
                  </a:lnTo>
                  <a:lnTo>
                    <a:pt x="1370" y="451"/>
                  </a:lnTo>
                  <a:lnTo>
                    <a:pt x="1372" y="451"/>
                  </a:lnTo>
                  <a:lnTo>
                    <a:pt x="1374" y="451"/>
                  </a:lnTo>
                  <a:lnTo>
                    <a:pt x="1376" y="453"/>
                  </a:lnTo>
                  <a:lnTo>
                    <a:pt x="1378" y="453"/>
                  </a:lnTo>
                  <a:lnTo>
                    <a:pt x="1379" y="453"/>
                  </a:lnTo>
                  <a:lnTo>
                    <a:pt x="1381" y="453"/>
                  </a:lnTo>
                  <a:lnTo>
                    <a:pt x="1383" y="453"/>
                  </a:lnTo>
                  <a:lnTo>
                    <a:pt x="1385" y="453"/>
                  </a:lnTo>
                  <a:lnTo>
                    <a:pt x="1385" y="455"/>
                  </a:lnTo>
                  <a:lnTo>
                    <a:pt x="1387" y="455"/>
                  </a:lnTo>
                  <a:lnTo>
                    <a:pt x="1387" y="457"/>
                  </a:lnTo>
                  <a:lnTo>
                    <a:pt x="1389" y="459"/>
                  </a:lnTo>
                  <a:lnTo>
                    <a:pt x="1391" y="459"/>
                  </a:lnTo>
                  <a:lnTo>
                    <a:pt x="1393" y="459"/>
                  </a:lnTo>
                  <a:lnTo>
                    <a:pt x="1395" y="459"/>
                  </a:lnTo>
                  <a:lnTo>
                    <a:pt x="1393" y="465"/>
                  </a:lnTo>
                  <a:lnTo>
                    <a:pt x="1393" y="468"/>
                  </a:lnTo>
                  <a:lnTo>
                    <a:pt x="1391" y="470"/>
                  </a:lnTo>
                  <a:lnTo>
                    <a:pt x="1391" y="472"/>
                  </a:lnTo>
                  <a:lnTo>
                    <a:pt x="1391" y="474"/>
                  </a:lnTo>
                  <a:lnTo>
                    <a:pt x="1393" y="474"/>
                  </a:lnTo>
                  <a:lnTo>
                    <a:pt x="1393" y="476"/>
                  </a:lnTo>
                  <a:lnTo>
                    <a:pt x="1393" y="478"/>
                  </a:lnTo>
                  <a:lnTo>
                    <a:pt x="1391" y="478"/>
                  </a:lnTo>
                  <a:lnTo>
                    <a:pt x="1391" y="480"/>
                  </a:lnTo>
                  <a:lnTo>
                    <a:pt x="1391" y="482"/>
                  </a:lnTo>
                  <a:lnTo>
                    <a:pt x="1389" y="483"/>
                  </a:lnTo>
                  <a:lnTo>
                    <a:pt x="1391" y="483"/>
                  </a:lnTo>
                  <a:lnTo>
                    <a:pt x="1393" y="483"/>
                  </a:lnTo>
                  <a:lnTo>
                    <a:pt x="1395" y="485"/>
                  </a:lnTo>
                  <a:lnTo>
                    <a:pt x="1396" y="485"/>
                  </a:lnTo>
                  <a:lnTo>
                    <a:pt x="1402" y="485"/>
                  </a:lnTo>
                  <a:lnTo>
                    <a:pt x="1402" y="487"/>
                  </a:lnTo>
                  <a:lnTo>
                    <a:pt x="1404" y="487"/>
                  </a:lnTo>
                  <a:lnTo>
                    <a:pt x="1406" y="487"/>
                  </a:lnTo>
                  <a:lnTo>
                    <a:pt x="1406" y="489"/>
                  </a:lnTo>
                  <a:lnTo>
                    <a:pt x="1408" y="491"/>
                  </a:lnTo>
                  <a:lnTo>
                    <a:pt x="1408" y="493"/>
                  </a:lnTo>
                  <a:lnTo>
                    <a:pt x="1410" y="495"/>
                  </a:lnTo>
                  <a:lnTo>
                    <a:pt x="1412" y="495"/>
                  </a:lnTo>
                  <a:lnTo>
                    <a:pt x="1413" y="495"/>
                  </a:lnTo>
                  <a:lnTo>
                    <a:pt x="1415" y="495"/>
                  </a:lnTo>
                  <a:lnTo>
                    <a:pt x="1415" y="497"/>
                  </a:lnTo>
                  <a:lnTo>
                    <a:pt x="1417" y="497"/>
                  </a:lnTo>
                  <a:lnTo>
                    <a:pt x="1419" y="497"/>
                  </a:lnTo>
                  <a:lnTo>
                    <a:pt x="1423" y="497"/>
                  </a:lnTo>
                  <a:lnTo>
                    <a:pt x="1423" y="495"/>
                  </a:lnTo>
                  <a:lnTo>
                    <a:pt x="1425" y="495"/>
                  </a:lnTo>
                  <a:lnTo>
                    <a:pt x="1425" y="497"/>
                  </a:lnTo>
                  <a:lnTo>
                    <a:pt x="1427" y="497"/>
                  </a:lnTo>
                  <a:lnTo>
                    <a:pt x="1429" y="499"/>
                  </a:lnTo>
                  <a:lnTo>
                    <a:pt x="1430" y="499"/>
                  </a:lnTo>
                  <a:lnTo>
                    <a:pt x="1434" y="499"/>
                  </a:lnTo>
                  <a:lnTo>
                    <a:pt x="1436" y="500"/>
                  </a:lnTo>
                  <a:lnTo>
                    <a:pt x="1436" y="499"/>
                  </a:lnTo>
                  <a:lnTo>
                    <a:pt x="1436" y="500"/>
                  </a:lnTo>
                  <a:lnTo>
                    <a:pt x="1438" y="500"/>
                  </a:lnTo>
                  <a:lnTo>
                    <a:pt x="1440" y="500"/>
                  </a:lnTo>
                  <a:lnTo>
                    <a:pt x="1442" y="500"/>
                  </a:lnTo>
                  <a:lnTo>
                    <a:pt x="1444" y="500"/>
                  </a:lnTo>
                  <a:lnTo>
                    <a:pt x="1446" y="502"/>
                  </a:lnTo>
                  <a:lnTo>
                    <a:pt x="1447" y="500"/>
                  </a:lnTo>
                  <a:lnTo>
                    <a:pt x="1474" y="514"/>
                  </a:lnTo>
                  <a:lnTo>
                    <a:pt x="1502" y="529"/>
                  </a:lnTo>
                  <a:lnTo>
                    <a:pt x="1502" y="527"/>
                  </a:lnTo>
                  <a:lnTo>
                    <a:pt x="1510" y="521"/>
                  </a:lnTo>
                  <a:lnTo>
                    <a:pt x="1512" y="521"/>
                  </a:lnTo>
                  <a:lnTo>
                    <a:pt x="1514" y="521"/>
                  </a:lnTo>
                  <a:lnTo>
                    <a:pt x="1515" y="521"/>
                  </a:lnTo>
                  <a:lnTo>
                    <a:pt x="1517" y="521"/>
                  </a:lnTo>
                  <a:lnTo>
                    <a:pt x="1519" y="521"/>
                  </a:lnTo>
                  <a:lnTo>
                    <a:pt x="1523" y="521"/>
                  </a:lnTo>
                  <a:lnTo>
                    <a:pt x="1523" y="519"/>
                  </a:lnTo>
                  <a:lnTo>
                    <a:pt x="1523" y="517"/>
                  </a:lnTo>
                  <a:lnTo>
                    <a:pt x="1525" y="516"/>
                  </a:lnTo>
                  <a:lnTo>
                    <a:pt x="1527" y="516"/>
                  </a:lnTo>
                  <a:lnTo>
                    <a:pt x="1529" y="516"/>
                  </a:lnTo>
                  <a:lnTo>
                    <a:pt x="1531" y="516"/>
                  </a:lnTo>
                  <a:lnTo>
                    <a:pt x="1532" y="516"/>
                  </a:lnTo>
                  <a:lnTo>
                    <a:pt x="1532" y="514"/>
                  </a:lnTo>
                  <a:lnTo>
                    <a:pt x="1534" y="514"/>
                  </a:lnTo>
                  <a:lnTo>
                    <a:pt x="1536" y="516"/>
                  </a:lnTo>
                  <a:lnTo>
                    <a:pt x="1540" y="516"/>
                  </a:lnTo>
                  <a:lnTo>
                    <a:pt x="1544" y="514"/>
                  </a:lnTo>
                  <a:lnTo>
                    <a:pt x="1544" y="512"/>
                  </a:lnTo>
                  <a:lnTo>
                    <a:pt x="1546" y="512"/>
                  </a:lnTo>
                  <a:lnTo>
                    <a:pt x="1548" y="512"/>
                  </a:lnTo>
                  <a:lnTo>
                    <a:pt x="1549" y="512"/>
                  </a:lnTo>
                  <a:lnTo>
                    <a:pt x="1551" y="512"/>
                  </a:lnTo>
                  <a:lnTo>
                    <a:pt x="1553" y="512"/>
                  </a:lnTo>
                  <a:lnTo>
                    <a:pt x="1555" y="512"/>
                  </a:lnTo>
                  <a:lnTo>
                    <a:pt x="1557" y="512"/>
                  </a:lnTo>
                  <a:lnTo>
                    <a:pt x="1559" y="512"/>
                  </a:lnTo>
                  <a:lnTo>
                    <a:pt x="1563" y="512"/>
                  </a:lnTo>
                  <a:lnTo>
                    <a:pt x="1565" y="516"/>
                  </a:lnTo>
                  <a:lnTo>
                    <a:pt x="1565" y="517"/>
                  </a:lnTo>
                  <a:lnTo>
                    <a:pt x="1566" y="521"/>
                  </a:lnTo>
                  <a:lnTo>
                    <a:pt x="1570" y="521"/>
                  </a:lnTo>
                  <a:lnTo>
                    <a:pt x="1570" y="519"/>
                  </a:lnTo>
                  <a:lnTo>
                    <a:pt x="1574" y="519"/>
                  </a:lnTo>
                  <a:lnTo>
                    <a:pt x="1576" y="517"/>
                  </a:lnTo>
                  <a:lnTo>
                    <a:pt x="1578" y="517"/>
                  </a:lnTo>
                  <a:lnTo>
                    <a:pt x="1580" y="517"/>
                  </a:lnTo>
                  <a:lnTo>
                    <a:pt x="1582" y="517"/>
                  </a:lnTo>
                  <a:lnTo>
                    <a:pt x="1582" y="516"/>
                  </a:lnTo>
                  <a:lnTo>
                    <a:pt x="1583" y="516"/>
                  </a:lnTo>
                  <a:lnTo>
                    <a:pt x="1585" y="516"/>
                  </a:lnTo>
                  <a:lnTo>
                    <a:pt x="1587" y="516"/>
                  </a:lnTo>
                  <a:lnTo>
                    <a:pt x="1589" y="516"/>
                  </a:lnTo>
                  <a:lnTo>
                    <a:pt x="1589" y="514"/>
                  </a:lnTo>
                  <a:lnTo>
                    <a:pt x="1591" y="514"/>
                  </a:lnTo>
                  <a:lnTo>
                    <a:pt x="1591" y="512"/>
                  </a:lnTo>
                  <a:lnTo>
                    <a:pt x="1593" y="512"/>
                  </a:lnTo>
                  <a:lnTo>
                    <a:pt x="1595" y="510"/>
                  </a:lnTo>
                  <a:lnTo>
                    <a:pt x="1597" y="508"/>
                  </a:lnTo>
                  <a:lnTo>
                    <a:pt x="1595" y="508"/>
                  </a:lnTo>
                  <a:lnTo>
                    <a:pt x="1595" y="506"/>
                  </a:lnTo>
                  <a:lnTo>
                    <a:pt x="1593" y="506"/>
                  </a:lnTo>
                  <a:lnTo>
                    <a:pt x="1591" y="506"/>
                  </a:lnTo>
                  <a:lnTo>
                    <a:pt x="1591" y="504"/>
                  </a:lnTo>
                  <a:lnTo>
                    <a:pt x="1591" y="502"/>
                  </a:lnTo>
                  <a:lnTo>
                    <a:pt x="1593" y="500"/>
                  </a:lnTo>
                  <a:lnTo>
                    <a:pt x="1595" y="499"/>
                  </a:lnTo>
                  <a:lnTo>
                    <a:pt x="1597" y="499"/>
                  </a:lnTo>
                  <a:lnTo>
                    <a:pt x="1597" y="497"/>
                  </a:lnTo>
                  <a:lnTo>
                    <a:pt x="1599" y="495"/>
                  </a:lnTo>
                  <a:lnTo>
                    <a:pt x="1600" y="493"/>
                  </a:lnTo>
                  <a:lnTo>
                    <a:pt x="1600" y="491"/>
                  </a:lnTo>
                  <a:lnTo>
                    <a:pt x="1602" y="491"/>
                  </a:lnTo>
                  <a:lnTo>
                    <a:pt x="1602" y="489"/>
                  </a:lnTo>
                  <a:lnTo>
                    <a:pt x="1604" y="487"/>
                  </a:lnTo>
                  <a:lnTo>
                    <a:pt x="1606" y="485"/>
                  </a:lnTo>
                  <a:lnTo>
                    <a:pt x="1608" y="483"/>
                  </a:lnTo>
                  <a:lnTo>
                    <a:pt x="1610" y="482"/>
                  </a:lnTo>
                  <a:lnTo>
                    <a:pt x="1612" y="482"/>
                  </a:lnTo>
                  <a:lnTo>
                    <a:pt x="1614" y="482"/>
                  </a:lnTo>
                  <a:lnTo>
                    <a:pt x="1614" y="480"/>
                  </a:lnTo>
                  <a:lnTo>
                    <a:pt x="1614" y="478"/>
                  </a:lnTo>
                  <a:lnTo>
                    <a:pt x="1616" y="478"/>
                  </a:lnTo>
                  <a:lnTo>
                    <a:pt x="1616" y="476"/>
                  </a:lnTo>
                  <a:lnTo>
                    <a:pt x="1617" y="474"/>
                  </a:lnTo>
                  <a:lnTo>
                    <a:pt x="1619" y="474"/>
                  </a:lnTo>
                  <a:lnTo>
                    <a:pt x="1619" y="472"/>
                  </a:lnTo>
                  <a:lnTo>
                    <a:pt x="1621" y="472"/>
                  </a:lnTo>
                  <a:lnTo>
                    <a:pt x="1621" y="470"/>
                  </a:lnTo>
                  <a:lnTo>
                    <a:pt x="1623" y="468"/>
                  </a:lnTo>
                  <a:lnTo>
                    <a:pt x="1625" y="468"/>
                  </a:lnTo>
                  <a:lnTo>
                    <a:pt x="1627" y="468"/>
                  </a:lnTo>
                  <a:lnTo>
                    <a:pt x="1629" y="468"/>
                  </a:lnTo>
                  <a:lnTo>
                    <a:pt x="1629" y="466"/>
                  </a:lnTo>
                  <a:lnTo>
                    <a:pt x="1629" y="465"/>
                  </a:lnTo>
                  <a:lnTo>
                    <a:pt x="1631" y="465"/>
                  </a:lnTo>
                  <a:lnTo>
                    <a:pt x="1631" y="463"/>
                  </a:lnTo>
                  <a:lnTo>
                    <a:pt x="1631" y="461"/>
                  </a:lnTo>
                  <a:lnTo>
                    <a:pt x="1633" y="461"/>
                  </a:lnTo>
                  <a:lnTo>
                    <a:pt x="1634" y="461"/>
                  </a:lnTo>
                  <a:lnTo>
                    <a:pt x="1636" y="459"/>
                  </a:lnTo>
                  <a:lnTo>
                    <a:pt x="1638" y="459"/>
                  </a:lnTo>
                  <a:lnTo>
                    <a:pt x="1638" y="457"/>
                  </a:lnTo>
                  <a:lnTo>
                    <a:pt x="1638" y="455"/>
                  </a:lnTo>
                  <a:lnTo>
                    <a:pt x="1638" y="453"/>
                  </a:lnTo>
                  <a:lnTo>
                    <a:pt x="1640" y="451"/>
                  </a:lnTo>
                  <a:lnTo>
                    <a:pt x="1642" y="451"/>
                  </a:lnTo>
                  <a:lnTo>
                    <a:pt x="1644" y="451"/>
                  </a:lnTo>
                  <a:lnTo>
                    <a:pt x="1644" y="453"/>
                  </a:lnTo>
                  <a:lnTo>
                    <a:pt x="1646" y="453"/>
                  </a:lnTo>
                  <a:lnTo>
                    <a:pt x="1648" y="453"/>
                  </a:lnTo>
                  <a:lnTo>
                    <a:pt x="1650" y="453"/>
                  </a:lnTo>
                  <a:lnTo>
                    <a:pt x="1651" y="453"/>
                  </a:lnTo>
                  <a:lnTo>
                    <a:pt x="1651" y="455"/>
                  </a:lnTo>
                  <a:lnTo>
                    <a:pt x="1653" y="455"/>
                  </a:lnTo>
                  <a:lnTo>
                    <a:pt x="1653" y="457"/>
                  </a:lnTo>
                  <a:lnTo>
                    <a:pt x="1655" y="457"/>
                  </a:lnTo>
                  <a:lnTo>
                    <a:pt x="1657" y="459"/>
                  </a:lnTo>
                  <a:lnTo>
                    <a:pt x="1659" y="459"/>
                  </a:lnTo>
                  <a:lnTo>
                    <a:pt x="1661" y="459"/>
                  </a:lnTo>
                  <a:lnTo>
                    <a:pt x="1663" y="459"/>
                  </a:lnTo>
                  <a:lnTo>
                    <a:pt x="1663" y="457"/>
                  </a:lnTo>
                  <a:lnTo>
                    <a:pt x="1665" y="457"/>
                  </a:lnTo>
                  <a:lnTo>
                    <a:pt x="1665" y="455"/>
                  </a:lnTo>
                  <a:lnTo>
                    <a:pt x="1667" y="455"/>
                  </a:lnTo>
                  <a:lnTo>
                    <a:pt x="1667" y="453"/>
                  </a:lnTo>
                  <a:lnTo>
                    <a:pt x="1668" y="453"/>
                  </a:lnTo>
                  <a:lnTo>
                    <a:pt x="1670" y="453"/>
                  </a:lnTo>
                  <a:lnTo>
                    <a:pt x="1670" y="451"/>
                  </a:lnTo>
                  <a:lnTo>
                    <a:pt x="1672" y="451"/>
                  </a:lnTo>
                  <a:lnTo>
                    <a:pt x="1674" y="451"/>
                  </a:lnTo>
                  <a:lnTo>
                    <a:pt x="1676" y="451"/>
                  </a:lnTo>
                  <a:lnTo>
                    <a:pt x="1678" y="451"/>
                  </a:lnTo>
                  <a:lnTo>
                    <a:pt x="1678" y="449"/>
                  </a:lnTo>
                  <a:lnTo>
                    <a:pt x="1680" y="449"/>
                  </a:lnTo>
                  <a:lnTo>
                    <a:pt x="1682" y="448"/>
                  </a:lnTo>
                  <a:lnTo>
                    <a:pt x="1682" y="449"/>
                  </a:lnTo>
                  <a:lnTo>
                    <a:pt x="1684" y="449"/>
                  </a:lnTo>
                  <a:lnTo>
                    <a:pt x="1685" y="449"/>
                  </a:lnTo>
                  <a:lnTo>
                    <a:pt x="1685" y="451"/>
                  </a:lnTo>
                  <a:lnTo>
                    <a:pt x="1687" y="451"/>
                  </a:lnTo>
                  <a:lnTo>
                    <a:pt x="1687" y="453"/>
                  </a:lnTo>
                  <a:lnTo>
                    <a:pt x="1689" y="453"/>
                  </a:lnTo>
                  <a:lnTo>
                    <a:pt x="1691" y="453"/>
                  </a:lnTo>
                  <a:lnTo>
                    <a:pt x="1691" y="455"/>
                  </a:lnTo>
                  <a:lnTo>
                    <a:pt x="1693" y="455"/>
                  </a:lnTo>
                  <a:lnTo>
                    <a:pt x="1693" y="457"/>
                  </a:lnTo>
                  <a:lnTo>
                    <a:pt x="1695" y="459"/>
                  </a:lnTo>
                  <a:lnTo>
                    <a:pt x="1695" y="461"/>
                  </a:lnTo>
                  <a:lnTo>
                    <a:pt x="1697" y="463"/>
                  </a:lnTo>
                  <a:lnTo>
                    <a:pt x="1699" y="463"/>
                  </a:lnTo>
                  <a:lnTo>
                    <a:pt x="1701" y="465"/>
                  </a:lnTo>
                  <a:lnTo>
                    <a:pt x="1702" y="466"/>
                  </a:lnTo>
                  <a:lnTo>
                    <a:pt x="1701" y="466"/>
                  </a:lnTo>
                  <a:lnTo>
                    <a:pt x="1701" y="468"/>
                  </a:lnTo>
                  <a:lnTo>
                    <a:pt x="1702" y="468"/>
                  </a:lnTo>
                  <a:lnTo>
                    <a:pt x="1702" y="470"/>
                  </a:lnTo>
                  <a:lnTo>
                    <a:pt x="1704" y="470"/>
                  </a:lnTo>
                  <a:lnTo>
                    <a:pt x="1704" y="472"/>
                  </a:lnTo>
                  <a:lnTo>
                    <a:pt x="1706" y="472"/>
                  </a:lnTo>
                  <a:lnTo>
                    <a:pt x="1706" y="474"/>
                  </a:lnTo>
                  <a:lnTo>
                    <a:pt x="1708" y="474"/>
                  </a:lnTo>
                  <a:lnTo>
                    <a:pt x="1708" y="476"/>
                  </a:lnTo>
                  <a:lnTo>
                    <a:pt x="1710" y="476"/>
                  </a:lnTo>
                  <a:lnTo>
                    <a:pt x="1710" y="478"/>
                  </a:lnTo>
                  <a:lnTo>
                    <a:pt x="1712" y="478"/>
                  </a:lnTo>
                  <a:lnTo>
                    <a:pt x="1714" y="478"/>
                  </a:lnTo>
                  <a:lnTo>
                    <a:pt x="1714" y="480"/>
                  </a:lnTo>
                  <a:lnTo>
                    <a:pt x="1716" y="478"/>
                  </a:lnTo>
                  <a:lnTo>
                    <a:pt x="1718" y="478"/>
                  </a:lnTo>
                  <a:lnTo>
                    <a:pt x="1719" y="478"/>
                  </a:lnTo>
                  <a:lnTo>
                    <a:pt x="1721" y="478"/>
                  </a:lnTo>
                  <a:lnTo>
                    <a:pt x="1723" y="478"/>
                  </a:lnTo>
                  <a:lnTo>
                    <a:pt x="1725" y="476"/>
                  </a:lnTo>
                  <a:lnTo>
                    <a:pt x="1725" y="478"/>
                  </a:lnTo>
                  <a:lnTo>
                    <a:pt x="1727" y="478"/>
                  </a:lnTo>
                  <a:lnTo>
                    <a:pt x="1729" y="478"/>
                  </a:lnTo>
                  <a:lnTo>
                    <a:pt x="1729" y="480"/>
                  </a:lnTo>
                  <a:lnTo>
                    <a:pt x="1731" y="480"/>
                  </a:lnTo>
                  <a:lnTo>
                    <a:pt x="1733" y="480"/>
                  </a:lnTo>
                  <a:lnTo>
                    <a:pt x="1731" y="482"/>
                  </a:lnTo>
                  <a:lnTo>
                    <a:pt x="1731" y="483"/>
                  </a:lnTo>
                  <a:lnTo>
                    <a:pt x="1731" y="485"/>
                  </a:lnTo>
                  <a:lnTo>
                    <a:pt x="1731" y="487"/>
                  </a:lnTo>
                  <a:lnTo>
                    <a:pt x="1733" y="487"/>
                  </a:lnTo>
                  <a:lnTo>
                    <a:pt x="1735" y="487"/>
                  </a:lnTo>
                  <a:lnTo>
                    <a:pt x="1736" y="487"/>
                  </a:lnTo>
                  <a:lnTo>
                    <a:pt x="1738" y="489"/>
                  </a:lnTo>
                  <a:lnTo>
                    <a:pt x="1738" y="491"/>
                  </a:lnTo>
                  <a:lnTo>
                    <a:pt x="1738" y="493"/>
                  </a:lnTo>
                  <a:lnTo>
                    <a:pt x="1738" y="495"/>
                  </a:lnTo>
                  <a:lnTo>
                    <a:pt x="1736" y="495"/>
                  </a:lnTo>
                  <a:lnTo>
                    <a:pt x="1736" y="497"/>
                  </a:lnTo>
                  <a:lnTo>
                    <a:pt x="1736" y="499"/>
                  </a:lnTo>
                  <a:lnTo>
                    <a:pt x="1735" y="500"/>
                  </a:lnTo>
                  <a:lnTo>
                    <a:pt x="1733" y="502"/>
                  </a:lnTo>
                  <a:lnTo>
                    <a:pt x="1733" y="504"/>
                  </a:lnTo>
                  <a:lnTo>
                    <a:pt x="1733" y="506"/>
                  </a:lnTo>
                  <a:lnTo>
                    <a:pt x="1731" y="506"/>
                  </a:lnTo>
                  <a:lnTo>
                    <a:pt x="1729" y="506"/>
                  </a:lnTo>
                  <a:lnTo>
                    <a:pt x="1729" y="508"/>
                  </a:lnTo>
                  <a:lnTo>
                    <a:pt x="1727" y="508"/>
                  </a:lnTo>
                  <a:lnTo>
                    <a:pt x="1725" y="510"/>
                  </a:lnTo>
                  <a:lnTo>
                    <a:pt x="1721" y="510"/>
                  </a:lnTo>
                  <a:lnTo>
                    <a:pt x="1723" y="512"/>
                  </a:lnTo>
                  <a:lnTo>
                    <a:pt x="1723" y="514"/>
                  </a:lnTo>
                  <a:lnTo>
                    <a:pt x="1725" y="516"/>
                  </a:lnTo>
                  <a:lnTo>
                    <a:pt x="1727" y="517"/>
                  </a:lnTo>
                  <a:lnTo>
                    <a:pt x="1727" y="519"/>
                  </a:lnTo>
                  <a:lnTo>
                    <a:pt x="1727" y="521"/>
                  </a:lnTo>
                  <a:lnTo>
                    <a:pt x="1727" y="523"/>
                  </a:lnTo>
                  <a:lnTo>
                    <a:pt x="1729" y="525"/>
                  </a:lnTo>
                  <a:lnTo>
                    <a:pt x="1731" y="527"/>
                  </a:lnTo>
                  <a:lnTo>
                    <a:pt x="1733" y="527"/>
                  </a:lnTo>
                  <a:lnTo>
                    <a:pt x="1733" y="529"/>
                  </a:lnTo>
                  <a:lnTo>
                    <a:pt x="1733" y="531"/>
                  </a:lnTo>
                  <a:lnTo>
                    <a:pt x="1733" y="533"/>
                  </a:lnTo>
                  <a:lnTo>
                    <a:pt x="1731" y="534"/>
                  </a:lnTo>
                  <a:lnTo>
                    <a:pt x="1731" y="536"/>
                  </a:lnTo>
                  <a:lnTo>
                    <a:pt x="1731" y="538"/>
                  </a:lnTo>
                  <a:lnTo>
                    <a:pt x="1733" y="540"/>
                  </a:lnTo>
                  <a:lnTo>
                    <a:pt x="1733" y="546"/>
                  </a:lnTo>
                  <a:lnTo>
                    <a:pt x="1731" y="550"/>
                  </a:lnTo>
                  <a:lnTo>
                    <a:pt x="1731" y="551"/>
                  </a:lnTo>
                  <a:lnTo>
                    <a:pt x="1731" y="555"/>
                  </a:lnTo>
                  <a:lnTo>
                    <a:pt x="1723" y="555"/>
                  </a:lnTo>
                  <a:lnTo>
                    <a:pt x="1718" y="555"/>
                  </a:lnTo>
                  <a:lnTo>
                    <a:pt x="1716" y="559"/>
                  </a:lnTo>
                  <a:lnTo>
                    <a:pt x="1718" y="563"/>
                  </a:lnTo>
                  <a:lnTo>
                    <a:pt x="1714" y="565"/>
                  </a:lnTo>
                  <a:lnTo>
                    <a:pt x="1714" y="567"/>
                  </a:lnTo>
                  <a:lnTo>
                    <a:pt x="1710" y="570"/>
                  </a:lnTo>
                  <a:lnTo>
                    <a:pt x="1710" y="576"/>
                  </a:lnTo>
                  <a:lnTo>
                    <a:pt x="1710" y="578"/>
                  </a:lnTo>
                  <a:lnTo>
                    <a:pt x="1710" y="580"/>
                  </a:lnTo>
                  <a:lnTo>
                    <a:pt x="1706" y="585"/>
                  </a:lnTo>
                  <a:lnTo>
                    <a:pt x="1704" y="587"/>
                  </a:lnTo>
                  <a:lnTo>
                    <a:pt x="1699" y="585"/>
                  </a:lnTo>
                  <a:lnTo>
                    <a:pt x="1695" y="587"/>
                  </a:lnTo>
                  <a:lnTo>
                    <a:pt x="1691" y="587"/>
                  </a:lnTo>
                  <a:lnTo>
                    <a:pt x="1691" y="585"/>
                  </a:lnTo>
                  <a:lnTo>
                    <a:pt x="1689" y="585"/>
                  </a:lnTo>
                  <a:lnTo>
                    <a:pt x="1687" y="585"/>
                  </a:lnTo>
                  <a:lnTo>
                    <a:pt x="1687" y="587"/>
                  </a:lnTo>
                  <a:lnTo>
                    <a:pt x="1684" y="587"/>
                  </a:lnTo>
                  <a:lnTo>
                    <a:pt x="1684" y="589"/>
                  </a:lnTo>
                  <a:lnTo>
                    <a:pt x="1684" y="591"/>
                  </a:lnTo>
                  <a:lnTo>
                    <a:pt x="1682" y="591"/>
                  </a:lnTo>
                  <a:lnTo>
                    <a:pt x="1680" y="593"/>
                  </a:lnTo>
                  <a:lnTo>
                    <a:pt x="1680" y="597"/>
                  </a:lnTo>
                  <a:lnTo>
                    <a:pt x="1680" y="599"/>
                  </a:lnTo>
                  <a:lnTo>
                    <a:pt x="1678" y="599"/>
                  </a:lnTo>
                  <a:lnTo>
                    <a:pt x="1678" y="601"/>
                  </a:lnTo>
                  <a:lnTo>
                    <a:pt x="1674" y="604"/>
                  </a:lnTo>
                  <a:lnTo>
                    <a:pt x="1672" y="606"/>
                  </a:lnTo>
                  <a:lnTo>
                    <a:pt x="1670" y="606"/>
                  </a:lnTo>
                  <a:lnTo>
                    <a:pt x="1670" y="610"/>
                  </a:lnTo>
                  <a:lnTo>
                    <a:pt x="1672" y="612"/>
                  </a:lnTo>
                  <a:lnTo>
                    <a:pt x="1672" y="614"/>
                  </a:lnTo>
                  <a:lnTo>
                    <a:pt x="1674" y="616"/>
                  </a:lnTo>
                  <a:lnTo>
                    <a:pt x="1678" y="618"/>
                  </a:lnTo>
                  <a:lnTo>
                    <a:pt x="1680" y="618"/>
                  </a:lnTo>
                  <a:lnTo>
                    <a:pt x="1682" y="618"/>
                  </a:lnTo>
                  <a:lnTo>
                    <a:pt x="1680" y="619"/>
                  </a:lnTo>
                  <a:lnTo>
                    <a:pt x="1680" y="621"/>
                  </a:lnTo>
                  <a:lnTo>
                    <a:pt x="1680" y="623"/>
                  </a:lnTo>
                  <a:lnTo>
                    <a:pt x="1680" y="625"/>
                  </a:lnTo>
                  <a:lnTo>
                    <a:pt x="1680" y="627"/>
                  </a:lnTo>
                  <a:lnTo>
                    <a:pt x="1680" y="629"/>
                  </a:lnTo>
                  <a:lnTo>
                    <a:pt x="1682" y="631"/>
                  </a:lnTo>
                  <a:lnTo>
                    <a:pt x="1682" y="633"/>
                  </a:lnTo>
                  <a:lnTo>
                    <a:pt x="1682" y="635"/>
                  </a:lnTo>
                  <a:lnTo>
                    <a:pt x="1684" y="636"/>
                  </a:lnTo>
                  <a:lnTo>
                    <a:pt x="1684" y="638"/>
                  </a:lnTo>
                  <a:lnTo>
                    <a:pt x="1682" y="640"/>
                  </a:lnTo>
                  <a:lnTo>
                    <a:pt x="1682" y="642"/>
                  </a:lnTo>
                  <a:lnTo>
                    <a:pt x="1685" y="646"/>
                  </a:lnTo>
                  <a:lnTo>
                    <a:pt x="1685" y="648"/>
                  </a:lnTo>
                  <a:lnTo>
                    <a:pt x="1689" y="650"/>
                  </a:lnTo>
                  <a:lnTo>
                    <a:pt x="1689" y="653"/>
                  </a:lnTo>
                  <a:lnTo>
                    <a:pt x="1685" y="657"/>
                  </a:lnTo>
                  <a:lnTo>
                    <a:pt x="1685" y="659"/>
                  </a:lnTo>
                  <a:lnTo>
                    <a:pt x="1687" y="659"/>
                  </a:lnTo>
                  <a:lnTo>
                    <a:pt x="1685" y="661"/>
                  </a:lnTo>
                  <a:lnTo>
                    <a:pt x="1687" y="663"/>
                  </a:lnTo>
                  <a:lnTo>
                    <a:pt x="1687" y="665"/>
                  </a:lnTo>
                  <a:lnTo>
                    <a:pt x="1685" y="667"/>
                  </a:lnTo>
                  <a:lnTo>
                    <a:pt x="1684" y="667"/>
                  </a:lnTo>
                  <a:lnTo>
                    <a:pt x="1682" y="669"/>
                  </a:lnTo>
                  <a:lnTo>
                    <a:pt x="1682" y="670"/>
                  </a:lnTo>
                  <a:lnTo>
                    <a:pt x="1682" y="672"/>
                  </a:lnTo>
                  <a:lnTo>
                    <a:pt x="1680" y="678"/>
                  </a:lnTo>
                  <a:lnTo>
                    <a:pt x="1676" y="684"/>
                  </a:lnTo>
                  <a:lnTo>
                    <a:pt x="1655" y="687"/>
                  </a:lnTo>
                  <a:lnTo>
                    <a:pt x="1651" y="689"/>
                  </a:lnTo>
                  <a:lnTo>
                    <a:pt x="1650" y="691"/>
                  </a:lnTo>
                  <a:lnTo>
                    <a:pt x="1648" y="693"/>
                  </a:lnTo>
                  <a:lnTo>
                    <a:pt x="1644" y="695"/>
                  </a:lnTo>
                  <a:lnTo>
                    <a:pt x="1642" y="697"/>
                  </a:lnTo>
                  <a:lnTo>
                    <a:pt x="1638" y="699"/>
                  </a:lnTo>
                  <a:lnTo>
                    <a:pt x="1634" y="701"/>
                  </a:lnTo>
                  <a:lnTo>
                    <a:pt x="1633" y="703"/>
                  </a:lnTo>
                  <a:lnTo>
                    <a:pt x="1631" y="704"/>
                  </a:lnTo>
                  <a:lnTo>
                    <a:pt x="1629" y="706"/>
                  </a:lnTo>
                  <a:lnTo>
                    <a:pt x="1629" y="708"/>
                  </a:lnTo>
                  <a:lnTo>
                    <a:pt x="1627" y="712"/>
                  </a:lnTo>
                  <a:lnTo>
                    <a:pt x="1627" y="714"/>
                  </a:lnTo>
                  <a:lnTo>
                    <a:pt x="1627" y="718"/>
                  </a:lnTo>
                  <a:lnTo>
                    <a:pt x="1627" y="721"/>
                  </a:lnTo>
                  <a:lnTo>
                    <a:pt x="1627" y="723"/>
                  </a:lnTo>
                  <a:lnTo>
                    <a:pt x="1627" y="729"/>
                  </a:lnTo>
                  <a:lnTo>
                    <a:pt x="1627" y="731"/>
                  </a:lnTo>
                  <a:lnTo>
                    <a:pt x="1625" y="733"/>
                  </a:lnTo>
                  <a:lnTo>
                    <a:pt x="1623" y="735"/>
                  </a:lnTo>
                  <a:lnTo>
                    <a:pt x="1619" y="738"/>
                  </a:lnTo>
                  <a:lnTo>
                    <a:pt x="1617" y="740"/>
                  </a:lnTo>
                  <a:lnTo>
                    <a:pt x="1614" y="742"/>
                  </a:lnTo>
                  <a:lnTo>
                    <a:pt x="1610" y="748"/>
                  </a:lnTo>
                  <a:lnTo>
                    <a:pt x="1608" y="750"/>
                  </a:lnTo>
                  <a:lnTo>
                    <a:pt x="1606" y="752"/>
                  </a:lnTo>
                  <a:lnTo>
                    <a:pt x="1602" y="754"/>
                  </a:lnTo>
                  <a:lnTo>
                    <a:pt x="1599" y="755"/>
                  </a:lnTo>
                  <a:lnTo>
                    <a:pt x="1597" y="757"/>
                  </a:lnTo>
                  <a:lnTo>
                    <a:pt x="1593" y="761"/>
                  </a:lnTo>
                  <a:lnTo>
                    <a:pt x="1591" y="763"/>
                  </a:lnTo>
                  <a:lnTo>
                    <a:pt x="1589" y="765"/>
                  </a:lnTo>
                  <a:lnTo>
                    <a:pt x="1587" y="767"/>
                  </a:lnTo>
                  <a:lnTo>
                    <a:pt x="1585" y="769"/>
                  </a:lnTo>
                  <a:lnTo>
                    <a:pt x="1580" y="774"/>
                  </a:lnTo>
                  <a:lnTo>
                    <a:pt x="1578" y="776"/>
                  </a:lnTo>
                  <a:lnTo>
                    <a:pt x="1576" y="778"/>
                  </a:lnTo>
                  <a:lnTo>
                    <a:pt x="1576" y="780"/>
                  </a:lnTo>
                  <a:lnTo>
                    <a:pt x="1578" y="782"/>
                  </a:lnTo>
                  <a:lnTo>
                    <a:pt x="1578" y="784"/>
                  </a:lnTo>
                  <a:lnTo>
                    <a:pt x="1580" y="786"/>
                  </a:lnTo>
                  <a:lnTo>
                    <a:pt x="1582" y="789"/>
                  </a:lnTo>
                  <a:lnTo>
                    <a:pt x="1582" y="791"/>
                  </a:lnTo>
                  <a:lnTo>
                    <a:pt x="1582" y="795"/>
                  </a:lnTo>
                  <a:lnTo>
                    <a:pt x="1582" y="797"/>
                  </a:lnTo>
                  <a:lnTo>
                    <a:pt x="1580" y="799"/>
                  </a:lnTo>
                  <a:lnTo>
                    <a:pt x="1580" y="801"/>
                  </a:lnTo>
                  <a:lnTo>
                    <a:pt x="1580" y="803"/>
                  </a:lnTo>
                  <a:lnTo>
                    <a:pt x="1578" y="805"/>
                  </a:lnTo>
                  <a:lnTo>
                    <a:pt x="1578" y="806"/>
                  </a:lnTo>
                  <a:lnTo>
                    <a:pt x="1576" y="810"/>
                  </a:lnTo>
                  <a:lnTo>
                    <a:pt x="1576" y="814"/>
                  </a:lnTo>
                  <a:lnTo>
                    <a:pt x="1574" y="814"/>
                  </a:lnTo>
                  <a:lnTo>
                    <a:pt x="1574" y="816"/>
                  </a:lnTo>
                  <a:lnTo>
                    <a:pt x="1574" y="818"/>
                  </a:lnTo>
                  <a:lnTo>
                    <a:pt x="1572" y="820"/>
                  </a:lnTo>
                  <a:lnTo>
                    <a:pt x="1572" y="822"/>
                  </a:lnTo>
                  <a:lnTo>
                    <a:pt x="1572" y="823"/>
                  </a:lnTo>
                  <a:lnTo>
                    <a:pt x="1570" y="825"/>
                  </a:lnTo>
                  <a:lnTo>
                    <a:pt x="1570" y="827"/>
                  </a:lnTo>
                  <a:lnTo>
                    <a:pt x="1570" y="833"/>
                  </a:lnTo>
                  <a:lnTo>
                    <a:pt x="1570" y="835"/>
                  </a:lnTo>
                  <a:lnTo>
                    <a:pt x="1570" y="837"/>
                  </a:lnTo>
                  <a:lnTo>
                    <a:pt x="1568" y="839"/>
                  </a:lnTo>
                  <a:lnTo>
                    <a:pt x="1566" y="840"/>
                  </a:lnTo>
                  <a:lnTo>
                    <a:pt x="1565" y="840"/>
                  </a:lnTo>
                  <a:lnTo>
                    <a:pt x="1561" y="840"/>
                  </a:lnTo>
                  <a:lnTo>
                    <a:pt x="1557" y="840"/>
                  </a:lnTo>
                  <a:lnTo>
                    <a:pt x="1555" y="840"/>
                  </a:lnTo>
                  <a:lnTo>
                    <a:pt x="1553" y="842"/>
                  </a:lnTo>
                  <a:lnTo>
                    <a:pt x="1551" y="844"/>
                  </a:lnTo>
                  <a:lnTo>
                    <a:pt x="1549" y="846"/>
                  </a:lnTo>
                  <a:lnTo>
                    <a:pt x="1549" y="850"/>
                  </a:lnTo>
                  <a:lnTo>
                    <a:pt x="1548" y="852"/>
                  </a:lnTo>
                  <a:lnTo>
                    <a:pt x="1546" y="854"/>
                  </a:lnTo>
                  <a:lnTo>
                    <a:pt x="1544" y="854"/>
                  </a:lnTo>
                  <a:lnTo>
                    <a:pt x="1540" y="856"/>
                  </a:lnTo>
                  <a:lnTo>
                    <a:pt x="1538" y="854"/>
                  </a:lnTo>
                  <a:lnTo>
                    <a:pt x="1536" y="854"/>
                  </a:lnTo>
                  <a:lnTo>
                    <a:pt x="1532" y="854"/>
                  </a:lnTo>
                  <a:lnTo>
                    <a:pt x="1531" y="854"/>
                  </a:lnTo>
                  <a:lnTo>
                    <a:pt x="1527" y="854"/>
                  </a:lnTo>
                  <a:lnTo>
                    <a:pt x="1527" y="852"/>
                  </a:lnTo>
                  <a:lnTo>
                    <a:pt x="1523" y="852"/>
                  </a:lnTo>
                  <a:lnTo>
                    <a:pt x="1519" y="850"/>
                  </a:lnTo>
                  <a:lnTo>
                    <a:pt x="1517" y="850"/>
                  </a:lnTo>
                  <a:lnTo>
                    <a:pt x="1515" y="850"/>
                  </a:lnTo>
                  <a:lnTo>
                    <a:pt x="1512" y="850"/>
                  </a:lnTo>
                  <a:lnTo>
                    <a:pt x="1510" y="850"/>
                  </a:lnTo>
                  <a:lnTo>
                    <a:pt x="1508" y="850"/>
                  </a:lnTo>
                  <a:lnTo>
                    <a:pt x="1504" y="850"/>
                  </a:lnTo>
                  <a:lnTo>
                    <a:pt x="1502" y="848"/>
                  </a:lnTo>
                  <a:lnTo>
                    <a:pt x="1500" y="848"/>
                  </a:lnTo>
                  <a:lnTo>
                    <a:pt x="1500" y="846"/>
                  </a:lnTo>
                  <a:lnTo>
                    <a:pt x="1495" y="846"/>
                  </a:lnTo>
                  <a:lnTo>
                    <a:pt x="1493" y="848"/>
                  </a:lnTo>
                  <a:lnTo>
                    <a:pt x="1491" y="848"/>
                  </a:lnTo>
                  <a:lnTo>
                    <a:pt x="1491" y="850"/>
                  </a:lnTo>
                  <a:lnTo>
                    <a:pt x="1491" y="852"/>
                  </a:lnTo>
                  <a:lnTo>
                    <a:pt x="1489" y="854"/>
                  </a:lnTo>
                  <a:lnTo>
                    <a:pt x="1489" y="856"/>
                  </a:lnTo>
                  <a:lnTo>
                    <a:pt x="1487" y="858"/>
                  </a:lnTo>
                  <a:lnTo>
                    <a:pt x="1487" y="859"/>
                  </a:lnTo>
                  <a:lnTo>
                    <a:pt x="1487" y="861"/>
                  </a:lnTo>
                  <a:lnTo>
                    <a:pt x="1485" y="863"/>
                  </a:lnTo>
                  <a:lnTo>
                    <a:pt x="1485" y="865"/>
                  </a:lnTo>
                  <a:lnTo>
                    <a:pt x="1485" y="867"/>
                  </a:lnTo>
                  <a:lnTo>
                    <a:pt x="1483" y="869"/>
                  </a:lnTo>
                  <a:lnTo>
                    <a:pt x="1483" y="871"/>
                  </a:lnTo>
                  <a:lnTo>
                    <a:pt x="1483" y="873"/>
                  </a:lnTo>
                  <a:lnTo>
                    <a:pt x="1481" y="875"/>
                  </a:lnTo>
                  <a:lnTo>
                    <a:pt x="1481" y="876"/>
                  </a:lnTo>
                  <a:lnTo>
                    <a:pt x="1480" y="878"/>
                  </a:lnTo>
                  <a:lnTo>
                    <a:pt x="1480" y="882"/>
                  </a:lnTo>
                  <a:lnTo>
                    <a:pt x="1478" y="882"/>
                  </a:lnTo>
                  <a:lnTo>
                    <a:pt x="1478" y="884"/>
                  </a:lnTo>
                  <a:lnTo>
                    <a:pt x="1478" y="886"/>
                  </a:lnTo>
                  <a:lnTo>
                    <a:pt x="1476" y="888"/>
                  </a:lnTo>
                  <a:lnTo>
                    <a:pt x="1476" y="890"/>
                  </a:lnTo>
                  <a:lnTo>
                    <a:pt x="1476" y="892"/>
                  </a:lnTo>
                  <a:lnTo>
                    <a:pt x="1476" y="893"/>
                  </a:lnTo>
                  <a:lnTo>
                    <a:pt x="1474" y="895"/>
                  </a:lnTo>
                  <a:lnTo>
                    <a:pt x="1472" y="897"/>
                  </a:lnTo>
                  <a:lnTo>
                    <a:pt x="1472" y="899"/>
                  </a:lnTo>
                  <a:lnTo>
                    <a:pt x="1470" y="899"/>
                  </a:lnTo>
                  <a:lnTo>
                    <a:pt x="1472" y="901"/>
                  </a:lnTo>
                  <a:lnTo>
                    <a:pt x="1472" y="903"/>
                  </a:lnTo>
                  <a:lnTo>
                    <a:pt x="1472" y="907"/>
                  </a:lnTo>
                  <a:lnTo>
                    <a:pt x="1474" y="909"/>
                  </a:lnTo>
                  <a:lnTo>
                    <a:pt x="1474" y="910"/>
                  </a:lnTo>
                  <a:lnTo>
                    <a:pt x="1472" y="912"/>
                  </a:lnTo>
                  <a:lnTo>
                    <a:pt x="1472" y="914"/>
                  </a:lnTo>
                  <a:lnTo>
                    <a:pt x="1472" y="916"/>
                  </a:lnTo>
                  <a:lnTo>
                    <a:pt x="1472" y="918"/>
                  </a:lnTo>
                  <a:lnTo>
                    <a:pt x="1472" y="920"/>
                  </a:lnTo>
                  <a:lnTo>
                    <a:pt x="1472" y="922"/>
                  </a:lnTo>
                  <a:lnTo>
                    <a:pt x="1474" y="922"/>
                  </a:lnTo>
                  <a:lnTo>
                    <a:pt x="1472" y="924"/>
                  </a:lnTo>
                  <a:lnTo>
                    <a:pt x="1470" y="926"/>
                  </a:lnTo>
                  <a:lnTo>
                    <a:pt x="1468" y="926"/>
                  </a:lnTo>
                  <a:lnTo>
                    <a:pt x="1466" y="926"/>
                  </a:lnTo>
                  <a:lnTo>
                    <a:pt x="1464" y="927"/>
                  </a:lnTo>
                  <a:lnTo>
                    <a:pt x="1463" y="927"/>
                  </a:lnTo>
                  <a:lnTo>
                    <a:pt x="1461" y="927"/>
                  </a:lnTo>
                  <a:lnTo>
                    <a:pt x="1459" y="929"/>
                  </a:lnTo>
                  <a:lnTo>
                    <a:pt x="1457" y="931"/>
                  </a:lnTo>
                  <a:lnTo>
                    <a:pt x="1455" y="931"/>
                  </a:lnTo>
                  <a:lnTo>
                    <a:pt x="1455" y="935"/>
                  </a:lnTo>
                  <a:lnTo>
                    <a:pt x="1453" y="937"/>
                  </a:lnTo>
                  <a:lnTo>
                    <a:pt x="1453" y="939"/>
                  </a:lnTo>
                  <a:lnTo>
                    <a:pt x="1451" y="941"/>
                  </a:lnTo>
                  <a:lnTo>
                    <a:pt x="1449" y="943"/>
                  </a:lnTo>
                  <a:lnTo>
                    <a:pt x="1447" y="943"/>
                  </a:lnTo>
                  <a:lnTo>
                    <a:pt x="1446" y="944"/>
                  </a:lnTo>
                  <a:lnTo>
                    <a:pt x="1444" y="948"/>
                  </a:lnTo>
                  <a:lnTo>
                    <a:pt x="1442" y="950"/>
                  </a:lnTo>
                  <a:lnTo>
                    <a:pt x="1440" y="950"/>
                  </a:lnTo>
                  <a:lnTo>
                    <a:pt x="1438" y="950"/>
                  </a:lnTo>
                  <a:lnTo>
                    <a:pt x="1434" y="952"/>
                  </a:lnTo>
                  <a:lnTo>
                    <a:pt x="1432" y="952"/>
                  </a:lnTo>
                  <a:lnTo>
                    <a:pt x="1430" y="954"/>
                  </a:lnTo>
                  <a:lnTo>
                    <a:pt x="1429" y="954"/>
                  </a:lnTo>
                  <a:lnTo>
                    <a:pt x="1427" y="956"/>
                  </a:lnTo>
                  <a:lnTo>
                    <a:pt x="1425" y="958"/>
                  </a:lnTo>
                  <a:lnTo>
                    <a:pt x="1425" y="960"/>
                  </a:lnTo>
                  <a:lnTo>
                    <a:pt x="1423" y="961"/>
                  </a:lnTo>
                  <a:lnTo>
                    <a:pt x="1423" y="963"/>
                  </a:lnTo>
                  <a:lnTo>
                    <a:pt x="1421" y="965"/>
                  </a:lnTo>
                  <a:lnTo>
                    <a:pt x="1421" y="967"/>
                  </a:lnTo>
                  <a:lnTo>
                    <a:pt x="1419" y="971"/>
                  </a:lnTo>
                  <a:lnTo>
                    <a:pt x="1417" y="973"/>
                  </a:lnTo>
                  <a:lnTo>
                    <a:pt x="1417" y="975"/>
                  </a:lnTo>
                  <a:lnTo>
                    <a:pt x="1417" y="977"/>
                  </a:lnTo>
                  <a:lnTo>
                    <a:pt x="1417" y="978"/>
                  </a:lnTo>
                  <a:lnTo>
                    <a:pt x="1415" y="980"/>
                  </a:lnTo>
                  <a:lnTo>
                    <a:pt x="1415" y="982"/>
                  </a:lnTo>
                  <a:lnTo>
                    <a:pt x="1417" y="986"/>
                  </a:lnTo>
                  <a:lnTo>
                    <a:pt x="1417" y="988"/>
                  </a:lnTo>
                  <a:lnTo>
                    <a:pt x="1417" y="990"/>
                  </a:lnTo>
                  <a:lnTo>
                    <a:pt x="1417" y="994"/>
                  </a:lnTo>
                  <a:lnTo>
                    <a:pt x="1417" y="995"/>
                  </a:lnTo>
                  <a:lnTo>
                    <a:pt x="1417" y="997"/>
                  </a:lnTo>
                  <a:lnTo>
                    <a:pt x="1417" y="999"/>
                  </a:lnTo>
                  <a:lnTo>
                    <a:pt x="1419" y="1001"/>
                  </a:lnTo>
                  <a:lnTo>
                    <a:pt x="1419" y="1003"/>
                  </a:lnTo>
                  <a:lnTo>
                    <a:pt x="1421" y="1005"/>
                  </a:lnTo>
                  <a:lnTo>
                    <a:pt x="1423" y="1005"/>
                  </a:lnTo>
                  <a:lnTo>
                    <a:pt x="1425" y="1007"/>
                  </a:lnTo>
                  <a:lnTo>
                    <a:pt x="1427" y="1009"/>
                  </a:lnTo>
                  <a:lnTo>
                    <a:pt x="1427" y="1011"/>
                  </a:lnTo>
                  <a:lnTo>
                    <a:pt x="1427" y="1012"/>
                  </a:lnTo>
                  <a:lnTo>
                    <a:pt x="1429" y="1014"/>
                  </a:lnTo>
                  <a:lnTo>
                    <a:pt x="1430" y="1016"/>
                  </a:lnTo>
                  <a:lnTo>
                    <a:pt x="1432" y="1018"/>
                  </a:lnTo>
                  <a:lnTo>
                    <a:pt x="1432" y="1020"/>
                  </a:lnTo>
                  <a:lnTo>
                    <a:pt x="1434" y="1022"/>
                  </a:lnTo>
                  <a:lnTo>
                    <a:pt x="1436" y="1024"/>
                  </a:lnTo>
                  <a:lnTo>
                    <a:pt x="1438" y="1026"/>
                  </a:lnTo>
                  <a:lnTo>
                    <a:pt x="1444" y="1037"/>
                  </a:lnTo>
                  <a:lnTo>
                    <a:pt x="1446" y="1039"/>
                  </a:lnTo>
                  <a:lnTo>
                    <a:pt x="1446" y="1041"/>
                  </a:lnTo>
                  <a:lnTo>
                    <a:pt x="1446" y="1043"/>
                  </a:lnTo>
                  <a:lnTo>
                    <a:pt x="1446" y="1045"/>
                  </a:lnTo>
                  <a:lnTo>
                    <a:pt x="1446" y="1046"/>
                  </a:lnTo>
                  <a:lnTo>
                    <a:pt x="1446" y="1048"/>
                  </a:lnTo>
                  <a:lnTo>
                    <a:pt x="1447" y="1048"/>
                  </a:lnTo>
                  <a:lnTo>
                    <a:pt x="1447" y="1050"/>
                  </a:lnTo>
                  <a:lnTo>
                    <a:pt x="1447" y="1052"/>
                  </a:lnTo>
                  <a:lnTo>
                    <a:pt x="1447" y="1054"/>
                  </a:lnTo>
                  <a:lnTo>
                    <a:pt x="1449" y="1054"/>
                  </a:lnTo>
                  <a:lnTo>
                    <a:pt x="1447" y="1056"/>
                  </a:lnTo>
                  <a:lnTo>
                    <a:pt x="1447" y="1058"/>
                  </a:lnTo>
                  <a:lnTo>
                    <a:pt x="1446" y="1058"/>
                  </a:lnTo>
                  <a:lnTo>
                    <a:pt x="1444" y="1058"/>
                  </a:lnTo>
                  <a:lnTo>
                    <a:pt x="1444" y="1056"/>
                  </a:lnTo>
                  <a:lnTo>
                    <a:pt x="1440" y="1054"/>
                  </a:lnTo>
                  <a:lnTo>
                    <a:pt x="1438" y="1054"/>
                  </a:lnTo>
                  <a:lnTo>
                    <a:pt x="1436" y="1054"/>
                  </a:lnTo>
                  <a:lnTo>
                    <a:pt x="1436" y="1056"/>
                  </a:lnTo>
                  <a:lnTo>
                    <a:pt x="1434" y="1058"/>
                  </a:lnTo>
                  <a:lnTo>
                    <a:pt x="1432" y="1060"/>
                  </a:lnTo>
                  <a:lnTo>
                    <a:pt x="1430" y="1060"/>
                  </a:lnTo>
                  <a:lnTo>
                    <a:pt x="1430" y="1062"/>
                  </a:lnTo>
                  <a:lnTo>
                    <a:pt x="1429" y="1062"/>
                  </a:lnTo>
                  <a:lnTo>
                    <a:pt x="1427" y="1062"/>
                  </a:lnTo>
                  <a:lnTo>
                    <a:pt x="1425" y="1062"/>
                  </a:lnTo>
                  <a:lnTo>
                    <a:pt x="1421" y="1062"/>
                  </a:lnTo>
                  <a:lnTo>
                    <a:pt x="1419" y="1063"/>
                  </a:lnTo>
                  <a:lnTo>
                    <a:pt x="1419" y="1065"/>
                  </a:lnTo>
                  <a:lnTo>
                    <a:pt x="1417" y="1067"/>
                  </a:lnTo>
                  <a:lnTo>
                    <a:pt x="1415" y="1069"/>
                  </a:lnTo>
                  <a:lnTo>
                    <a:pt x="1412" y="1069"/>
                  </a:lnTo>
                  <a:lnTo>
                    <a:pt x="1412" y="1067"/>
                  </a:lnTo>
                  <a:lnTo>
                    <a:pt x="1410" y="1067"/>
                  </a:lnTo>
                  <a:lnTo>
                    <a:pt x="1408" y="1067"/>
                  </a:lnTo>
                  <a:lnTo>
                    <a:pt x="1406" y="1065"/>
                  </a:lnTo>
                  <a:lnTo>
                    <a:pt x="1404" y="1065"/>
                  </a:lnTo>
                  <a:lnTo>
                    <a:pt x="1402" y="1065"/>
                  </a:lnTo>
                  <a:lnTo>
                    <a:pt x="1400" y="1065"/>
                  </a:lnTo>
                  <a:lnTo>
                    <a:pt x="1398" y="1063"/>
                  </a:lnTo>
                  <a:lnTo>
                    <a:pt x="1396" y="1063"/>
                  </a:lnTo>
                  <a:lnTo>
                    <a:pt x="1396" y="1062"/>
                  </a:lnTo>
                  <a:lnTo>
                    <a:pt x="1395" y="1060"/>
                  </a:lnTo>
                  <a:lnTo>
                    <a:pt x="1391" y="1058"/>
                  </a:lnTo>
                  <a:lnTo>
                    <a:pt x="1389" y="1058"/>
                  </a:lnTo>
                  <a:lnTo>
                    <a:pt x="1387" y="1058"/>
                  </a:lnTo>
                  <a:lnTo>
                    <a:pt x="1385" y="1058"/>
                  </a:lnTo>
                  <a:lnTo>
                    <a:pt x="1381" y="1058"/>
                  </a:lnTo>
                  <a:lnTo>
                    <a:pt x="1379" y="1058"/>
                  </a:lnTo>
                  <a:lnTo>
                    <a:pt x="1378" y="1056"/>
                  </a:lnTo>
                  <a:lnTo>
                    <a:pt x="1374" y="1054"/>
                  </a:lnTo>
                  <a:lnTo>
                    <a:pt x="1372" y="1052"/>
                  </a:lnTo>
                  <a:lnTo>
                    <a:pt x="1370" y="1048"/>
                  </a:lnTo>
                  <a:lnTo>
                    <a:pt x="1368" y="1046"/>
                  </a:lnTo>
                  <a:lnTo>
                    <a:pt x="1366" y="1045"/>
                  </a:lnTo>
                  <a:lnTo>
                    <a:pt x="1366" y="1041"/>
                  </a:lnTo>
                  <a:lnTo>
                    <a:pt x="1366" y="1039"/>
                  </a:lnTo>
                  <a:lnTo>
                    <a:pt x="1366" y="1035"/>
                  </a:lnTo>
                  <a:lnTo>
                    <a:pt x="1364" y="1033"/>
                  </a:lnTo>
                  <a:lnTo>
                    <a:pt x="1362" y="1031"/>
                  </a:lnTo>
                  <a:lnTo>
                    <a:pt x="1361" y="1029"/>
                  </a:lnTo>
                  <a:lnTo>
                    <a:pt x="1357" y="1028"/>
                  </a:lnTo>
                  <a:lnTo>
                    <a:pt x="1357" y="1024"/>
                  </a:lnTo>
                  <a:lnTo>
                    <a:pt x="1355" y="1022"/>
                  </a:lnTo>
                  <a:lnTo>
                    <a:pt x="1351" y="1022"/>
                  </a:lnTo>
                  <a:lnTo>
                    <a:pt x="1349" y="1022"/>
                  </a:lnTo>
                  <a:lnTo>
                    <a:pt x="1347" y="1020"/>
                  </a:lnTo>
                  <a:lnTo>
                    <a:pt x="1345" y="1018"/>
                  </a:lnTo>
                  <a:lnTo>
                    <a:pt x="1342" y="1014"/>
                  </a:lnTo>
                  <a:lnTo>
                    <a:pt x="1340" y="1012"/>
                  </a:lnTo>
                  <a:lnTo>
                    <a:pt x="1338" y="1012"/>
                  </a:lnTo>
                  <a:lnTo>
                    <a:pt x="1336" y="1012"/>
                  </a:lnTo>
                  <a:lnTo>
                    <a:pt x="1334" y="1014"/>
                  </a:lnTo>
                  <a:lnTo>
                    <a:pt x="1332" y="1014"/>
                  </a:lnTo>
                  <a:lnTo>
                    <a:pt x="1330" y="1016"/>
                  </a:lnTo>
                  <a:lnTo>
                    <a:pt x="1328" y="1016"/>
                  </a:lnTo>
                  <a:lnTo>
                    <a:pt x="1325" y="1014"/>
                  </a:lnTo>
                  <a:lnTo>
                    <a:pt x="1321" y="1012"/>
                  </a:lnTo>
                  <a:lnTo>
                    <a:pt x="1319" y="1012"/>
                  </a:lnTo>
                  <a:lnTo>
                    <a:pt x="1315" y="1012"/>
                  </a:lnTo>
                  <a:lnTo>
                    <a:pt x="1313" y="1012"/>
                  </a:lnTo>
                  <a:lnTo>
                    <a:pt x="1311" y="1014"/>
                  </a:lnTo>
                  <a:lnTo>
                    <a:pt x="1310" y="1018"/>
                  </a:lnTo>
                  <a:lnTo>
                    <a:pt x="1308" y="1020"/>
                  </a:lnTo>
                  <a:lnTo>
                    <a:pt x="1306" y="1022"/>
                  </a:lnTo>
                  <a:lnTo>
                    <a:pt x="1304" y="1024"/>
                  </a:lnTo>
                  <a:lnTo>
                    <a:pt x="1300" y="1024"/>
                  </a:lnTo>
                  <a:lnTo>
                    <a:pt x="1298" y="1026"/>
                  </a:lnTo>
                  <a:lnTo>
                    <a:pt x="1296" y="1028"/>
                  </a:lnTo>
                  <a:lnTo>
                    <a:pt x="1294" y="1029"/>
                  </a:lnTo>
                  <a:lnTo>
                    <a:pt x="1294" y="1037"/>
                  </a:lnTo>
                  <a:lnTo>
                    <a:pt x="1293" y="1037"/>
                  </a:lnTo>
                  <a:lnTo>
                    <a:pt x="1293" y="1039"/>
                  </a:lnTo>
                  <a:lnTo>
                    <a:pt x="1291" y="1041"/>
                  </a:lnTo>
                  <a:lnTo>
                    <a:pt x="1289" y="1041"/>
                  </a:lnTo>
                  <a:lnTo>
                    <a:pt x="1285" y="1041"/>
                  </a:lnTo>
                  <a:lnTo>
                    <a:pt x="1283" y="1041"/>
                  </a:lnTo>
                  <a:lnTo>
                    <a:pt x="1281" y="1041"/>
                  </a:lnTo>
                  <a:lnTo>
                    <a:pt x="1277" y="1041"/>
                  </a:lnTo>
                  <a:lnTo>
                    <a:pt x="1274" y="1041"/>
                  </a:lnTo>
                  <a:lnTo>
                    <a:pt x="1272" y="1041"/>
                  </a:lnTo>
                  <a:lnTo>
                    <a:pt x="1272" y="1043"/>
                  </a:lnTo>
                  <a:lnTo>
                    <a:pt x="1270" y="1045"/>
                  </a:lnTo>
                  <a:lnTo>
                    <a:pt x="1270" y="1046"/>
                  </a:lnTo>
                  <a:lnTo>
                    <a:pt x="1268" y="1052"/>
                  </a:lnTo>
                  <a:lnTo>
                    <a:pt x="1266" y="1054"/>
                  </a:lnTo>
                  <a:lnTo>
                    <a:pt x="1264" y="1056"/>
                  </a:lnTo>
                  <a:lnTo>
                    <a:pt x="1260" y="1054"/>
                  </a:lnTo>
                  <a:lnTo>
                    <a:pt x="1258" y="1054"/>
                  </a:lnTo>
                  <a:lnTo>
                    <a:pt x="1255" y="1052"/>
                  </a:lnTo>
                  <a:lnTo>
                    <a:pt x="1253" y="1052"/>
                  </a:lnTo>
                  <a:lnTo>
                    <a:pt x="1251" y="1052"/>
                  </a:lnTo>
                  <a:lnTo>
                    <a:pt x="1249" y="1052"/>
                  </a:lnTo>
                  <a:lnTo>
                    <a:pt x="1247" y="1052"/>
                  </a:lnTo>
                  <a:lnTo>
                    <a:pt x="1245" y="1050"/>
                  </a:lnTo>
                  <a:lnTo>
                    <a:pt x="1241" y="1050"/>
                  </a:lnTo>
                  <a:lnTo>
                    <a:pt x="1240" y="1050"/>
                  </a:lnTo>
                  <a:lnTo>
                    <a:pt x="1238" y="1048"/>
                  </a:lnTo>
                  <a:lnTo>
                    <a:pt x="1234" y="1048"/>
                  </a:lnTo>
                  <a:lnTo>
                    <a:pt x="1232" y="1050"/>
                  </a:lnTo>
                  <a:lnTo>
                    <a:pt x="1230" y="1050"/>
                  </a:lnTo>
                  <a:lnTo>
                    <a:pt x="1228" y="1052"/>
                  </a:lnTo>
                  <a:lnTo>
                    <a:pt x="1224" y="1052"/>
                  </a:lnTo>
                  <a:lnTo>
                    <a:pt x="1223" y="1052"/>
                  </a:lnTo>
                  <a:lnTo>
                    <a:pt x="1221" y="1050"/>
                  </a:lnTo>
                  <a:lnTo>
                    <a:pt x="1217" y="1050"/>
                  </a:lnTo>
                  <a:lnTo>
                    <a:pt x="1215" y="1050"/>
                  </a:lnTo>
                  <a:lnTo>
                    <a:pt x="1213" y="1052"/>
                  </a:lnTo>
                  <a:lnTo>
                    <a:pt x="1211" y="1054"/>
                  </a:lnTo>
                  <a:lnTo>
                    <a:pt x="1209" y="1056"/>
                  </a:lnTo>
                  <a:lnTo>
                    <a:pt x="1209" y="1058"/>
                  </a:lnTo>
                  <a:lnTo>
                    <a:pt x="1206" y="1060"/>
                  </a:lnTo>
                  <a:lnTo>
                    <a:pt x="1206" y="1063"/>
                  </a:lnTo>
                  <a:lnTo>
                    <a:pt x="1206" y="1065"/>
                  </a:lnTo>
                  <a:lnTo>
                    <a:pt x="1206" y="1069"/>
                  </a:lnTo>
                  <a:lnTo>
                    <a:pt x="1206" y="1073"/>
                  </a:lnTo>
                  <a:lnTo>
                    <a:pt x="1207" y="1075"/>
                  </a:lnTo>
                  <a:lnTo>
                    <a:pt x="1209" y="1077"/>
                  </a:lnTo>
                  <a:lnTo>
                    <a:pt x="1211" y="1079"/>
                  </a:lnTo>
                  <a:lnTo>
                    <a:pt x="1213" y="1079"/>
                  </a:lnTo>
                  <a:lnTo>
                    <a:pt x="1217" y="1079"/>
                  </a:lnTo>
                  <a:lnTo>
                    <a:pt x="1219" y="1080"/>
                  </a:lnTo>
                  <a:lnTo>
                    <a:pt x="1223" y="1080"/>
                  </a:lnTo>
                  <a:lnTo>
                    <a:pt x="1224" y="1082"/>
                  </a:lnTo>
                  <a:lnTo>
                    <a:pt x="1228" y="1082"/>
                  </a:lnTo>
                  <a:lnTo>
                    <a:pt x="1230" y="1084"/>
                  </a:lnTo>
                  <a:lnTo>
                    <a:pt x="1230" y="1086"/>
                  </a:lnTo>
                  <a:lnTo>
                    <a:pt x="1232" y="1088"/>
                  </a:lnTo>
                  <a:lnTo>
                    <a:pt x="1234" y="1090"/>
                  </a:lnTo>
                  <a:lnTo>
                    <a:pt x="1234" y="1092"/>
                  </a:lnTo>
                  <a:lnTo>
                    <a:pt x="1234" y="1094"/>
                  </a:lnTo>
                  <a:lnTo>
                    <a:pt x="1232" y="1096"/>
                  </a:lnTo>
                  <a:lnTo>
                    <a:pt x="1230" y="1096"/>
                  </a:lnTo>
                  <a:lnTo>
                    <a:pt x="1228" y="1096"/>
                  </a:lnTo>
                  <a:lnTo>
                    <a:pt x="1226" y="1094"/>
                  </a:lnTo>
                  <a:lnTo>
                    <a:pt x="1224" y="1092"/>
                  </a:lnTo>
                  <a:lnTo>
                    <a:pt x="1221" y="1092"/>
                  </a:lnTo>
                  <a:lnTo>
                    <a:pt x="1215" y="1096"/>
                  </a:lnTo>
                  <a:lnTo>
                    <a:pt x="1215" y="1097"/>
                  </a:lnTo>
                  <a:lnTo>
                    <a:pt x="1213" y="1099"/>
                  </a:lnTo>
                  <a:lnTo>
                    <a:pt x="1213" y="1101"/>
                  </a:lnTo>
                  <a:lnTo>
                    <a:pt x="1211" y="1103"/>
                  </a:lnTo>
                  <a:lnTo>
                    <a:pt x="1209" y="1103"/>
                  </a:lnTo>
                  <a:lnTo>
                    <a:pt x="1207" y="1105"/>
                  </a:lnTo>
                  <a:lnTo>
                    <a:pt x="1206" y="1107"/>
                  </a:lnTo>
                  <a:lnTo>
                    <a:pt x="1204" y="1107"/>
                  </a:lnTo>
                  <a:lnTo>
                    <a:pt x="1202" y="1109"/>
                  </a:lnTo>
                  <a:lnTo>
                    <a:pt x="1200" y="1111"/>
                  </a:lnTo>
                  <a:lnTo>
                    <a:pt x="1202" y="1114"/>
                  </a:lnTo>
                  <a:lnTo>
                    <a:pt x="1204" y="1122"/>
                  </a:lnTo>
                  <a:lnTo>
                    <a:pt x="1206" y="1128"/>
                  </a:lnTo>
                  <a:lnTo>
                    <a:pt x="1204" y="1131"/>
                  </a:lnTo>
                  <a:lnTo>
                    <a:pt x="1202" y="1133"/>
                  </a:lnTo>
                  <a:lnTo>
                    <a:pt x="1200" y="1133"/>
                  </a:lnTo>
                  <a:lnTo>
                    <a:pt x="1196" y="1135"/>
                  </a:lnTo>
                  <a:lnTo>
                    <a:pt x="1194" y="1137"/>
                  </a:lnTo>
                  <a:lnTo>
                    <a:pt x="1190" y="1139"/>
                  </a:lnTo>
                  <a:lnTo>
                    <a:pt x="1187" y="1141"/>
                  </a:lnTo>
                  <a:lnTo>
                    <a:pt x="1181" y="1143"/>
                  </a:lnTo>
                  <a:lnTo>
                    <a:pt x="1179" y="1145"/>
                  </a:lnTo>
                  <a:lnTo>
                    <a:pt x="1177" y="1145"/>
                  </a:lnTo>
                  <a:lnTo>
                    <a:pt x="1173" y="1145"/>
                  </a:lnTo>
                  <a:lnTo>
                    <a:pt x="1172" y="1145"/>
                  </a:lnTo>
                  <a:lnTo>
                    <a:pt x="1168" y="1145"/>
                  </a:lnTo>
                  <a:lnTo>
                    <a:pt x="1166" y="1145"/>
                  </a:lnTo>
                  <a:lnTo>
                    <a:pt x="1164" y="1143"/>
                  </a:lnTo>
                  <a:lnTo>
                    <a:pt x="1160" y="1141"/>
                  </a:lnTo>
                  <a:lnTo>
                    <a:pt x="1158" y="1139"/>
                  </a:lnTo>
                  <a:lnTo>
                    <a:pt x="1156" y="1137"/>
                  </a:lnTo>
                  <a:lnTo>
                    <a:pt x="1155" y="1135"/>
                  </a:lnTo>
                  <a:lnTo>
                    <a:pt x="1153" y="1133"/>
                  </a:lnTo>
                  <a:lnTo>
                    <a:pt x="1151" y="1135"/>
                  </a:lnTo>
                  <a:lnTo>
                    <a:pt x="1147" y="1135"/>
                  </a:lnTo>
                  <a:lnTo>
                    <a:pt x="1145" y="1135"/>
                  </a:lnTo>
                  <a:lnTo>
                    <a:pt x="1141" y="1135"/>
                  </a:lnTo>
                  <a:lnTo>
                    <a:pt x="1139" y="1137"/>
                  </a:lnTo>
                  <a:lnTo>
                    <a:pt x="1136" y="1137"/>
                  </a:lnTo>
                  <a:lnTo>
                    <a:pt x="1134" y="1139"/>
                  </a:lnTo>
                  <a:lnTo>
                    <a:pt x="1134" y="1141"/>
                  </a:lnTo>
                  <a:lnTo>
                    <a:pt x="1132" y="1143"/>
                  </a:lnTo>
                  <a:lnTo>
                    <a:pt x="1130" y="1145"/>
                  </a:lnTo>
                  <a:lnTo>
                    <a:pt x="1128" y="1145"/>
                  </a:lnTo>
                  <a:lnTo>
                    <a:pt x="1124" y="1147"/>
                  </a:lnTo>
                  <a:lnTo>
                    <a:pt x="1122" y="1147"/>
                  </a:lnTo>
                  <a:lnTo>
                    <a:pt x="1121" y="1148"/>
                  </a:lnTo>
                  <a:lnTo>
                    <a:pt x="1117" y="1150"/>
                  </a:lnTo>
                  <a:lnTo>
                    <a:pt x="1107" y="1156"/>
                  </a:lnTo>
                  <a:lnTo>
                    <a:pt x="1102" y="1158"/>
                  </a:lnTo>
                  <a:lnTo>
                    <a:pt x="1096" y="1160"/>
                  </a:lnTo>
                  <a:lnTo>
                    <a:pt x="1085" y="1164"/>
                  </a:lnTo>
                  <a:lnTo>
                    <a:pt x="1081" y="1167"/>
                  </a:lnTo>
                  <a:lnTo>
                    <a:pt x="1070" y="1171"/>
                  </a:lnTo>
                  <a:lnTo>
                    <a:pt x="1066" y="1173"/>
                  </a:lnTo>
                  <a:lnTo>
                    <a:pt x="1060" y="1175"/>
                  </a:lnTo>
                  <a:lnTo>
                    <a:pt x="1053" y="1177"/>
                  </a:lnTo>
                  <a:lnTo>
                    <a:pt x="1047" y="1181"/>
                  </a:lnTo>
                  <a:lnTo>
                    <a:pt x="1041" y="1184"/>
                  </a:lnTo>
                  <a:lnTo>
                    <a:pt x="1036" y="1188"/>
                  </a:lnTo>
                  <a:lnTo>
                    <a:pt x="1032" y="1190"/>
                  </a:lnTo>
                  <a:lnTo>
                    <a:pt x="1022" y="1198"/>
                  </a:lnTo>
                  <a:lnTo>
                    <a:pt x="1017" y="1203"/>
                  </a:lnTo>
                  <a:lnTo>
                    <a:pt x="1011" y="1207"/>
                  </a:lnTo>
                  <a:lnTo>
                    <a:pt x="1005" y="1213"/>
                  </a:lnTo>
                  <a:lnTo>
                    <a:pt x="1002" y="1216"/>
                  </a:lnTo>
                  <a:lnTo>
                    <a:pt x="994" y="1226"/>
                  </a:lnTo>
                  <a:lnTo>
                    <a:pt x="992" y="1230"/>
                  </a:lnTo>
                  <a:lnTo>
                    <a:pt x="990" y="1233"/>
                  </a:lnTo>
                  <a:lnTo>
                    <a:pt x="986" y="1235"/>
                  </a:lnTo>
                  <a:lnTo>
                    <a:pt x="983" y="1239"/>
                  </a:lnTo>
                  <a:lnTo>
                    <a:pt x="979" y="1241"/>
                  </a:lnTo>
                  <a:lnTo>
                    <a:pt x="975" y="1241"/>
                  </a:lnTo>
                  <a:lnTo>
                    <a:pt x="969" y="1241"/>
                  </a:lnTo>
                  <a:lnTo>
                    <a:pt x="962" y="1241"/>
                  </a:lnTo>
                  <a:lnTo>
                    <a:pt x="954" y="1241"/>
                  </a:lnTo>
                  <a:lnTo>
                    <a:pt x="947" y="1243"/>
                  </a:lnTo>
                  <a:lnTo>
                    <a:pt x="939" y="1245"/>
                  </a:lnTo>
                  <a:lnTo>
                    <a:pt x="930" y="1247"/>
                  </a:lnTo>
                  <a:lnTo>
                    <a:pt x="920" y="1247"/>
                  </a:lnTo>
                  <a:lnTo>
                    <a:pt x="915" y="1247"/>
                  </a:lnTo>
                  <a:lnTo>
                    <a:pt x="911" y="1247"/>
                  </a:lnTo>
                  <a:lnTo>
                    <a:pt x="907" y="1245"/>
                  </a:lnTo>
                  <a:lnTo>
                    <a:pt x="900" y="1245"/>
                  </a:lnTo>
                  <a:lnTo>
                    <a:pt x="894" y="1245"/>
                  </a:lnTo>
                  <a:lnTo>
                    <a:pt x="886" y="1245"/>
                  </a:lnTo>
                  <a:lnTo>
                    <a:pt x="883" y="1245"/>
                  </a:lnTo>
                  <a:lnTo>
                    <a:pt x="881" y="1245"/>
                  </a:lnTo>
                  <a:lnTo>
                    <a:pt x="877" y="1245"/>
                  </a:lnTo>
                  <a:lnTo>
                    <a:pt x="873" y="1245"/>
                  </a:lnTo>
                  <a:lnTo>
                    <a:pt x="869" y="1245"/>
                  </a:lnTo>
                  <a:lnTo>
                    <a:pt x="867" y="1245"/>
                  </a:lnTo>
                  <a:lnTo>
                    <a:pt x="864" y="1245"/>
                  </a:lnTo>
                  <a:lnTo>
                    <a:pt x="862" y="1245"/>
                  </a:lnTo>
                  <a:lnTo>
                    <a:pt x="860" y="1243"/>
                  </a:lnTo>
                  <a:lnTo>
                    <a:pt x="856" y="1243"/>
                  </a:lnTo>
                  <a:lnTo>
                    <a:pt x="852" y="1245"/>
                  </a:lnTo>
                  <a:lnTo>
                    <a:pt x="850" y="1247"/>
                  </a:lnTo>
                  <a:lnTo>
                    <a:pt x="849" y="1250"/>
                  </a:lnTo>
                  <a:lnTo>
                    <a:pt x="849" y="1256"/>
                  </a:lnTo>
                  <a:lnTo>
                    <a:pt x="850" y="1260"/>
                  </a:lnTo>
                  <a:lnTo>
                    <a:pt x="850" y="1264"/>
                  </a:lnTo>
                  <a:lnTo>
                    <a:pt x="854" y="1266"/>
                  </a:lnTo>
                  <a:lnTo>
                    <a:pt x="858" y="1266"/>
                  </a:lnTo>
                  <a:lnTo>
                    <a:pt x="862" y="1266"/>
                  </a:lnTo>
                  <a:lnTo>
                    <a:pt x="866" y="1264"/>
                  </a:lnTo>
                  <a:lnTo>
                    <a:pt x="869" y="1262"/>
                  </a:lnTo>
                  <a:lnTo>
                    <a:pt x="873" y="1258"/>
                  </a:lnTo>
                  <a:lnTo>
                    <a:pt x="875" y="1256"/>
                  </a:lnTo>
                  <a:lnTo>
                    <a:pt x="879" y="1258"/>
                  </a:lnTo>
                  <a:lnTo>
                    <a:pt x="883" y="1260"/>
                  </a:lnTo>
                  <a:lnTo>
                    <a:pt x="884" y="1264"/>
                  </a:lnTo>
                  <a:lnTo>
                    <a:pt x="884" y="1267"/>
                  </a:lnTo>
                  <a:lnTo>
                    <a:pt x="881" y="1273"/>
                  </a:lnTo>
                  <a:lnTo>
                    <a:pt x="877" y="1275"/>
                  </a:lnTo>
                  <a:lnTo>
                    <a:pt x="871" y="1279"/>
                  </a:lnTo>
                  <a:lnTo>
                    <a:pt x="866" y="1281"/>
                  </a:lnTo>
                  <a:lnTo>
                    <a:pt x="864" y="1284"/>
                  </a:lnTo>
                  <a:lnTo>
                    <a:pt x="864" y="1286"/>
                  </a:lnTo>
                  <a:lnTo>
                    <a:pt x="869" y="1311"/>
                  </a:lnTo>
                  <a:lnTo>
                    <a:pt x="867" y="1311"/>
                  </a:lnTo>
                  <a:lnTo>
                    <a:pt x="862" y="1313"/>
                  </a:lnTo>
                  <a:lnTo>
                    <a:pt x="858" y="1311"/>
                  </a:lnTo>
                  <a:lnTo>
                    <a:pt x="854" y="1309"/>
                  </a:lnTo>
                  <a:lnTo>
                    <a:pt x="852" y="1309"/>
                  </a:lnTo>
                  <a:lnTo>
                    <a:pt x="850" y="1309"/>
                  </a:lnTo>
                  <a:lnTo>
                    <a:pt x="845" y="1311"/>
                  </a:lnTo>
                  <a:lnTo>
                    <a:pt x="841" y="1313"/>
                  </a:lnTo>
                  <a:lnTo>
                    <a:pt x="835" y="1315"/>
                  </a:lnTo>
                  <a:lnTo>
                    <a:pt x="832" y="1315"/>
                  </a:lnTo>
                  <a:lnTo>
                    <a:pt x="826" y="1317"/>
                  </a:lnTo>
                  <a:lnTo>
                    <a:pt x="822" y="1317"/>
                  </a:lnTo>
                  <a:lnTo>
                    <a:pt x="816" y="1317"/>
                  </a:lnTo>
                  <a:lnTo>
                    <a:pt x="811" y="1318"/>
                  </a:lnTo>
                  <a:lnTo>
                    <a:pt x="809" y="1317"/>
                  </a:lnTo>
                  <a:lnTo>
                    <a:pt x="807" y="1317"/>
                  </a:lnTo>
                  <a:lnTo>
                    <a:pt x="803" y="1317"/>
                  </a:lnTo>
                  <a:lnTo>
                    <a:pt x="798" y="1317"/>
                  </a:lnTo>
                  <a:lnTo>
                    <a:pt x="794" y="1317"/>
                  </a:lnTo>
                  <a:lnTo>
                    <a:pt x="790" y="1318"/>
                  </a:lnTo>
                  <a:lnTo>
                    <a:pt x="788" y="1322"/>
                  </a:lnTo>
                  <a:lnTo>
                    <a:pt x="790" y="1326"/>
                  </a:lnTo>
                  <a:lnTo>
                    <a:pt x="790" y="1330"/>
                  </a:lnTo>
                  <a:lnTo>
                    <a:pt x="792" y="1332"/>
                  </a:lnTo>
                  <a:lnTo>
                    <a:pt x="794" y="1334"/>
                  </a:lnTo>
                  <a:lnTo>
                    <a:pt x="796" y="1337"/>
                  </a:lnTo>
                  <a:lnTo>
                    <a:pt x="798" y="1339"/>
                  </a:lnTo>
                  <a:lnTo>
                    <a:pt x="801" y="1343"/>
                  </a:lnTo>
                  <a:lnTo>
                    <a:pt x="803" y="1345"/>
                  </a:lnTo>
                  <a:lnTo>
                    <a:pt x="803" y="1347"/>
                  </a:lnTo>
                  <a:lnTo>
                    <a:pt x="805" y="1349"/>
                  </a:lnTo>
                  <a:lnTo>
                    <a:pt x="809" y="1351"/>
                  </a:lnTo>
                  <a:lnTo>
                    <a:pt x="811" y="1352"/>
                  </a:lnTo>
                  <a:lnTo>
                    <a:pt x="815" y="1356"/>
                  </a:lnTo>
                  <a:lnTo>
                    <a:pt x="816" y="1360"/>
                  </a:lnTo>
                  <a:lnTo>
                    <a:pt x="818" y="1362"/>
                  </a:lnTo>
                  <a:lnTo>
                    <a:pt x="820" y="1366"/>
                  </a:lnTo>
                  <a:lnTo>
                    <a:pt x="818" y="1369"/>
                  </a:lnTo>
                  <a:lnTo>
                    <a:pt x="816" y="1373"/>
                  </a:lnTo>
                  <a:lnTo>
                    <a:pt x="815" y="1375"/>
                  </a:lnTo>
                  <a:lnTo>
                    <a:pt x="811" y="1377"/>
                  </a:lnTo>
                  <a:lnTo>
                    <a:pt x="809" y="1377"/>
                  </a:lnTo>
                  <a:lnTo>
                    <a:pt x="803" y="1377"/>
                  </a:lnTo>
                  <a:lnTo>
                    <a:pt x="801" y="1377"/>
                  </a:lnTo>
                  <a:lnTo>
                    <a:pt x="799" y="1375"/>
                  </a:lnTo>
                  <a:lnTo>
                    <a:pt x="796" y="1373"/>
                  </a:lnTo>
                  <a:lnTo>
                    <a:pt x="794" y="1369"/>
                  </a:lnTo>
                  <a:lnTo>
                    <a:pt x="790" y="1368"/>
                  </a:lnTo>
                  <a:lnTo>
                    <a:pt x="786" y="1366"/>
                  </a:lnTo>
                  <a:lnTo>
                    <a:pt x="784" y="1364"/>
                  </a:lnTo>
                  <a:lnTo>
                    <a:pt x="781" y="1364"/>
                  </a:lnTo>
                  <a:lnTo>
                    <a:pt x="777" y="1362"/>
                  </a:lnTo>
                  <a:lnTo>
                    <a:pt x="773" y="1360"/>
                  </a:lnTo>
                  <a:lnTo>
                    <a:pt x="769" y="1358"/>
                  </a:lnTo>
                  <a:lnTo>
                    <a:pt x="767" y="1356"/>
                  </a:lnTo>
                  <a:lnTo>
                    <a:pt x="764" y="1354"/>
                  </a:lnTo>
                  <a:lnTo>
                    <a:pt x="760" y="1352"/>
                  </a:lnTo>
                  <a:lnTo>
                    <a:pt x="756" y="1352"/>
                  </a:lnTo>
                  <a:lnTo>
                    <a:pt x="752" y="1351"/>
                  </a:lnTo>
                  <a:lnTo>
                    <a:pt x="750" y="1349"/>
                  </a:lnTo>
                  <a:lnTo>
                    <a:pt x="747" y="1347"/>
                  </a:lnTo>
                  <a:lnTo>
                    <a:pt x="743" y="1345"/>
                  </a:lnTo>
                  <a:lnTo>
                    <a:pt x="739" y="1343"/>
                  </a:lnTo>
                  <a:lnTo>
                    <a:pt x="735" y="1341"/>
                  </a:lnTo>
                  <a:lnTo>
                    <a:pt x="731" y="1341"/>
                  </a:lnTo>
                  <a:lnTo>
                    <a:pt x="729" y="1339"/>
                  </a:lnTo>
                  <a:lnTo>
                    <a:pt x="726" y="1337"/>
                  </a:lnTo>
                  <a:lnTo>
                    <a:pt x="722" y="1335"/>
                  </a:lnTo>
                  <a:lnTo>
                    <a:pt x="718" y="1334"/>
                  </a:lnTo>
                  <a:lnTo>
                    <a:pt x="714" y="1334"/>
                  </a:lnTo>
                  <a:lnTo>
                    <a:pt x="711" y="1332"/>
                  </a:lnTo>
                  <a:lnTo>
                    <a:pt x="707" y="1330"/>
                  </a:lnTo>
                  <a:lnTo>
                    <a:pt x="703" y="1330"/>
                  </a:lnTo>
                  <a:lnTo>
                    <a:pt x="699" y="1328"/>
                  </a:lnTo>
                  <a:lnTo>
                    <a:pt x="695" y="1326"/>
                  </a:lnTo>
                  <a:lnTo>
                    <a:pt x="692" y="1326"/>
                  </a:lnTo>
                  <a:lnTo>
                    <a:pt x="690" y="1324"/>
                  </a:lnTo>
                  <a:lnTo>
                    <a:pt x="686" y="1322"/>
                  </a:lnTo>
                  <a:lnTo>
                    <a:pt x="682" y="1320"/>
                  </a:lnTo>
                  <a:lnTo>
                    <a:pt x="678" y="1318"/>
                  </a:lnTo>
                  <a:lnTo>
                    <a:pt x="677" y="1317"/>
                  </a:lnTo>
                  <a:lnTo>
                    <a:pt x="673" y="1315"/>
                  </a:lnTo>
                  <a:lnTo>
                    <a:pt x="669" y="1313"/>
                  </a:lnTo>
                  <a:lnTo>
                    <a:pt x="667" y="1311"/>
                  </a:lnTo>
                  <a:lnTo>
                    <a:pt x="663" y="1309"/>
                  </a:lnTo>
                  <a:lnTo>
                    <a:pt x="660" y="1307"/>
                  </a:lnTo>
                  <a:lnTo>
                    <a:pt x="656" y="1305"/>
                  </a:lnTo>
                  <a:lnTo>
                    <a:pt x="652" y="1305"/>
                  </a:lnTo>
                  <a:lnTo>
                    <a:pt x="650" y="1303"/>
                  </a:lnTo>
                  <a:lnTo>
                    <a:pt x="646" y="1301"/>
                  </a:lnTo>
                  <a:lnTo>
                    <a:pt x="643" y="1300"/>
                  </a:lnTo>
                  <a:lnTo>
                    <a:pt x="639" y="1300"/>
                  </a:lnTo>
                  <a:lnTo>
                    <a:pt x="635" y="1298"/>
                  </a:lnTo>
                  <a:lnTo>
                    <a:pt x="631" y="1296"/>
                  </a:lnTo>
                  <a:lnTo>
                    <a:pt x="627" y="1296"/>
                  </a:lnTo>
                  <a:lnTo>
                    <a:pt x="622" y="1296"/>
                  </a:lnTo>
                  <a:lnTo>
                    <a:pt x="618" y="1296"/>
                  </a:lnTo>
                  <a:lnTo>
                    <a:pt x="614" y="1296"/>
                  </a:lnTo>
                  <a:lnTo>
                    <a:pt x="609" y="1296"/>
                  </a:lnTo>
                  <a:lnTo>
                    <a:pt x="605" y="1296"/>
                  </a:lnTo>
                  <a:lnTo>
                    <a:pt x="601" y="1294"/>
                  </a:lnTo>
                  <a:lnTo>
                    <a:pt x="595" y="1294"/>
                  </a:lnTo>
                  <a:lnTo>
                    <a:pt x="592" y="1294"/>
                  </a:lnTo>
                  <a:lnTo>
                    <a:pt x="586" y="1294"/>
                  </a:lnTo>
                  <a:lnTo>
                    <a:pt x="582" y="1294"/>
                  </a:lnTo>
                  <a:lnTo>
                    <a:pt x="578" y="1294"/>
                  </a:lnTo>
                  <a:lnTo>
                    <a:pt x="573" y="1294"/>
                  </a:lnTo>
                  <a:lnTo>
                    <a:pt x="567" y="1294"/>
                  </a:lnTo>
                  <a:lnTo>
                    <a:pt x="563" y="1294"/>
                  </a:lnTo>
                  <a:lnTo>
                    <a:pt x="559" y="1294"/>
                  </a:lnTo>
                  <a:lnTo>
                    <a:pt x="556" y="1294"/>
                  </a:lnTo>
                  <a:lnTo>
                    <a:pt x="554" y="1294"/>
                  </a:lnTo>
                  <a:lnTo>
                    <a:pt x="550" y="1294"/>
                  </a:lnTo>
                  <a:lnTo>
                    <a:pt x="544" y="1296"/>
                  </a:lnTo>
                  <a:lnTo>
                    <a:pt x="541" y="1296"/>
                  </a:lnTo>
                  <a:lnTo>
                    <a:pt x="535" y="1294"/>
                  </a:lnTo>
                  <a:lnTo>
                    <a:pt x="531" y="1296"/>
                  </a:lnTo>
                  <a:lnTo>
                    <a:pt x="525" y="1296"/>
                  </a:lnTo>
                  <a:lnTo>
                    <a:pt x="522" y="1294"/>
                  </a:lnTo>
                  <a:lnTo>
                    <a:pt x="516" y="1296"/>
                  </a:lnTo>
                  <a:lnTo>
                    <a:pt x="512" y="1296"/>
                  </a:lnTo>
                  <a:lnTo>
                    <a:pt x="508" y="1294"/>
                  </a:lnTo>
                  <a:lnTo>
                    <a:pt x="503" y="1294"/>
                  </a:lnTo>
                  <a:lnTo>
                    <a:pt x="499" y="1294"/>
                  </a:lnTo>
                  <a:lnTo>
                    <a:pt x="495" y="1292"/>
                  </a:lnTo>
                  <a:lnTo>
                    <a:pt x="491" y="1292"/>
                  </a:lnTo>
                  <a:lnTo>
                    <a:pt x="488" y="1290"/>
                  </a:lnTo>
                  <a:lnTo>
                    <a:pt x="484" y="1290"/>
                  </a:lnTo>
                  <a:lnTo>
                    <a:pt x="480" y="1292"/>
                  </a:lnTo>
                  <a:lnTo>
                    <a:pt x="476" y="1294"/>
                  </a:lnTo>
                  <a:lnTo>
                    <a:pt x="476" y="1298"/>
                  </a:lnTo>
                  <a:lnTo>
                    <a:pt x="476" y="1301"/>
                  </a:lnTo>
                  <a:lnTo>
                    <a:pt x="474" y="1305"/>
                  </a:lnTo>
                  <a:lnTo>
                    <a:pt x="473" y="1307"/>
                  </a:lnTo>
                  <a:lnTo>
                    <a:pt x="473" y="1311"/>
                  </a:lnTo>
                  <a:lnTo>
                    <a:pt x="471" y="1315"/>
                  </a:lnTo>
                  <a:lnTo>
                    <a:pt x="471" y="1318"/>
                  </a:lnTo>
                  <a:lnTo>
                    <a:pt x="473" y="1324"/>
                  </a:lnTo>
                  <a:lnTo>
                    <a:pt x="476" y="1326"/>
                  </a:lnTo>
                  <a:lnTo>
                    <a:pt x="478" y="1328"/>
                  </a:lnTo>
                  <a:lnTo>
                    <a:pt x="482" y="1330"/>
                  </a:lnTo>
                  <a:lnTo>
                    <a:pt x="484" y="1334"/>
                  </a:lnTo>
                  <a:lnTo>
                    <a:pt x="484" y="1337"/>
                  </a:lnTo>
                  <a:lnTo>
                    <a:pt x="482" y="1339"/>
                  </a:lnTo>
                  <a:lnTo>
                    <a:pt x="482" y="1343"/>
                  </a:lnTo>
                  <a:lnTo>
                    <a:pt x="480" y="1347"/>
                  </a:lnTo>
                  <a:lnTo>
                    <a:pt x="478" y="1349"/>
                  </a:lnTo>
                  <a:lnTo>
                    <a:pt x="474" y="1352"/>
                  </a:lnTo>
                  <a:lnTo>
                    <a:pt x="474" y="1356"/>
                  </a:lnTo>
                  <a:lnTo>
                    <a:pt x="473" y="1358"/>
                  </a:lnTo>
                  <a:lnTo>
                    <a:pt x="471" y="1362"/>
                  </a:lnTo>
                  <a:lnTo>
                    <a:pt x="467" y="1364"/>
                  </a:lnTo>
                  <a:lnTo>
                    <a:pt x="465" y="1368"/>
                  </a:lnTo>
                  <a:lnTo>
                    <a:pt x="463" y="1369"/>
                  </a:lnTo>
                  <a:lnTo>
                    <a:pt x="461" y="1373"/>
                  </a:lnTo>
                  <a:lnTo>
                    <a:pt x="457" y="1375"/>
                  </a:lnTo>
                  <a:lnTo>
                    <a:pt x="456" y="1377"/>
                  </a:lnTo>
                  <a:lnTo>
                    <a:pt x="452" y="1379"/>
                  </a:lnTo>
                  <a:lnTo>
                    <a:pt x="450" y="1383"/>
                  </a:lnTo>
                  <a:lnTo>
                    <a:pt x="446" y="1385"/>
                  </a:lnTo>
                  <a:lnTo>
                    <a:pt x="442" y="1387"/>
                  </a:lnTo>
                  <a:lnTo>
                    <a:pt x="439" y="1388"/>
                  </a:lnTo>
                  <a:lnTo>
                    <a:pt x="433" y="1388"/>
                  </a:lnTo>
                  <a:lnTo>
                    <a:pt x="429" y="1388"/>
                  </a:lnTo>
                  <a:lnTo>
                    <a:pt x="423" y="1388"/>
                  </a:lnTo>
                  <a:lnTo>
                    <a:pt x="420" y="1388"/>
                  </a:lnTo>
                  <a:lnTo>
                    <a:pt x="416" y="1388"/>
                  </a:lnTo>
                  <a:lnTo>
                    <a:pt x="410" y="1388"/>
                  </a:lnTo>
                  <a:lnTo>
                    <a:pt x="406" y="1387"/>
                  </a:lnTo>
                  <a:lnTo>
                    <a:pt x="405" y="1385"/>
                  </a:lnTo>
                  <a:lnTo>
                    <a:pt x="401" y="1385"/>
                  </a:lnTo>
                  <a:lnTo>
                    <a:pt x="397" y="1383"/>
                  </a:lnTo>
                  <a:lnTo>
                    <a:pt x="395" y="1379"/>
                  </a:lnTo>
                  <a:lnTo>
                    <a:pt x="393" y="1373"/>
                  </a:lnTo>
                  <a:lnTo>
                    <a:pt x="391" y="1369"/>
                  </a:lnTo>
                  <a:lnTo>
                    <a:pt x="391" y="1368"/>
                  </a:lnTo>
                  <a:lnTo>
                    <a:pt x="389" y="1362"/>
                  </a:lnTo>
                  <a:lnTo>
                    <a:pt x="388" y="1358"/>
                  </a:lnTo>
                  <a:lnTo>
                    <a:pt x="386" y="1354"/>
                  </a:lnTo>
                  <a:lnTo>
                    <a:pt x="384" y="1351"/>
                  </a:lnTo>
                  <a:lnTo>
                    <a:pt x="380" y="1349"/>
                  </a:lnTo>
                  <a:lnTo>
                    <a:pt x="378" y="1347"/>
                  </a:lnTo>
                  <a:lnTo>
                    <a:pt x="374" y="1345"/>
                  </a:lnTo>
                  <a:lnTo>
                    <a:pt x="371" y="1343"/>
                  </a:lnTo>
                  <a:lnTo>
                    <a:pt x="369" y="1341"/>
                  </a:lnTo>
                  <a:lnTo>
                    <a:pt x="365" y="1339"/>
                  </a:lnTo>
                  <a:lnTo>
                    <a:pt x="361" y="1337"/>
                  </a:lnTo>
                  <a:lnTo>
                    <a:pt x="359" y="1335"/>
                  </a:lnTo>
                  <a:lnTo>
                    <a:pt x="355" y="1334"/>
                  </a:lnTo>
                  <a:lnTo>
                    <a:pt x="352" y="1332"/>
                  </a:lnTo>
                  <a:lnTo>
                    <a:pt x="350" y="1328"/>
                  </a:lnTo>
                  <a:lnTo>
                    <a:pt x="348" y="1326"/>
                  </a:lnTo>
                  <a:lnTo>
                    <a:pt x="346" y="1322"/>
                  </a:lnTo>
                  <a:lnTo>
                    <a:pt x="342" y="1318"/>
                  </a:lnTo>
                  <a:lnTo>
                    <a:pt x="340" y="1317"/>
                  </a:lnTo>
                  <a:lnTo>
                    <a:pt x="338" y="1313"/>
                  </a:lnTo>
                  <a:lnTo>
                    <a:pt x="335" y="1311"/>
                  </a:lnTo>
                  <a:lnTo>
                    <a:pt x="331" y="1311"/>
                  </a:lnTo>
                  <a:lnTo>
                    <a:pt x="327" y="1309"/>
                  </a:lnTo>
                  <a:lnTo>
                    <a:pt x="321" y="1309"/>
                  </a:lnTo>
                  <a:lnTo>
                    <a:pt x="318" y="1309"/>
                  </a:lnTo>
                  <a:lnTo>
                    <a:pt x="312" y="1309"/>
                  </a:lnTo>
                  <a:lnTo>
                    <a:pt x="308" y="1309"/>
                  </a:lnTo>
                  <a:lnTo>
                    <a:pt x="304" y="1311"/>
                  </a:lnTo>
                  <a:lnTo>
                    <a:pt x="299" y="1309"/>
                  </a:lnTo>
                  <a:lnTo>
                    <a:pt x="295" y="1311"/>
                  </a:lnTo>
                  <a:lnTo>
                    <a:pt x="289" y="1311"/>
                  </a:lnTo>
                  <a:lnTo>
                    <a:pt x="286" y="1311"/>
                  </a:lnTo>
                  <a:lnTo>
                    <a:pt x="280" y="1309"/>
                  </a:lnTo>
                  <a:lnTo>
                    <a:pt x="276" y="1311"/>
                  </a:lnTo>
                  <a:lnTo>
                    <a:pt x="270" y="1311"/>
                  </a:lnTo>
                  <a:lnTo>
                    <a:pt x="267" y="1311"/>
                  </a:lnTo>
                  <a:lnTo>
                    <a:pt x="263" y="1309"/>
                  </a:lnTo>
                  <a:lnTo>
                    <a:pt x="257" y="1309"/>
                  </a:lnTo>
                  <a:lnTo>
                    <a:pt x="253" y="1311"/>
                  </a:lnTo>
                  <a:lnTo>
                    <a:pt x="248" y="1311"/>
                  </a:lnTo>
                  <a:lnTo>
                    <a:pt x="244" y="1311"/>
                  </a:lnTo>
                  <a:lnTo>
                    <a:pt x="238" y="1311"/>
                  </a:lnTo>
                  <a:lnTo>
                    <a:pt x="235" y="1311"/>
                  </a:lnTo>
                  <a:lnTo>
                    <a:pt x="231" y="1311"/>
                  </a:lnTo>
                  <a:lnTo>
                    <a:pt x="225" y="1309"/>
                  </a:lnTo>
                  <a:lnTo>
                    <a:pt x="221" y="1309"/>
                  </a:lnTo>
                  <a:lnTo>
                    <a:pt x="218" y="1307"/>
                  </a:lnTo>
                  <a:lnTo>
                    <a:pt x="214" y="1307"/>
                  </a:lnTo>
                  <a:lnTo>
                    <a:pt x="210" y="1305"/>
                  </a:lnTo>
                  <a:lnTo>
                    <a:pt x="208" y="1305"/>
                  </a:lnTo>
                  <a:lnTo>
                    <a:pt x="206" y="1305"/>
                  </a:lnTo>
                  <a:lnTo>
                    <a:pt x="202" y="1305"/>
                  </a:lnTo>
                  <a:lnTo>
                    <a:pt x="199" y="1303"/>
                  </a:lnTo>
                  <a:lnTo>
                    <a:pt x="193" y="1303"/>
                  </a:lnTo>
                  <a:lnTo>
                    <a:pt x="189" y="1303"/>
                  </a:lnTo>
                  <a:lnTo>
                    <a:pt x="185" y="1301"/>
                  </a:lnTo>
                  <a:lnTo>
                    <a:pt x="182" y="1300"/>
                  </a:lnTo>
                  <a:lnTo>
                    <a:pt x="178" y="1300"/>
                  </a:lnTo>
                  <a:lnTo>
                    <a:pt x="174" y="1298"/>
                  </a:lnTo>
                  <a:lnTo>
                    <a:pt x="172" y="1296"/>
                  </a:lnTo>
                  <a:lnTo>
                    <a:pt x="168" y="1294"/>
                  </a:lnTo>
                  <a:lnTo>
                    <a:pt x="166" y="1290"/>
                  </a:lnTo>
                  <a:lnTo>
                    <a:pt x="165" y="1288"/>
                  </a:lnTo>
                  <a:lnTo>
                    <a:pt x="163" y="1284"/>
                  </a:lnTo>
                  <a:lnTo>
                    <a:pt x="159" y="1283"/>
                  </a:lnTo>
                  <a:lnTo>
                    <a:pt x="157" y="1279"/>
                  </a:lnTo>
                  <a:lnTo>
                    <a:pt x="153" y="1279"/>
                  </a:lnTo>
                  <a:lnTo>
                    <a:pt x="149" y="1277"/>
                  </a:lnTo>
                  <a:lnTo>
                    <a:pt x="144" y="1279"/>
                  </a:lnTo>
                  <a:lnTo>
                    <a:pt x="138" y="1279"/>
                  </a:lnTo>
                  <a:lnTo>
                    <a:pt x="132" y="1281"/>
                  </a:lnTo>
                  <a:lnTo>
                    <a:pt x="129" y="1281"/>
                  </a:lnTo>
                  <a:lnTo>
                    <a:pt x="123" y="1281"/>
                  </a:lnTo>
                  <a:lnTo>
                    <a:pt x="119" y="1281"/>
                  </a:lnTo>
                  <a:lnTo>
                    <a:pt x="115" y="1281"/>
                  </a:lnTo>
                  <a:lnTo>
                    <a:pt x="112" y="1279"/>
                  </a:lnTo>
                  <a:lnTo>
                    <a:pt x="108" y="1279"/>
                  </a:lnTo>
                  <a:lnTo>
                    <a:pt x="102" y="1279"/>
                  </a:lnTo>
                  <a:lnTo>
                    <a:pt x="98" y="1277"/>
                  </a:lnTo>
                  <a:lnTo>
                    <a:pt x="95" y="1277"/>
                  </a:lnTo>
                  <a:lnTo>
                    <a:pt x="89" y="1277"/>
                  </a:lnTo>
                  <a:lnTo>
                    <a:pt x="85" y="1277"/>
                  </a:lnTo>
                  <a:lnTo>
                    <a:pt x="81" y="1277"/>
                  </a:lnTo>
                  <a:lnTo>
                    <a:pt x="78" y="1277"/>
                  </a:lnTo>
                  <a:lnTo>
                    <a:pt x="72" y="1277"/>
                  </a:lnTo>
                  <a:lnTo>
                    <a:pt x="68" y="1275"/>
                  </a:lnTo>
                  <a:lnTo>
                    <a:pt x="63" y="1275"/>
                  </a:lnTo>
                  <a:lnTo>
                    <a:pt x="59" y="1275"/>
                  </a:lnTo>
                  <a:lnTo>
                    <a:pt x="55" y="1275"/>
                  </a:lnTo>
                  <a:lnTo>
                    <a:pt x="53" y="1275"/>
                  </a:lnTo>
                  <a:lnTo>
                    <a:pt x="51" y="1275"/>
                  </a:lnTo>
                  <a:lnTo>
                    <a:pt x="47" y="1273"/>
                  </a:lnTo>
                  <a:lnTo>
                    <a:pt x="44" y="1271"/>
                  </a:lnTo>
                  <a:lnTo>
                    <a:pt x="42" y="1267"/>
                  </a:lnTo>
                  <a:lnTo>
                    <a:pt x="40" y="1264"/>
                  </a:lnTo>
                  <a:lnTo>
                    <a:pt x="38" y="1260"/>
                  </a:lnTo>
                  <a:lnTo>
                    <a:pt x="38" y="1254"/>
                  </a:lnTo>
                  <a:lnTo>
                    <a:pt x="36" y="1250"/>
                  </a:lnTo>
                  <a:lnTo>
                    <a:pt x="34" y="1247"/>
                  </a:lnTo>
                  <a:lnTo>
                    <a:pt x="32" y="1243"/>
                  </a:lnTo>
                  <a:lnTo>
                    <a:pt x="30" y="1239"/>
                  </a:lnTo>
                  <a:lnTo>
                    <a:pt x="29" y="1235"/>
                  </a:lnTo>
                  <a:lnTo>
                    <a:pt x="29" y="1230"/>
                  </a:lnTo>
                  <a:lnTo>
                    <a:pt x="30" y="1228"/>
                  </a:lnTo>
                  <a:lnTo>
                    <a:pt x="30" y="1224"/>
                  </a:lnTo>
                  <a:lnTo>
                    <a:pt x="32" y="1220"/>
                  </a:lnTo>
                  <a:lnTo>
                    <a:pt x="32" y="1216"/>
                  </a:lnTo>
                  <a:lnTo>
                    <a:pt x="30" y="1211"/>
                  </a:lnTo>
                  <a:lnTo>
                    <a:pt x="29" y="1209"/>
                  </a:lnTo>
                  <a:lnTo>
                    <a:pt x="27" y="1205"/>
                  </a:lnTo>
                  <a:lnTo>
                    <a:pt x="23" y="1201"/>
                  </a:lnTo>
                  <a:lnTo>
                    <a:pt x="23" y="1198"/>
                  </a:lnTo>
                  <a:lnTo>
                    <a:pt x="21" y="1194"/>
                  </a:lnTo>
                  <a:lnTo>
                    <a:pt x="21" y="1190"/>
                  </a:lnTo>
                  <a:lnTo>
                    <a:pt x="23" y="1186"/>
                  </a:lnTo>
                  <a:lnTo>
                    <a:pt x="23" y="1182"/>
                  </a:lnTo>
                  <a:lnTo>
                    <a:pt x="21" y="1177"/>
                  </a:lnTo>
                  <a:lnTo>
                    <a:pt x="19" y="1173"/>
                  </a:lnTo>
                  <a:lnTo>
                    <a:pt x="17" y="1171"/>
                  </a:lnTo>
                  <a:lnTo>
                    <a:pt x="15" y="1167"/>
                  </a:lnTo>
                  <a:lnTo>
                    <a:pt x="13" y="1164"/>
                  </a:lnTo>
                  <a:lnTo>
                    <a:pt x="13" y="1160"/>
                  </a:lnTo>
                  <a:lnTo>
                    <a:pt x="15" y="1156"/>
                  </a:lnTo>
                  <a:lnTo>
                    <a:pt x="15" y="1152"/>
                  </a:lnTo>
                  <a:lnTo>
                    <a:pt x="13" y="1147"/>
                  </a:lnTo>
                  <a:lnTo>
                    <a:pt x="12" y="1143"/>
                  </a:lnTo>
                  <a:lnTo>
                    <a:pt x="10" y="1139"/>
                  </a:lnTo>
                  <a:lnTo>
                    <a:pt x="8" y="1135"/>
                  </a:lnTo>
                  <a:lnTo>
                    <a:pt x="6" y="1131"/>
                  </a:lnTo>
                  <a:lnTo>
                    <a:pt x="4" y="1130"/>
                  </a:lnTo>
                  <a:lnTo>
                    <a:pt x="0" y="1128"/>
                  </a:lnTo>
                  <a:lnTo>
                    <a:pt x="2" y="1105"/>
                  </a:lnTo>
                  <a:lnTo>
                    <a:pt x="0" y="1103"/>
                  </a:lnTo>
                  <a:lnTo>
                    <a:pt x="0" y="1099"/>
                  </a:lnTo>
                  <a:lnTo>
                    <a:pt x="0" y="1097"/>
                  </a:lnTo>
                  <a:lnTo>
                    <a:pt x="0" y="1096"/>
                  </a:lnTo>
                  <a:lnTo>
                    <a:pt x="2" y="1094"/>
                  </a:lnTo>
                  <a:lnTo>
                    <a:pt x="4" y="1094"/>
                  </a:lnTo>
                  <a:lnTo>
                    <a:pt x="4" y="1092"/>
                  </a:lnTo>
                  <a:lnTo>
                    <a:pt x="6" y="1092"/>
                  </a:lnTo>
                  <a:lnTo>
                    <a:pt x="12" y="1092"/>
                  </a:lnTo>
                  <a:lnTo>
                    <a:pt x="15" y="1092"/>
                  </a:lnTo>
                  <a:lnTo>
                    <a:pt x="19" y="1092"/>
                  </a:lnTo>
                  <a:lnTo>
                    <a:pt x="21" y="1088"/>
                  </a:lnTo>
                  <a:lnTo>
                    <a:pt x="23" y="1086"/>
                  </a:lnTo>
                  <a:lnTo>
                    <a:pt x="25" y="1082"/>
                  </a:lnTo>
                  <a:lnTo>
                    <a:pt x="27" y="1080"/>
                  </a:lnTo>
                  <a:lnTo>
                    <a:pt x="29" y="1080"/>
                  </a:lnTo>
                  <a:lnTo>
                    <a:pt x="34" y="1080"/>
                  </a:lnTo>
                  <a:lnTo>
                    <a:pt x="36" y="1080"/>
                  </a:lnTo>
                  <a:lnTo>
                    <a:pt x="38" y="1080"/>
                  </a:lnTo>
                  <a:lnTo>
                    <a:pt x="44" y="1080"/>
                  </a:lnTo>
                  <a:lnTo>
                    <a:pt x="46" y="1080"/>
                  </a:lnTo>
                  <a:lnTo>
                    <a:pt x="47" y="1080"/>
                  </a:lnTo>
                  <a:lnTo>
                    <a:pt x="51" y="1080"/>
                  </a:lnTo>
                  <a:lnTo>
                    <a:pt x="55" y="1080"/>
                  </a:lnTo>
                  <a:lnTo>
                    <a:pt x="59" y="1080"/>
                  </a:lnTo>
                  <a:lnTo>
                    <a:pt x="59" y="1084"/>
                  </a:lnTo>
                  <a:lnTo>
                    <a:pt x="61" y="1086"/>
                  </a:lnTo>
                  <a:lnTo>
                    <a:pt x="63" y="1088"/>
                  </a:lnTo>
                  <a:lnTo>
                    <a:pt x="66" y="1088"/>
                  </a:lnTo>
                  <a:lnTo>
                    <a:pt x="68" y="1090"/>
                  </a:lnTo>
                  <a:lnTo>
                    <a:pt x="68" y="1092"/>
                  </a:lnTo>
                  <a:lnTo>
                    <a:pt x="70" y="1094"/>
                  </a:lnTo>
                  <a:lnTo>
                    <a:pt x="74" y="1096"/>
                  </a:lnTo>
                  <a:lnTo>
                    <a:pt x="76" y="1096"/>
                  </a:lnTo>
                  <a:lnTo>
                    <a:pt x="76" y="1094"/>
                  </a:lnTo>
                  <a:lnTo>
                    <a:pt x="78" y="1090"/>
                  </a:lnTo>
                  <a:lnTo>
                    <a:pt x="81" y="1088"/>
                  </a:lnTo>
                  <a:lnTo>
                    <a:pt x="85" y="1088"/>
                  </a:lnTo>
                  <a:lnTo>
                    <a:pt x="89" y="1088"/>
                  </a:lnTo>
                  <a:lnTo>
                    <a:pt x="95" y="1088"/>
                  </a:lnTo>
                  <a:lnTo>
                    <a:pt x="97" y="1086"/>
                  </a:lnTo>
                  <a:lnTo>
                    <a:pt x="98" y="1086"/>
                  </a:lnTo>
                  <a:lnTo>
                    <a:pt x="100" y="1084"/>
                  </a:lnTo>
                  <a:lnTo>
                    <a:pt x="104" y="1084"/>
                  </a:lnTo>
                  <a:lnTo>
                    <a:pt x="110" y="1082"/>
                  </a:lnTo>
                  <a:lnTo>
                    <a:pt x="114" y="1080"/>
                  </a:lnTo>
                  <a:lnTo>
                    <a:pt x="115" y="1080"/>
                  </a:lnTo>
                  <a:lnTo>
                    <a:pt x="117" y="1079"/>
                  </a:lnTo>
                  <a:lnTo>
                    <a:pt x="119" y="1077"/>
                  </a:lnTo>
                  <a:lnTo>
                    <a:pt x="123" y="1075"/>
                  </a:lnTo>
                  <a:lnTo>
                    <a:pt x="125" y="1073"/>
                  </a:lnTo>
                  <a:lnTo>
                    <a:pt x="125" y="1071"/>
                  </a:lnTo>
                  <a:lnTo>
                    <a:pt x="125" y="1069"/>
                  </a:lnTo>
                  <a:lnTo>
                    <a:pt x="123" y="1069"/>
                  </a:lnTo>
                  <a:lnTo>
                    <a:pt x="119" y="1069"/>
                  </a:lnTo>
                  <a:lnTo>
                    <a:pt x="114" y="1069"/>
                  </a:lnTo>
                  <a:lnTo>
                    <a:pt x="110" y="1069"/>
                  </a:lnTo>
                  <a:lnTo>
                    <a:pt x="104" y="1069"/>
                  </a:lnTo>
                  <a:lnTo>
                    <a:pt x="100" y="1071"/>
                  </a:lnTo>
                  <a:lnTo>
                    <a:pt x="95" y="1069"/>
                  </a:lnTo>
                  <a:lnTo>
                    <a:pt x="89" y="1069"/>
                  </a:lnTo>
                  <a:lnTo>
                    <a:pt x="83" y="1069"/>
                  </a:lnTo>
                  <a:lnTo>
                    <a:pt x="81" y="1069"/>
                  </a:lnTo>
                  <a:lnTo>
                    <a:pt x="78" y="1067"/>
                  </a:lnTo>
                  <a:lnTo>
                    <a:pt x="74" y="1067"/>
                  </a:lnTo>
                  <a:lnTo>
                    <a:pt x="68" y="1067"/>
                  </a:lnTo>
                  <a:lnTo>
                    <a:pt x="66" y="1063"/>
                  </a:lnTo>
                  <a:lnTo>
                    <a:pt x="64" y="1062"/>
                  </a:lnTo>
                  <a:lnTo>
                    <a:pt x="63" y="1062"/>
                  </a:lnTo>
                  <a:lnTo>
                    <a:pt x="61" y="1063"/>
                  </a:lnTo>
                  <a:lnTo>
                    <a:pt x="61" y="1067"/>
                  </a:lnTo>
                  <a:lnTo>
                    <a:pt x="59" y="1065"/>
                  </a:lnTo>
                  <a:lnTo>
                    <a:pt x="55" y="1063"/>
                  </a:lnTo>
                  <a:lnTo>
                    <a:pt x="53" y="1062"/>
                  </a:lnTo>
                  <a:lnTo>
                    <a:pt x="49" y="1060"/>
                  </a:lnTo>
                  <a:lnTo>
                    <a:pt x="47" y="1058"/>
                  </a:lnTo>
                  <a:lnTo>
                    <a:pt x="44" y="1056"/>
                  </a:lnTo>
                  <a:lnTo>
                    <a:pt x="40" y="1056"/>
                  </a:lnTo>
                  <a:lnTo>
                    <a:pt x="38" y="1054"/>
                  </a:lnTo>
                  <a:lnTo>
                    <a:pt x="36" y="1050"/>
                  </a:lnTo>
                  <a:lnTo>
                    <a:pt x="36" y="1048"/>
                  </a:lnTo>
                  <a:lnTo>
                    <a:pt x="36" y="1046"/>
                  </a:lnTo>
                  <a:lnTo>
                    <a:pt x="38" y="1043"/>
                  </a:lnTo>
                  <a:lnTo>
                    <a:pt x="40" y="1041"/>
                  </a:lnTo>
                  <a:lnTo>
                    <a:pt x="42" y="1039"/>
                  </a:lnTo>
                  <a:lnTo>
                    <a:pt x="47" y="1037"/>
                  </a:lnTo>
                  <a:lnTo>
                    <a:pt x="51" y="1035"/>
                  </a:lnTo>
                  <a:lnTo>
                    <a:pt x="55" y="1035"/>
                  </a:lnTo>
                  <a:lnTo>
                    <a:pt x="57" y="1033"/>
                  </a:lnTo>
                  <a:lnTo>
                    <a:pt x="61" y="1031"/>
                  </a:lnTo>
                  <a:lnTo>
                    <a:pt x="61" y="1029"/>
                  </a:lnTo>
                  <a:lnTo>
                    <a:pt x="63" y="1029"/>
                  </a:lnTo>
                  <a:lnTo>
                    <a:pt x="64" y="1028"/>
                  </a:lnTo>
                  <a:lnTo>
                    <a:pt x="66" y="1026"/>
                  </a:lnTo>
                  <a:lnTo>
                    <a:pt x="70" y="1026"/>
                  </a:lnTo>
                  <a:lnTo>
                    <a:pt x="72" y="1026"/>
                  </a:lnTo>
                  <a:lnTo>
                    <a:pt x="74" y="1024"/>
                  </a:lnTo>
                  <a:lnTo>
                    <a:pt x="72" y="1024"/>
                  </a:lnTo>
                  <a:lnTo>
                    <a:pt x="70" y="1022"/>
                  </a:lnTo>
                  <a:lnTo>
                    <a:pt x="68" y="1022"/>
                  </a:lnTo>
                  <a:lnTo>
                    <a:pt x="66" y="1022"/>
                  </a:lnTo>
                  <a:lnTo>
                    <a:pt x="64" y="1020"/>
                  </a:lnTo>
                  <a:lnTo>
                    <a:pt x="64" y="1018"/>
                  </a:lnTo>
                  <a:lnTo>
                    <a:pt x="66" y="1018"/>
                  </a:lnTo>
                  <a:lnTo>
                    <a:pt x="68" y="1018"/>
                  </a:lnTo>
                  <a:lnTo>
                    <a:pt x="72" y="1018"/>
                  </a:lnTo>
                  <a:lnTo>
                    <a:pt x="74" y="1016"/>
                  </a:lnTo>
                  <a:lnTo>
                    <a:pt x="76" y="1016"/>
                  </a:lnTo>
                  <a:lnTo>
                    <a:pt x="76" y="1014"/>
                  </a:lnTo>
                  <a:lnTo>
                    <a:pt x="74" y="1012"/>
                  </a:lnTo>
                  <a:lnTo>
                    <a:pt x="74" y="1011"/>
                  </a:lnTo>
                  <a:lnTo>
                    <a:pt x="76" y="1009"/>
                  </a:lnTo>
                  <a:lnTo>
                    <a:pt x="78" y="1005"/>
                  </a:lnTo>
                  <a:lnTo>
                    <a:pt x="80" y="1003"/>
                  </a:lnTo>
                  <a:lnTo>
                    <a:pt x="81" y="1001"/>
                  </a:lnTo>
                  <a:lnTo>
                    <a:pt x="83" y="999"/>
                  </a:lnTo>
                  <a:lnTo>
                    <a:pt x="85" y="995"/>
                  </a:lnTo>
                  <a:lnTo>
                    <a:pt x="87" y="992"/>
                  </a:lnTo>
                  <a:lnTo>
                    <a:pt x="89" y="990"/>
                  </a:lnTo>
                  <a:lnTo>
                    <a:pt x="91" y="990"/>
                  </a:lnTo>
                  <a:lnTo>
                    <a:pt x="95" y="992"/>
                  </a:lnTo>
                  <a:lnTo>
                    <a:pt x="98" y="992"/>
                  </a:lnTo>
                  <a:lnTo>
                    <a:pt x="106" y="992"/>
                  </a:lnTo>
                  <a:lnTo>
                    <a:pt x="112" y="992"/>
                  </a:lnTo>
                  <a:lnTo>
                    <a:pt x="114" y="990"/>
                  </a:lnTo>
                  <a:lnTo>
                    <a:pt x="117" y="990"/>
                  </a:lnTo>
                  <a:lnTo>
                    <a:pt x="119" y="992"/>
                  </a:lnTo>
                  <a:lnTo>
                    <a:pt x="123" y="992"/>
                  </a:lnTo>
                  <a:lnTo>
                    <a:pt x="125" y="992"/>
                  </a:lnTo>
                  <a:lnTo>
                    <a:pt x="129" y="990"/>
                  </a:lnTo>
                  <a:lnTo>
                    <a:pt x="131" y="990"/>
                  </a:lnTo>
                  <a:lnTo>
                    <a:pt x="132" y="988"/>
                  </a:lnTo>
                  <a:lnTo>
                    <a:pt x="136" y="988"/>
                  </a:lnTo>
                  <a:lnTo>
                    <a:pt x="138" y="988"/>
                  </a:lnTo>
                  <a:lnTo>
                    <a:pt x="142" y="990"/>
                  </a:lnTo>
                  <a:lnTo>
                    <a:pt x="144" y="990"/>
                  </a:lnTo>
                  <a:lnTo>
                    <a:pt x="148" y="992"/>
                  </a:lnTo>
                  <a:lnTo>
                    <a:pt x="151" y="992"/>
                  </a:lnTo>
                  <a:lnTo>
                    <a:pt x="153" y="990"/>
                  </a:lnTo>
                  <a:lnTo>
                    <a:pt x="155" y="988"/>
                  </a:lnTo>
                  <a:lnTo>
                    <a:pt x="157" y="986"/>
                  </a:lnTo>
                  <a:lnTo>
                    <a:pt x="157" y="984"/>
                  </a:lnTo>
                  <a:lnTo>
                    <a:pt x="159" y="982"/>
                  </a:lnTo>
                  <a:lnTo>
                    <a:pt x="159" y="980"/>
                  </a:lnTo>
                  <a:lnTo>
                    <a:pt x="161" y="978"/>
                  </a:lnTo>
                  <a:lnTo>
                    <a:pt x="165" y="977"/>
                  </a:lnTo>
                  <a:lnTo>
                    <a:pt x="166" y="977"/>
                  </a:lnTo>
                  <a:lnTo>
                    <a:pt x="168" y="975"/>
                  </a:lnTo>
                  <a:lnTo>
                    <a:pt x="168" y="973"/>
                  </a:lnTo>
                  <a:lnTo>
                    <a:pt x="170" y="973"/>
                  </a:lnTo>
                  <a:lnTo>
                    <a:pt x="172" y="973"/>
                  </a:lnTo>
                  <a:lnTo>
                    <a:pt x="176" y="973"/>
                  </a:lnTo>
                  <a:lnTo>
                    <a:pt x="178" y="975"/>
                  </a:lnTo>
                  <a:lnTo>
                    <a:pt x="182" y="975"/>
                  </a:lnTo>
                  <a:lnTo>
                    <a:pt x="185" y="975"/>
                  </a:lnTo>
                  <a:lnTo>
                    <a:pt x="189" y="975"/>
                  </a:lnTo>
                  <a:lnTo>
                    <a:pt x="195" y="975"/>
                  </a:lnTo>
                  <a:lnTo>
                    <a:pt x="199" y="975"/>
                  </a:lnTo>
                  <a:lnTo>
                    <a:pt x="202" y="977"/>
                  </a:lnTo>
                  <a:lnTo>
                    <a:pt x="204" y="975"/>
                  </a:lnTo>
                  <a:lnTo>
                    <a:pt x="208" y="975"/>
                  </a:lnTo>
                  <a:lnTo>
                    <a:pt x="210" y="973"/>
                  </a:lnTo>
                  <a:lnTo>
                    <a:pt x="212" y="975"/>
                  </a:lnTo>
                  <a:lnTo>
                    <a:pt x="214" y="977"/>
                  </a:lnTo>
                  <a:lnTo>
                    <a:pt x="216" y="980"/>
                  </a:lnTo>
                  <a:lnTo>
                    <a:pt x="218" y="980"/>
                  </a:lnTo>
                  <a:lnTo>
                    <a:pt x="219" y="978"/>
                  </a:lnTo>
                  <a:lnTo>
                    <a:pt x="219" y="975"/>
                  </a:lnTo>
                  <a:lnTo>
                    <a:pt x="219" y="971"/>
                  </a:lnTo>
                  <a:lnTo>
                    <a:pt x="221" y="967"/>
                  </a:lnTo>
                  <a:lnTo>
                    <a:pt x="221" y="963"/>
                  </a:lnTo>
                  <a:lnTo>
                    <a:pt x="221" y="961"/>
                  </a:lnTo>
                  <a:lnTo>
                    <a:pt x="219" y="958"/>
                  </a:lnTo>
                  <a:lnTo>
                    <a:pt x="218" y="954"/>
                  </a:lnTo>
                  <a:lnTo>
                    <a:pt x="214" y="950"/>
                  </a:lnTo>
                  <a:lnTo>
                    <a:pt x="212" y="946"/>
                  </a:lnTo>
                  <a:lnTo>
                    <a:pt x="210" y="944"/>
                  </a:lnTo>
                  <a:lnTo>
                    <a:pt x="208" y="943"/>
                  </a:lnTo>
                  <a:lnTo>
                    <a:pt x="206" y="941"/>
                  </a:lnTo>
                  <a:lnTo>
                    <a:pt x="202" y="943"/>
                  </a:lnTo>
                  <a:lnTo>
                    <a:pt x="200" y="941"/>
                  </a:lnTo>
                  <a:lnTo>
                    <a:pt x="199" y="939"/>
                  </a:lnTo>
                  <a:lnTo>
                    <a:pt x="197" y="937"/>
                  </a:lnTo>
                  <a:lnTo>
                    <a:pt x="193" y="937"/>
                  </a:lnTo>
                  <a:lnTo>
                    <a:pt x="191" y="935"/>
                  </a:lnTo>
                  <a:lnTo>
                    <a:pt x="191" y="931"/>
                  </a:lnTo>
                  <a:lnTo>
                    <a:pt x="189" y="931"/>
                  </a:lnTo>
                  <a:lnTo>
                    <a:pt x="185" y="931"/>
                  </a:lnTo>
                  <a:lnTo>
                    <a:pt x="183" y="931"/>
                  </a:lnTo>
                  <a:lnTo>
                    <a:pt x="182" y="931"/>
                  </a:lnTo>
                  <a:lnTo>
                    <a:pt x="178" y="931"/>
                  </a:lnTo>
                  <a:lnTo>
                    <a:pt x="178" y="929"/>
                  </a:lnTo>
                  <a:lnTo>
                    <a:pt x="176" y="929"/>
                  </a:lnTo>
                  <a:lnTo>
                    <a:pt x="176" y="927"/>
                  </a:lnTo>
                  <a:lnTo>
                    <a:pt x="178" y="926"/>
                  </a:lnTo>
                  <a:lnTo>
                    <a:pt x="180" y="924"/>
                  </a:lnTo>
                  <a:lnTo>
                    <a:pt x="185" y="922"/>
                  </a:lnTo>
                  <a:lnTo>
                    <a:pt x="187" y="922"/>
                  </a:lnTo>
                  <a:lnTo>
                    <a:pt x="189" y="920"/>
                  </a:lnTo>
                  <a:lnTo>
                    <a:pt x="191" y="916"/>
                  </a:lnTo>
                  <a:lnTo>
                    <a:pt x="191" y="914"/>
                  </a:lnTo>
                  <a:lnTo>
                    <a:pt x="191" y="910"/>
                  </a:lnTo>
                  <a:lnTo>
                    <a:pt x="191" y="909"/>
                  </a:lnTo>
                  <a:lnTo>
                    <a:pt x="191" y="907"/>
                  </a:lnTo>
                  <a:lnTo>
                    <a:pt x="187" y="901"/>
                  </a:lnTo>
                  <a:lnTo>
                    <a:pt x="189" y="888"/>
                  </a:lnTo>
                  <a:lnTo>
                    <a:pt x="191" y="880"/>
                  </a:lnTo>
                  <a:lnTo>
                    <a:pt x="193" y="876"/>
                  </a:lnTo>
                  <a:lnTo>
                    <a:pt x="197" y="875"/>
                  </a:lnTo>
                  <a:lnTo>
                    <a:pt x="199" y="871"/>
                  </a:lnTo>
                  <a:lnTo>
                    <a:pt x="202" y="867"/>
                  </a:lnTo>
                  <a:lnTo>
                    <a:pt x="202" y="865"/>
                  </a:lnTo>
                  <a:lnTo>
                    <a:pt x="204" y="861"/>
                  </a:lnTo>
                  <a:lnTo>
                    <a:pt x="208" y="859"/>
                  </a:lnTo>
                  <a:lnTo>
                    <a:pt x="210" y="859"/>
                  </a:lnTo>
                  <a:lnTo>
                    <a:pt x="212" y="856"/>
                  </a:lnTo>
                  <a:lnTo>
                    <a:pt x="219" y="850"/>
                  </a:lnTo>
                  <a:lnTo>
                    <a:pt x="223" y="848"/>
                  </a:lnTo>
                  <a:lnTo>
                    <a:pt x="227" y="850"/>
                  </a:lnTo>
                  <a:lnTo>
                    <a:pt x="231" y="852"/>
                  </a:lnTo>
                  <a:lnTo>
                    <a:pt x="233" y="852"/>
                  </a:lnTo>
                  <a:lnTo>
                    <a:pt x="236" y="854"/>
                  </a:lnTo>
                  <a:lnTo>
                    <a:pt x="240" y="854"/>
                  </a:lnTo>
                  <a:lnTo>
                    <a:pt x="242" y="854"/>
                  </a:lnTo>
                  <a:lnTo>
                    <a:pt x="244" y="852"/>
                  </a:lnTo>
                  <a:lnTo>
                    <a:pt x="244" y="850"/>
                  </a:lnTo>
                  <a:lnTo>
                    <a:pt x="246" y="846"/>
                  </a:lnTo>
                  <a:lnTo>
                    <a:pt x="248" y="846"/>
                  </a:lnTo>
                  <a:lnTo>
                    <a:pt x="250" y="842"/>
                  </a:lnTo>
                  <a:lnTo>
                    <a:pt x="248" y="840"/>
                  </a:lnTo>
                  <a:lnTo>
                    <a:pt x="250" y="840"/>
                  </a:lnTo>
                  <a:lnTo>
                    <a:pt x="252" y="837"/>
                  </a:lnTo>
                  <a:lnTo>
                    <a:pt x="250" y="835"/>
                  </a:lnTo>
                  <a:lnTo>
                    <a:pt x="248" y="831"/>
                  </a:lnTo>
                  <a:lnTo>
                    <a:pt x="244" y="829"/>
                  </a:lnTo>
                  <a:lnTo>
                    <a:pt x="242" y="825"/>
                  </a:lnTo>
                  <a:lnTo>
                    <a:pt x="240" y="823"/>
                  </a:lnTo>
                  <a:lnTo>
                    <a:pt x="236" y="822"/>
                  </a:lnTo>
                  <a:lnTo>
                    <a:pt x="235" y="818"/>
                  </a:lnTo>
                  <a:lnTo>
                    <a:pt x="233" y="816"/>
                  </a:lnTo>
                  <a:lnTo>
                    <a:pt x="233" y="814"/>
                  </a:lnTo>
                  <a:lnTo>
                    <a:pt x="233" y="810"/>
                  </a:lnTo>
                  <a:lnTo>
                    <a:pt x="235" y="806"/>
                  </a:lnTo>
                  <a:lnTo>
                    <a:pt x="235" y="805"/>
                  </a:lnTo>
                  <a:lnTo>
                    <a:pt x="235" y="799"/>
                  </a:lnTo>
                  <a:lnTo>
                    <a:pt x="236" y="795"/>
                  </a:lnTo>
                  <a:lnTo>
                    <a:pt x="238" y="791"/>
                  </a:lnTo>
                  <a:lnTo>
                    <a:pt x="238" y="788"/>
                  </a:lnTo>
                  <a:lnTo>
                    <a:pt x="236" y="784"/>
                  </a:lnTo>
                  <a:lnTo>
                    <a:pt x="233" y="782"/>
                  </a:lnTo>
                  <a:lnTo>
                    <a:pt x="229" y="780"/>
                  </a:lnTo>
                  <a:lnTo>
                    <a:pt x="225" y="778"/>
                  </a:lnTo>
                  <a:lnTo>
                    <a:pt x="221" y="776"/>
                  </a:lnTo>
                  <a:lnTo>
                    <a:pt x="218" y="774"/>
                  </a:lnTo>
                  <a:lnTo>
                    <a:pt x="219" y="772"/>
                  </a:lnTo>
                  <a:lnTo>
                    <a:pt x="221" y="769"/>
                  </a:lnTo>
                  <a:lnTo>
                    <a:pt x="223" y="767"/>
                  </a:lnTo>
                  <a:lnTo>
                    <a:pt x="227" y="765"/>
                  </a:lnTo>
                  <a:lnTo>
                    <a:pt x="229" y="763"/>
                  </a:lnTo>
                  <a:lnTo>
                    <a:pt x="231" y="763"/>
                  </a:lnTo>
                  <a:lnTo>
                    <a:pt x="233" y="765"/>
                  </a:lnTo>
                  <a:lnTo>
                    <a:pt x="235" y="767"/>
                  </a:lnTo>
                  <a:lnTo>
                    <a:pt x="238" y="769"/>
                  </a:lnTo>
                  <a:lnTo>
                    <a:pt x="240" y="769"/>
                  </a:lnTo>
                  <a:lnTo>
                    <a:pt x="244" y="767"/>
                  </a:lnTo>
                  <a:lnTo>
                    <a:pt x="248" y="765"/>
                  </a:lnTo>
                  <a:lnTo>
                    <a:pt x="252" y="763"/>
                  </a:lnTo>
                  <a:lnTo>
                    <a:pt x="255" y="763"/>
                  </a:lnTo>
                  <a:lnTo>
                    <a:pt x="259" y="763"/>
                  </a:lnTo>
                  <a:lnTo>
                    <a:pt x="263" y="765"/>
                  </a:lnTo>
                  <a:lnTo>
                    <a:pt x="267" y="763"/>
                  </a:lnTo>
                  <a:lnTo>
                    <a:pt x="267" y="761"/>
                  </a:lnTo>
                  <a:lnTo>
                    <a:pt x="269" y="757"/>
                  </a:lnTo>
                  <a:lnTo>
                    <a:pt x="272" y="754"/>
                  </a:lnTo>
                  <a:lnTo>
                    <a:pt x="274" y="752"/>
                  </a:lnTo>
                  <a:lnTo>
                    <a:pt x="276" y="750"/>
                  </a:lnTo>
                  <a:lnTo>
                    <a:pt x="278" y="746"/>
                  </a:lnTo>
                  <a:lnTo>
                    <a:pt x="276" y="746"/>
                  </a:lnTo>
                  <a:lnTo>
                    <a:pt x="276" y="744"/>
                  </a:lnTo>
                  <a:lnTo>
                    <a:pt x="276" y="742"/>
                  </a:lnTo>
                  <a:lnTo>
                    <a:pt x="278" y="740"/>
                  </a:lnTo>
                  <a:lnTo>
                    <a:pt x="278" y="738"/>
                  </a:lnTo>
                  <a:lnTo>
                    <a:pt x="278" y="737"/>
                  </a:lnTo>
                  <a:lnTo>
                    <a:pt x="276" y="735"/>
                  </a:lnTo>
                  <a:lnTo>
                    <a:pt x="274" y="733"/>
                  </a:lnTo>
                  <a:lnTo>
                    <a:pt x="274" y="731"/>
                  </a:lnTo>
                  <a:lnTo>
                    <a:pt x="274" y="729"/>
                  </a:lnTo>
                  <a:lnTo>
                    <a:pt x="272" y="729"/>
                  </a:lnTo>
                  <a:lnTo>
                    <a:pt x="272" y="725"/>
                  </a:lnTo>
                  <a:lnTo>
                    <a:pt x="270" y="725"/>
                  </a:lnTo>
                  <a:lnTo>
                    <a:pt x="269" y="723"/>
                  </a:lnTo>
                  <a:lnTo>
                    <a:pt x="269" y="721"/>
                  </a:lnTo>
                  <a:lnTo>
                    <a:pt x="265" y="718"/>
                  </a:lnTo>
                  <a:lnTo>
                    <a:pt x="263" y="718"/>
                  </a:lnTo>
                  <a:lnTo>
                    <a:pt x="261" y="716"/>
                  </a:lnTo>
                  <a:lnTo>
                    <a:pt x="259" y="716"/>
                  </a:lnTo>
                  <a:lnTo>
                    <a:pt x="259" y="714"/>
                  </a:lnTo>
                  <a:lnTo>
                    <a:pt x="259" y="712"/>
                  </a:lnTo>
                  <a:lnTo>
                    <a:pt x="257" y="710"/>
                  </a:lnTo>
                  <a:lnTo>
                    <a:pt x="257" y="708"/>
                  </a:lnTo>
                  <a:lnTo>
                    <a:pt x="255" y="706"/>
                  </a:lnTo>
                  <a:lnTo>
                    <a:pt x="253" y="706"/>
                  </a:lnTo>
                  <a:lnTo>
                    <a:pt x="252" y="704"/>
                  </a:lnTo>
                  <a:lnTo>
                    <a:pt x="250" y="704"/>
                  </a:lnTo>
                  <a:lnTo>
                    <a:pt x="248" y="704"/>
                  </a:lnTo>
                  <a:lnTo>
                    <a:pt x="246" y="703"/>
                  </a:lnTo>
                  <a:lnTo>
                    <a:pt x="244" y="703"/>
                  </a:lnTo>
                  <a:lnTo>
                    <a:pt x="242" y="699"/>
                  </a:lnTo>
                  <a:lnTo>
                    <a:pt x="240" y="699"/>
                  </a:lnTo>
                  <a:lnTo>
                    <a:pt x="238" y="699"/>
                  </a:lnTo>
                  <a:lnTo>
                    <a:pt x="236" y="701"/>
                  </a:lnTo>
                  <a:lnTo>
                    <a:pt x="235" y="701"/>
                  </a:lnTo>
                  <a:lnTo>
                    <a:pt x="233" y="701"/>
                  </a:lnTo>
                  <a:lnTo>
                    <a:pt x="231" y="701"/>
                  </a:lnTo>
                  <a:lnTo>
                    <a:pt x="229" y="701"/>
                  </a:lnTo>
                  <a:lnTo>
                    <a:pt x="227" y="701"/>
                  </a:lnTo>
                  <a:lnTo>
                    <a:pt x="225" y="699"/>
                  </a:lnTo>
                  <a:lnTo>
                    <a:pt x="223" y="699"/>
                  </a:lnTo>
                  <a:lnTo>
                    <a:pt x="221" y="697"/>
                  </a:lnTo>
                  <a:lnTo>
                    <a:pt x="219" y="693"/>
                  </a:lnTo>
                  <a:lnTo>
                    <a:pt x="218" y="693"/>
                  </a:lnTo>
                  <a:lnTo>
                    <a:pt x="218" y="695"/>
                  </a:lnTo>
                  <a:lnTo>
                    <a:pt x="216" y="695"/>
                  </a:lnTo>
                  <a:lnTo>
                    <a:pt x="214" y="695"/>
                  </a:lnTo>
                  <a:lnTo>
                    <a:pt x="214" y="693"/>
                  </a:lnTo>
                  <a:lnTo>
                    <a:pt x="212" y="693"/>
                  </a:lnTo>
                  <a:lnTo>
                    <a:pt x="210" y="691"/>
                  </a:lnTo>
                  <a:lnTo>
                    <a:pt x="208" y="689"/>
                  </a:lnTo>
                  <a:lnTo>
                    <a:pt x="208" y="686"/>
                  </a:lnTo>
                  <a:lnTo>
                    <a:pt x="206" y="684"/>
                  </a:lnTo>
                  <a:lnTo>
                    <a:pt x="204" y="682"/>
                  </a:lnTo>
                  <a:lnTo>
                    <a:pt x="202" y="682"/>
                  </a:lnTo>
                  <a:lnTo>
                    <a:pt x="202" y="680"/>
                  </a:lnTo>
                  <a:lnTo>
                    <a:pt x="200" y="680"/>
                  </a:lnTo>
                  <a:lnTo>
                    <a:pt x="199" y="678"/>
                  </a:lnTo>
                  <a:lnTo>
                    <a:pt x="197" y="678"/>
                  </a:lnTo>
                  <a:lnTo>
                    <a:pt x="197" y="676"/>
                  </a:lnTo>
                  <a:lnTo>
                    <a:pt x="195" y="676"/>
                  </a:lnTo>
                  <a:lnTo>
                    <a:pt x="193" y="676"/>
                  </a:lnTo>
                  <a:lnTo>
                    <a:pt x="189" y="676"/>
                  </a:lnTo>
                  <a:lnTo>
                    <a:pt x="187" y="676"/>
                  </a:lnTo>
                  <a:lnTo>
                    <a:pt x="185" y="676"/>
                  </a:lnTo>
                  <a:lnTo>
                    <a:pt x="183" y="676"/>
                  </a:lnTo>
                  <a:lnTo>
                    <a:pt x="182" y="676"/>
                  </a:lnTo>
                  <a:lnTo>
                    <a:pt x="180" y="676"/>
                  </a:lnTo>
                  <a:lnTo>
                    <a:pt x="180" y="674"/>
                  </a:lnTo>
                  <a:lnTo>
                    <a:pt x="178" y="672"/>
                  </a:lnTo>
                  <a:lnTo>
                    <a:pt x="178" y="670"/>
                  </a:lnTo>
                  <a:lnTo>
                    <a:pt x="178" y="669"/>
                  </a:lnTo>
                  <a:lnTo>
                    <a:pt x="176" y="665"/>
                  </a:lnTo>
                  <a:lnTo>
                    <a:pt x="176" y="663"/>
                  </a:lnTo>
                  <a:lnTo>
                    <a:pt x="174" y="661"/>
                  </a:lnTo>
                  <a:lnTo>
                    <a:pt x="174" y="659"/>
                  </a:lnTo>
                  <a:lnTo>
                    <a:pt x="172" y="657"/>
                  </a:lnTo>
                  <a:lnTo>
                    <a:pt x="172" y="655"/>
                  </a:lnTo>
                  <a:lnTo>
                    <a:pt x="170" y="653"/>
                  </a:lnTo>
                  <a:lnTo>
                    <a:pt x="170" y="652"/>
                  </a:lnTo>
                  <a:lnTo>
                    <a:pt x="168" y="648"/>
                  </a:lnTo>
                  <a:lnTo>
                    <a:pt x="166" y="648"/>
                  </a:lnTo>
                  <a:lnTo>
                    <a:pt x="165" y="648"/>
                  </a:lnTo>
                  <a:lnTo>
                    <a:pt x="163" y="648"/>
                  </a:lnTo>
                  <a:lnTo>
                    <a:pt x="161" y="648"/>
                  </a:lnTo>
                  <a:lnTo>
                    <a:pt x="159" y="648"/>
                  </a:lnTo>
                  <a:lnTo>
                    <a:pt x="157" y="648"/>
                  </a:lnTo>
                  <a:lnTo>
                    <a:pt x="155" y="648"/>
                  </a:lnTo>
                  <a:lnTo>
                    <a:pt x="153" y="648"/>
                  </a:lnTo>
                  <a:lnTo>
                    <a:pt x="153" y="644"/>
                  </a:lnTo>
                  <a:lnTo>
                    <a:pt x="153" y="642"/>
                  </a:lnTo>
                  <a:lnTo>
                    <a:pt x="153" y="640"/>
                  </a:lnTo>
                  <a:lnTo>
                    <a:pt x="153" y="638"/>
                  </a:lnTo>
                  <a:lnTo>
                    <a:pt x="153" y="636"/>
                  </a:lnTo>
                  <a:lnTo>
                    <a:pt x="151" y="635"/>
                  </a:lnTo>
                  <a:lnTo>
                    <a:pt x="151" y="633"/>
                  </a:lnTo>
                  <a:lnTo>
                    <a:pt x="149" y="631"/>
                  </a:lnTo>
                  <a:lnTo>
                    <a:pt x="149" y="629"/>
                  </a:lnTo>
                  <a:lnTo>
                    <a:pt x="149" y="627"/>
                  </a:lnTo>
                  <a:lnTo>
                    <a:pt x="149" y="625"/>
                  </a:lnTo>
                  <a:lnTo>
                    <a:pt x="149" y="623"/>
                  </a:lnTo>
                  <a:lnTo>
                    <a:pt x="149" y="621"/>
                  </a:lnTo>
                  <a:lnTo>
                    <a:pt x="148" y="621"/>
                  </a:lnTo>
                  <a:lnTo>
                    <a:pt x="146" y="619"/>
                  </a:lnTo>
                  <a:lnTo>
                    <a:pt x="144" y="618"/>
                  </a:lnTo>
                  <a:lnTo>
                    <a:pt x="144" y="616"/>
                  </a:lnTo>
                  <a:lnTo>
                    <a:pt x="142" y="616"/>
                  </a:lnTo>
                  <a:lnTo>
                    <a:pt x="140" y="614"/>
                  </a:lnTo>
                  <a:lnTo>
                    <a:pt x="134" y="612"/>
                  </a:lnTo>
                  <a:lnTo>
                    <a:pt x="132" y="612"/>
                  </a:lnTo>
                  <a:lnTo>
                    <a:pt x="131" y="610"/>
                  </a:lnTo>
                  <a:lnTo>
                    <a:pt x="131" y="608"/>
                  </a:lnTo>
                  <a:lnTo>
                    <a:pt x="131" y="606"/>
                  </a:lnTo>
                  <a:lnTo>
                    <a:pt x="129" y="604"/>
                  </a:lnTo>
                  <a:lnTo>
                    <a:pt x="129" y="602"/>
                  </a:lnTo>
                  <a:lnTo>
                    <a:pt x="129" y="601"/>
                  </a:lnTo>
                  <a:lnTo>
                    <a:pt x="129" y="599"/>
                  </a:lnTo>
                  <a:lnTo>
                    <a:pt x="129" y="597"/>
                  </a:lnTo>
                  <a:lnTo>
                    <a:pt x="127" y="595"/>
                  </a:lnTo>
                  <a:lnTo>
                    <a:pt x="129" y="595"/>
                  </a:lnTo>
                  <a:lnTo>
                    <a:pt x="129" y="593"/>
                  </a:lnTo>
                  <a:lnTo>
                    <a:pt x="131" y="593"/>
                  </a:lnTo>
                  <a:lnTo>
                    <a:pt x="132" y="593"/>
                  </a:lnTo>
                  <a:lnTo>
                    <a:pt x="134" y="593"/>
                  </a:lnTo>
                  <a:lnTo>
                    <a:pt x="138" y="593"/>
                  </a:lnTo>
                  <a:lnTo>
                    <a:pt x="140" y="595"/>
                  </a:lnTo>
                  <a:lnTo>
                    <a:pt x="142" y="595"/>
                  </a:lnTo>
                  <a:lnTo>
                    <a:pt x="144" y="595"/>
                  </a:lnTo>
                  <a:lnTo>
                    <a:pt x="146" y="595"/>
                  </a:lnTo>
                  <a:lnTo>
                    <a:pt x="148" y="595"/>
                  </a:lnTo>
                  <a:lnTo>
                    <a:pt x="149" y="593"/>
                  </a:lnTo>
                  <a:lnTo>
                    <a:pt x="148" y="591"/>
                  </a:lnTo>
                  <a:lnTo>
                    <a:pt x="146" y="589"/>
                  </a:lnTo>
                  <a:lnTo>
                    <a:pt x="144" y="587"/>
                  </a:lnTo>
                  <a:lnTo>
                    <a:pt x="142" y="585"/>
                  </a:lnTo>
                  <a:lnTo>
                    <a:pt x="140" y="584"/>
                  </a:lnTo>
                  <a:lnTo>
                    <a:pt x="138" y="584"/>
                  </a:lnTo>
                  <a:lnTo>
                    <a:pt x="136" y="582"/>
                  </a:lnTo>
                  <a:lnTo>
                    <a:pt x="136" y="580"/>
                  </a:lnTo>
                  <a:lnTo>
                    <a:pt x="134" y="578"/>
                  </a:lnTo>
                  <a:lnTo>
                    <a:pt x="132" y="576"/>
                  </a:lnTo>
                  <a:lnTo>
                    <a:pt x="131" y="574"/>
                  </a:lnTo>
                  <a:lnTo>
                    <a:pt x="131" y="572"/>
                  </a:lnTo>
                  <a:lnTo>
                    <a:pt x="129" y="572"/>
                  </a:lnTo>
                  <a:lnTo>
                    <a:pt x="127" y="570"/>
                  </a:lnTo>
                  <a:lnTo>
                    <a:pt x="125" y="568"/>
                  </a:lnTo>
                  <a:lnTo>
                    <a:pt x="125" y="567"/>
                  </a:lnTo>
                  <a:lnTo>
                    <a:pt x="127" y="567"/>
                  </a:lnTo>
                  <a:lnTo>
                    <a:pt x="129" y="568"/>
                  </a:lnTo>
                  <a:lnTo>
                    <a:pt x="131" y="568"/>
                  </a:lnTo>
                  <a:lnTo>
                    <a:pt x="132" y="568"/>
                  </a:lnTo>
                  <a:lnTo>
                    <a:pt x="134" y="567"/>
                  </a:lnTo>
                  <a:lnTo>
                    <a:pt x="136" y="567"/>
                  </a:lnTo>
                  <a:lnTo>
                    <a:pt x="138" y="567"/>
                  </a:lnTo>
                  <a:lnTo>
                    <a:pt x="140" y="567"/>
                  </a:lnTo>
                  <a:lnTo>
                    <a:pt x="144" y="565"/>
                  </a:lnTo>
                  <a:lnTo>
                    <a:pt x="146" y="563"/>
                  </a:lnTo>
                  <a:lnTo>
                    <a:pt x="148" y="561"/>
                  </a:lnTo>
                  <a:lnTo>
                    <a:pt x="149" y="559"/>
                  </a:lnTo>
                  <a:lnTo>
                    <a:pt x="149" y="557"/>
                  </a:lnTo>
                  <a:lnTo>
                    <a:pt x="149" y="555"/>
                  </a:lnTo>
                  <a:lnTo>
                    <a:pt x="149" y="553"/>
                  </a:lnTo>
                  <a:lnTo>
                    <a:pt x="149" y="551"/>
                  </a:lnTo>
                  <a:lnTo>
                    <a:pt x="149" y="550"/>
                  </a:lnTo>
                  <a:lnTo>
                    <a:pt x="149" y="548"/>
                  </a:lnTo>
                  <a:lnTo>
                    <a:pt x="149" y="546"/>
                  </a:lnTo>
                  <a:lnTo>
                    <a:pt x="149" y="544"/>
                  </a:lnTo>
                  <a:lnTo>
                    <a:pt x="151" y="542"/>
                  </a:lnTo>
                  <a:lnTo>
                    <a:pt x="151" y="540"/>
                  </a:lnTo>
                  <a:lnTo>
                    <a:pt x="151" y="538"/>
                  </a:lnTo>
                  <a:lnTo>
                    <a:pt x="151" y="536"/>
                  </a:lnTo>
                  <a:lnTo>
                    <a:pt x="151" y="534"/>
                  </a:lnTo>
                  <a:lnTo>
                    <a:pt x="155" y="533"/>
                  </a:lnTo>
                  <a:lnTo>
                    <a:pt x="157" y="533"/>
                  </a:lnTo>
                  <a:lnTo>
                    <a:pt x="161" y="534"/>
                  </a:lnTo>
                  <a:lnTo>
                    <a:pt x="163" y="534"/>
                  </a:lnTo>
                  <a:lnTo>
                    <a:pt x="166" y="536"/>
                  </a:lnTo>
                  <a:lnTo>
                    <a:pt x="172" y="540"/>
                  </a:lnTo>
                  <a:lnTo>
                    <a:pt x="174" y="540"/>
                  </a:lnTo>
                  <a:lnTo>
                    <a:pt x="178" y="542"/>
                  </a:lnTo>
                  <a:lnTo>
                    <a:pt x="180" y="542"/>
                  </a:lnTo>
                  <a:lnTo>
                    <a:pt x="182" y="542"/>
                  </a:lnTo>
                  <a:lnTo>
                    <a:pt x="183" y="542"/>
                  </a:lnTo>
                  <a:lnTo>
                    <a:pt x="185" y="542"/>
                  </a:lnTo>
                  <a:lnTo>
                    <a:pt x="185" y="544"/>
                  </a:lnTo>
                  <a:lnTo>
                    <a:pt x="185" y="546"/>
                  </a:lnTo>
                  <a:lnTo>
                    <a:pt x="187" y="548"/>
                  </a:lnTo>
                  <a:lnTo>
                    <a:pt x="189" y="550"/>
                  </a:lnTo>
                  <a:lnTo>
                    <a:pt x="191" y="550"/>
                  </a:lnTo>
                  <a:lnTo>
                    <a:pt x="193" y="548"/>
                  </a:lnTo>
                  <a:lnTo>
                    <a:pt x="193" y="546"/>
                  </a:lnTo>
                  <a:lnTo>
                    <a:pt x="195" y="544"/>
                  </a:lnTo>
                  <a:lnTo>
                    <a:pt x="195" y="542"/>
                  </a:lnTo>
                  <a:lnTo>
                    <a:pt x="197" y="542"/>
                  </a:lnTo>
                  <a:lnTo>
                    <a:pt x="197" y="540"/>
                  </a:lnTo>
                  <a:lnTo>
                    <a:pt x="197" y="538"/>
                  </a:lnTo>
                  <a:lnTo>
                    <a:pt x="199" y="536"/>
                  </a:lnTo>
                  <a:lnTo>
                    <a:pt x="199" y="534"/>
                  </a:lnTo>
                  <a:lnTo>
                    <a:pt x="200" y="534"/>
                  </a:lnTo>
                  <a:lnTo>
                    <a:pt x="200" y="533"/>
                  </a:lnTo>
                  <a:lnTo>
                    <a:pt x="200" y="531"/>
                  </a:lnTo>
                  <a:lnTo>
                    <a:pt x="199" y="529"/>
                  </a:lnTo>
                  <a:lnTo>
                    <a:pt x="197" y="527"/>
                  </a:lnTo>
                  <a:lnTo>
                    <a:pt x="193" y="525"/>
                  </a:lnTo>
                  <a:lnTo>
                    <a:pt x="191" y="523"/>
                  </a:lnTo>
                  <a:lnTo>
                    <a:pt x="189" y="523"/>
                  </a:lnTo>
                  <a:lnTo>
                    <a:pt x="187" y="523"/>
                  </a:lnTo>
                  <a:lnTo>
                    <a:pt x="185" y="521"/>
                  </a:lnTo>
                  <a:lnTo>
                    <a:pt x="183" y="519"/>
                  </a:lnTo>
                  <a:lnTo>
                    <a:pt x="182" y="519"/>
                  </a:lnTo>
                  <a:lnTo>
                    <a:pt x="182" y="517"/>
                  </a:lnTo>
                  <a:lnTo>
                    <a:pt x="180" y="516"/>
                  </a:lnTo>
                  <a:lnTo>
                    <a:pt x="180" y="514"/>
                  </a:lnTo>
                  <a:lnTo>
                    <a:pt x="178" y="512"/>
                  </a:lnTo>
                  <a:lnTo>
                    <a:pt x="178" y="510"/>
                  </a:lnTo>
                  <a:lnTo>
                    <a:pt x="178" y="506"/>
                  </a:lnTo>
                  <a:lnTo>
                    <a:pt x="180" y="504"/>
                  </a:lnTo>
                  <a:lnTo>
                    <a:pt x="180" y="502"/>
                  </a:lnTo>
                  <a:lnTo>
                    <a:pt x="182" y="499"/>
                  </a:lnTo>
                  <a:lnTo>
                    <a:pt x="183" y="497"/>
                  </a:lnTo>
                  <a:lnTo>
                    <a:pt x="185" y="495"/>
                  </a:lnTo>
                  <a:lnTo>
                    <a:pt x="189" y="493"/>
                  </a:lnTo>
                  <a:lnTo>
                    <a:pt x="193" y="493"/>
                  </a:lnTo>
                  <a:lnTo>
                    <a:pt x="195" y="493"/>
                  </a:lnTo>
                  <a:lnTo>
                    <a:pt x="197" y="493"/>
                  </a:lnTo>
                  <a:lnTo>
                    <a:pt x="197" y="491"/>
                  </a:lnTo>
                  <a:lnTo>
                    <a:pt x="200" y="491"/>
                  </a:lnTo>
                  <a:lnTo>
                    <a:pt x="202" y="491"/>
                  </a:lnTo>
                  <a:lnTo>
                    <a:pt x="204" y="491"/>
                  </a:lnTo>
                  <a:lnTo>
                    <a:pt x="206" y="493"/>
                  </a:lnTo>
                  <a:lnTo>
                    <a:pt x="208" y="493"/>
                  </a:lnTo>
                  <a:lnTo>
                    <a:pt x="212" y="495"/>
                  </a:lnTo>
                  <a:lnTo>
                    <a:pt x="214" y="495"/>
                  </a:lnTo>
                  <a:lnTo>
                    <a:pt x="216" y="495"/>
                  </a:lnTo>
                  <a:lnTo>
                    <a:pt x="218" y="495"/>
                  </a:lnTo>
                  <a:lnTo>
                    <a:pt x="221" y="495"/>
                  </a:lnTo>
                  <a:lnTo>
                    <a:pt x="223" y="495"/>
                  </a:lnTo>
                  <a:lnTo>
                    <a:pt x="225" y="495"/>
                  </a:lnTo>
                  <a:lnTo>
                    <a:pt x="225" y="493"/>
                  </a:lnTo>
                  <a:lnTo>
                    <a:pt x="227" y="493"/>
                  </a:lnTo>
                  <a:lnTo>
                    <a:pt x="229" y="493"/>
                  </a:lnTo>
                  <a:lnTo>
                    <a:pt x="231" y="493"/>
                  </a:lnTo>
                  <a:lnTo>
                    <a:pt x="233" y="493"/>
                  </a:lnTo>
                  <a:lnTo>
                    <a:pt x="235" y="493"/>
                  </a:lnTo>
                  <a:lnTo>
                    <a:pt x="236" y="491"/>
                  </a:lnTo>
                  <a:lnTo>
                    <a:pt x="240" y="489"/>
                  </a:lnTo>
                  <a:lnTo>
                    <a:pt x="242" y="489"/>
                  </a:lnTo>
                  <a:lnTo>
                    <a:pt x="244" y="491"/>
                  </a:lnTo>
                  <a:lnTo>
                    <a:pt x="246" y="493"/>
                  </a:lnTo>
                  <a:lnTo>
                    <a:pt x="250" y="495"/>
                  </a:lnTo>
                  <a:lnTo>
                    <a:pt x="252" y="497"/>
                  </a:lnTo>
                  <a:lnTo>
                    <a:pt x="253" y="497"/>
                  </a:lnTo>
                  <a:lnTo>
                    <a:pt x="255" y="495"/>
                  </a:lnTo>
                  <a:lnTo>
                    <a:pt x="257" y="495"/>
                  </a:lnTo>
                  <a:lnTo>
                    <a:pt x="259" y="495"/>
                  </a:lnTo>
                  <a:lnTo>
                    <a:pt x="261" y="493"/>
                  </a:lnTo>
                  <a:lnTo>
                    <a:pt x="263" y="493"/>
                  </a:lnTo>
                  <a:lnTo>
                    <a:pt x="267" y="491"/>
                  </a:lnTo>
                  <a:lnTo>
                    <a:pt x="269" y="489"/>
                  </a:lnTo>
                  <a:lnTo>
                    <a:pt x="272" y="487"/>
                  </a:lnTo>
                  <a:lnTo>
                    <a:pt x="274" y="487"/>
                  </a:lnTo>
                  <a:lnTo>
                    <a:pt x="276" y="485"/>
                  </a:lnTo>
                  <a:lnTo>
                    <a:pt x="278" y="485"/>
                  </a:lnTo>
                  <a:lnTo>
                    <a:pt x="280" y="485"/>
                  </a:lnTo>
                  <a:lnTo>
                    <a:pt x="282" y="485"/>
                  </a:lnTo>
                  <a:lnTo>
                    <a:pt x="284" y="485"/>
                  </a:lnTo>
                  <a:lnTo>
                    <a:pt x="284" y="487"/>
                  </a:lnTo>
                  <a:lnTo>
                    <a:pt x="286" y="487"/>
                  </a:lnTo>
                  <a:lnTo>
                    <a:pt x="287" y="487"/>
                  </a:lnTo>
                  <a:lnTo>
                    <a:pt x="289" y="485"/>
                  </a:lnTo>
                  <a:lnTo>
                    <a:pt x="289" y="482"/>
                  </a:lnTo>
                  <a:lnTo>
                    <a:pt x="291" y="476"/>
                  </a:lnTo>
                  <a:lnTo>
                    <a:pt x="293" y="474"/>
                  </a:lnTo>
                  <a:lnTo>
                    <a:pt x="295" y="472"/>
                  </a:lnTo>
                  <a:lnTo>
                    <a:pt x="293" y="468"/>
                  </a:lnTo>
                  <a:lnTo>
                    <a:pt x="293" y="465"/>
                  </a:lnTo>
                  <a:lnTo>
                    <a:pt x="293" y="463"/>
                  </a:lnTo>
                  <a:lnTo>
                    <a:pt x="293" y="459"/>
                  </a:lnTo>
                  <a:lnTo>
                    <a:pt x="295" y="457"/>
                  </a:lnTo>
                  <a:lnTo>
                    <a:pt x="297" y="457"/>
                  </a:lnTo>
                  <a:lnTo>
                    <a:pt x="301" y="459"/>
                  </a:lnTo>
                  <a:lnTo>
                    <a:pt x="304" y="457"/>
                  </a:lnTo>
                  <a:lnTo>
                    <a:pt x="308" y="455"/>
                  </a:lnTo>
                  <a:lnTo>
                    <a:pt x="308" y="451"/>
                  </a:lnTo>
                  <a:lnTo>
                    <a:pt x="308" y="448"/>
                  </a:lnTo>
                  <a:lnTo>
                    <a:pt x="308" y="444"/>
                  </a:lnTo>
                  <a:lnTo>
                    <a:pt x="312" y="444"/>
                  </a:lnTo>
                  <a:lnTo>
                    <a:pt x="314" y="442"/>
                  </a:lnTo>
                  <a:lnTo>
                    <a:pt x="314" y="440"/>
                  </a:lnTo>
                  <a:lnTo>
                    <a:pt x="314" y="436"/>
                  </a:lnTo>
                  <a:lnTo>
                    <a:pt x="312" y="432"/>
                  </a:lnTo>
                  <a:lnTo>
                    <a:pt x="310" y="429"/>
                  </a:lnTo>
                  <a:lnTo>
                    <a:pt x="310" y="423"/>
                  </a:lnTo>
                  <a:lnTo>
                    <a:pt x="308" y="419"/>
                  </a:lnTo>
                  <a:lnTo>
                    <a:pt x="308" y="412"/>
                  </a:lnTo>
                  <a:lnTo>
                    <a:pt x="310" y="408"/>
                  </a:lnTo>
                  <a:lnTo>
                    <a:pt x="312" y="406"/>
                  </a:lnTo>
                  <a:lnTo>
                    <a:pt x="314" y="406"/>
                  </a:lnTo>
                  <a:lnTo>
                    <a:pt x="316" y="406"/>
                  </a:lnTo>
                  <a:lnTo>
                    <a:pt x="320" y="406"/>
                  </a:lnTo>
                  <a:lnTo>
                    <a:pt x="321" y="406"/>
                  </a:lnTo>
                  <a:lnTo>
                    <a:pt x="323" y="408"/>
                  </a:lnTo>
                  <a:lnTo>
                    <a:pt x="325" y="408"/>
                  </a:lnTo>
                  <a:lnTo>
                    <a:pt x="327" y="408"/>
                  </a:lnTo>
                  <a:lnTo>
                    <a:pt x="329" y="408"/>
                  </a:lnTo>
                  <a:lnTo>
                    <a:pt x="331" y="406"/>
                  </a:lnTo>
                  <a:lnTo>
                    <a:pt x="333" y="408"/>
                  </a:lnTo>
                  <a:lnTo>
                    <a:pt x="335" y="408"/>
                  </a:lnTo>
                  <a:lnTo>
                    <a:pt x="337" y="408"/>
                  </a:lnTo>
                  <a:lnTo>
                    <a:pt x="338" y="410"/>
                  </a:lnTo>
                  <a:lnTo>
                    <a:pt x="340" y="410"/>
                  </a:lnTo>
                  <a:lnTo>
                    <a:pt x="342" y="410"/>
                  </a:lnTo>
                  <a:lnTo>
                    <a:pt x="344" y="412"/>
                  </a:lnTo>
                  <a:lnTo>
                    <a:pt x="346" y="412"/>
                  </a:lnTo>
                  <a:lnTo>
                    <a:pt x="348" y="414"/>
                  </a:lnTo>
                  <a:lnTo>
                    <a:pt x="350" y="415"/>
                  </a:lnTo>
                  <a:lnTo>
                    <a:pt x="352" y="415"/>
                  </a:lnTo>
                  <a:lnTo>
                    <a:pt x="354" y="415"/>
                  </a:lnTo>
                  <a:lnTo>
                    <a:pt x="354" y="417"/>
                  </a:lnTo>
                  <a:lnTo>
                    <a:pt x="355" y="417"/>
                  </a:lnTo>
                  <a:lnTo>
                    <a:pt x="357" y="417"/>
                  </a:lnTo>
                  <a:lnTo>
                    <a:pt x="359" y="415"/>
                  </a:lnTo>
                  <a:lnTo>
                    <a:pt x="361" y="415"/>
                  </a:lnTo>
                  <a:lnTo>
                    <a:pt x="363" y="414"/>
                  </a:lnTo>
                  <a:lnTo>
                    <a:pt x="365" y="412"/>
                  </a:lnTo>
                  <a:lnTo>
                    <a:pt x="367" y="410"/>
                  </a:lnTo>
                  <a:lnTo>
                    <a:pt x="369" y="410"/>
                  </a:lnTo>
                  <a:lnTo>
                    <a:pt x="371" y="410"/>
                  </a:lnTo>
                  <a:lnTo>
                    <a:pt x="372" y="410"/>
                  </a:lnTo>
                  <a:lnTo>
                    <a:pt x="374" y="410"/>
                  </a:lnTo>
                  <a:lnTo>
                    <a:pt x="374" y="412"/>
                  </a:lnTo>
                  <a:lnTo>
                    <a:pt x="376" y="414"/>
                  </a:lnTo>
                  <a:lnTo>
                    <a:pt x="378" y="415"/>
                  </a:lnTo>
                  <a:lnTo>
                    <a:pt x="380" y="415"/>
                  </a:lnTo>
                  <a:lnTo>
                    <a:pt x="382" y="417"/>
                  </a:lnTo>
                  <a:lnTo>
                    <a:pt x="382" y="419"/>
                  </a:lnTo>
                  <a:lnTo>
                    <a:pt x="384" y="421"/>
                  </a:lnTo>
                  <a:lnTo>
                    <a:pt x="386" y="421"/>
                  </a:lnTo>
                  <a:lnTo>
                    <a:pt x="388" y="423"/>
                  </a:lnTo>
                  <a:lnTo>
                    <a:pt x="389" y="423"/>
                  </a:lnTo>
                  <a:lnTo>
                    <a:pt x="391" y="423"/>
                  </a:lnTo>
                  <a:lnTo>
                    <a:pt x="393" y="423"/>
                  </a:lnTo>
                  <a:lnTo>
                    <a:pt x="395" y="423"/>
                  </a:lnTo>
                  <a:lnTo>
                    <a:pt x="397" y="423"/>
                  </a:lnTo>
                  <a:lnTo>
                    <a:pt x="399" y="425"/>
                  </a:lnTo>
                  <a:lnTo>
                    <a:pt x="401" y="425"/>
                  </a:lnTo>
                  <a:lnTo>
                    <a:pt x="403" y="423"/>
                  </a:lnTo>
                  <a:lnTo>
                    <a:pt x="405" y="423"/>
                  </a:lnTo>
                  <a:lnTo>
                    <a:pt x="406" y="421"/>
                  </a:lnTo>
                  <a:lnTo>
                    <a:pt x="410" y="421"/>
                  </a:lnTo>
                  <a:lnTo>
                    <a:pt x="412" y="419"/>
                  </a:lnTo>
                  <a:lnTo>
                    <a:pt x="416" y="419"/>
                  </a:lnTo>
                  <a:lnTo>
                    <a:pt x="418" y="417"/>
                  </a:lnTo>
                  <a:lnTo>
                    <a:pt x="422" y="415"/>
                  </a:lnTo>
                  <a:lnTo>
                    <a:pt x="423" y="415"/>
                  </a:lnTo>
                  <a:lnTo>
                    <a:pt x="427" y="415"/>
                  </a:lnTo>
                  <a:lnTo>
                    <a:pt x="429" y="415"/>
                  </a:lnTo>
                  <a:lnTo>
                    <a:pt x="431" y="415"/>
                  </a:lnTo>
                  <a:lnTo>
                    <a:pt x="433" y="415"/>
                  </a:lnTo>
                  <a:lnTo>
                    <a:pt x="435" y="415"/>
                  </a:lnTo>
                  <a:lnTo>
                    <a:pt x="439" y="414"/>
                  </a:lnTo>
                  <a:lnTo>
                    <a:pt x="440" y="414"/>
                  </a:lnTo>
                  <a:lnTo>
                    <a:pt x="442" y="414"/>
                  </a:lnTo>
                  <a:lnTo>
                    <a:pt x="444" y="414"/>
                  </a:lnTo>
                  <a:lnTo>
                    <a:pt x="446" y="414"/>
                  </a:lnTo>
                  <a:lnTo>
                    <a:pt x="450" y="414"/>
                  </a:lnTo>
                  <a:lnTo>
                    <a:pt x="450" y="415"/>
                  </a:lnTo>
                  <a:lnTo>
                    <a:pt x="452" y="415"/>
                  </a:lnTo>
                  <a:lnTo>
                    <a:pt x="454" y="415"/>
                  </a:lnTo>
                  <a:lnTo>
                    <a:pt x="456" y="415"/>
                  </a:lnTo>
                  <a:lnTo>
                    <a:pt x="457" y="415"/>
                  </a:lnTo>
                  <a:lnTo>
                    <a:pt x="459" y="415"/>
                  </a:lnTo>
                  <a:lnTo>
                    <a:pt x="461" y="415"/>
                  </a:lnTo>
                  <a:lnTo>
                    <a:pt x="463" y="415"/>
                  </a:lnTo>
                  <a:lnTo>
                    <a:pt x="465" y="414"/>
                  </a:lnTo>
                  <a:lnTo>
                    <a:pt x="467" y="410"/>
                  </a:lnTo>
                  <a:lnTo>
                    <a:pt x="469" y="408"/>
                  </a:lnTo>
                  <a:lnTo>
                    <a:pt x="471" y="406"/>
                  </a:lnTo>
                  <a:lnTo>
                    <a:pt x="473" y="404"/>
                  </a:lnTo>
                  <a:lnTo>
                    <a:pt x="474" y="400"/>
                  </a:lnTo>
                  <a:lnTo>
                    <a:pt x="476" y="398"/>
                  </a:lnTo>
                  <a:lnTo>
                    <a:pt x="478" y="398"/>
                  </a:lnTo>
                  <a:lnTo>
                    <a:pt x="480" y="397"/>
                  </a:lnTo>
                  <a:lnTo>
                    <a:pt x="482" y="397"/>
                  </a:lnTo>
                  <a:lnTo>
                    <a:pt x="486" y="397"/>
                  </a:lnTo>
                  <a:lnTo>
                    <a:pt x="488" y="397"/>
                  </a:lnTo>
                  <a:lnTo>
                    <a:pt x="490" y="397"/>
                  </a:lnTo>
                  <a:lnTo>
                    <a:pt x="491" y="397"/>
                  </a:lnTo>
                  <a:lnTo>
                    <a:pt x="493" y="397"/>
                  </a:lnTo>
                  <a:lnTo>
                    <a:pt x="497" y="395"/>
                  </a:lnTo>
                  <a:lnTo>
                    <a:pt x="499" y="395"/>
                  </a:lnTo>
                  <a:lnTo>
                    <a:pt x="501" y="393"/>
                  </a:lnTo>
                  <a:lnTo>
                    <a:pt x="505" y="393"/>
                  </a:lnTo>
                  <a:lnTo>
                    <a:pt x="510" y="391"/>
                  </a:lnTo>
                  <a:lnTo>
                    <a:pt x="512" y="391"/>
                  </a:lnTo>
                  <a:lnTo>
                    <a:pt x="514" y="391"/>
                  </a:lnTo>
                  <a:lnTo>
                    <a:pt x="518" y="389"/>
                  </a:lnTo>
                  <a:lnTo>
                    <a:pt x="520" y="389"/>
                  </a:lnTo>
                  <a:lnTo>
                    <a:pt x="522" y="389"/>
                  </a:lnTo>
                  <a:lnTo>
                    <a:pt x="525" y="389"/>
                  </a:lnTo>
                  <a:lnTo>
                    <a:pt x="527" y="387"/>
                  </a:lnTo>
                  <a:lnTo>
                    <a:pt x="529" y="385"/>
                  </a:lnTo>
                  <a:lnTo>
                    <a:pt x="531" y="383"/>
                  </a:lnTo>
                  <a:lnTo>
                    <a:pt x="533" y="381"/>
                  </a:lnTo>
                  <a:lnTo>
                    <a:pt x="535" y="381"/>
                  </a:lnTo>
                  <a:lnTo>
                    <a:pt x="537" y="381"/>
                  </a:lnTo>
                  <a:lnTo>
                    <a:pt x="539" y="380"/>
                  </a:lnTo>
                  <a:lnTo>
                    <a:pt x="541" y="380"/>
                  </a:lnTo>
                  <a:lnTo>
                    <a:pt x="544" y="380"/>
                  </a:lnTo>
                  <a:lnTo>
                    <a:pt x="548" y="378"/>
                  </a:lnTo>
                  <a:lnTo>
                    <a:pt x="550" y="376"/>
                  </a:lnTo>
                  <a:lnTo>
                    <a:pt x="550" y="374"/>
                  </a:lnTo>
                  <a:lnTo>
                    <a:pt x="550" y="372"/>
                  </a:lnTo>
                  <a:lnTo>
                    <a:pt x="550" y="370"/>
                  </a:lnTo>
                  <a:lnTo>
                    <a:pt x="550" y="368"/>
                  </a:lnTo>
                  <a:lnTo>
                    <a:pt x="550" y="366"/>
                  </a:lnTo>
                  <a:lnTo>
                    <a:pt x="548" y="364"/>
                  </a:lnTo>
                  <a:lnTo>
                    <a:pt x="548" y="363"/>
                  </a:lnTo>
                  <a:lnTo>
                    <a:pt x="546" y="361"/>
                  </a:lnTo>
                  <a:lnTo>
                    <a:pt x="546" y="359"/>
                  </a:lnTo>
                  <a:lnTo>
                    <a:pt x="546" y="357"/>
                  </a:lnTo>
                  <a:lnTo>
                    <a:pt x="546" y="355"/>
                  </a:lnTo>
                  <a:lnTo>
                    <a:pt x="546" y="353"/>
                  </a:lnTo>
                  <a:lnTo>
                    <a:pt x="546" y="351"/>
                  </a:lnTo>
                  <a:lnTo>
                    <a:pt x="546" y="347"/>
                  </a:lnTo>
                  <a:lnTo>
                    <a:pt x="546" y="346"/>
                  </a:lnTo>
                  <a:lnTo>
                    <a:pt x="546" y="344"/>
                  </a:lnTo>
                  <a:lnTo>
                    <a:pt x="546" y="342"/>
                  </a:lnTo>
                  <a:lnTo>
                    <a:pt x="546" y="340"/>
                  </a:lnTo>
                  <a:lnTo>
                    <a:pt x="548" y="338"/>
                  </a:lnTo>
                  <a:lnTo>
                    <a:pt x="550" y="338"/>
                  </a:lnTo>
                  <a:lnTo>
                    <a:pt x="550" y="336"/>
                  </a:lnTo>
                  <a:lnTo>
                    <a:pt x="554" y="338"/>
                  </a:lnTo>
                  <a:lnTo>
                    <a:pt x="556" y="338"/>
                  </a:lnTo>
                  <a:lnTo>
                    <a:pt x="558" y="338"/>
                  </a:lnTo>
                  <a:lnTo>
                    <a:pt x="559" y="336"/>
                  </a:lnTo>
                  <a:lnTo>
                    <a:pt x="559" y="332"/>
                  </a:lnTo>
                  <a:lnTo>
                    <a:pt x="561" y="330"/>
                  </a:lnTo>
                  <a:lnTo>
                    <a:pt x="561" y="329"/>
                  </a:lnTo>
                  <a:lnTo>
                    <a:pt x="561" y="327"/>
                  </a:lnTo>
                  <a:lnTo>
                    <a:pt x="561" y="325"/>
                  </a:lnTo>
                  <a:lnTo>
                    <a:pt x="559" y="323"/>
                  </a:lnTo>
                  <a:lnTo>
                    <a:pt x="559" y="321"/>
                  </a:lnTo>
                  <a:lnTo>
                    <a:pt x="558" y="319"/>
                  </a:lnTo>
                  <a:lnTo>
                    <a:pt x="558" y="317"/>
                  </a:lnTo>
                  <a:lnTo>
                    <a:pt x="559" y="315"/>
                  </a:lnTo>
                  <a:lnTo>
                    <a:pt x="559" y="313"/>
                  </a:lnTo>
                  <a:lnTo>
                    <a:pt x="561" y="312"/>
                  </a:lnTo>
                  <a:lnTo>
                    <a:pt x="563" y="310"/>
                  </a:lnTo>
                  <a:lnTo>
                    <a:pt x="565" y="308"/>
                  </a:lnTo>
                  <a:lnTo>
                    <a:pt x="567" y="306"/>
                  </a:lnTo>
                  <a:lnTo>
                    <a:pt x="569" y="304"/>
                  </a:lnTo>
                  <a:lnTo>
                    <a:pt x="571" y="302"/>
                  </a:lnTo>
                  <a:lnTo>
                    <a:pt x="573" y="302"/>
                  </a:lnTo>
                  <a:lnTo>
                    <a:pt x="575" y="298"/>
                  </a:lnTo>
                  <a:lnTo>
                    <a:pt x="576" y="298"/>
                  </a:lnTo>
                  <a:lnTo>
                    <a:pt x="576" y="296"/>
                  </a:lnTo>
                  <a:lnTo>
                    <a:pt x="578" y="294"/>
                  </a:lnTo>
                  <a:lnTo>
                    <a:pt x="580" y="293"/>
                  </a:lnTo>
                  <a:lnTo>
                    <a:pt x="582" y="291"/>
                  </a:lnTo>
                  <a:lnTo>
                    <a:pt x="584" y="291"/>
                  </a:lnTo>
                  <a:lnTo>
                    <a:pt x="584" y="289"/>
                  </a:lnTo>
                  <a:lnTo>
                    <a:pt x="586" y="287"/>
                  </a:lnTo>
                  <a:lnTo>
                    <a:pt x="588" y="285"/>
                  </a:lnTo>
                  <a:lnTo>
                    <a:pt x="590" y="285"/>
                  </a:lnTo>
                  <a:lnTo>
                    <a:pt x="590" y="283"/>
                  </a:lnTo>
                  <a:lnTo>
                    <a:pt x="592" y="281"/>
                  </a:lnTo>
                  <a:lnTo>
                    <a:pt x="593" y="279"/>
                  </a:lnTo>
                  <a:lnTo>
                    <a:pt x="595" y="277"/>
                  </a:lnTo>
                  <a:lnTo>
                    <a:pt x="597" y="276"/>
                  </a:lnTo>
                  <a:lnTo>
                    <a:pt x="597" y="274"/>
                  </a:lnTo>
                  <a:lnTo>
                    <a:pt x="597" y="272"/>
                  </a:lnTo>
                  <a:lnTo>
                    <a:pt x="599" y="270"/>
                  </a:lnTo>
                  <a:lnTo>
                    <a:pt x="601" y="268"/>
                  </a:lnTo>
                  <a:lnTo>
                    <a:pt x="603" y="266"/>
                  </a:lnTo>
                  <a:lnTo>
                    <a:pt x="605" y="266"/>
                  </a:lnTo>
                  <a:lnTo>
                    <a:pt x="607" y="264"/>
                  </a:lnTo>
                  <a:lnTo>
                    <a:pt x="609" y="264"/>
                  </a:lnTo>
                  <a:lnTo>
                    <a:pt x="610" y="260"/>
                  </a:lnTo>
                  <a:lnTo>
                    <a:pt x="612" y="260"/>
                  </a:lnTo>
                  <a:lnTo>
                    <a:pt x="614" y="259"/>
                  </a:lnTo>
                  <a:lnTo>
                    <a:pt x="614" y="257"/>
                  </a:lnTo>
                  <a:lnTo>
                    <a:pt x="616" y="255"/>
                  </a:lnTo>
                  <a:lnTo>
                    <a:pt x="616" y="253"/>
                  </a:lnTo>
                  <a:lnTo>
                    <a:pt x="618" y="253"/>
                  </a:lnTo>
                  <a:lnTo>
                    <a:pt x="618" y="251"/>
                  </a:lnTo>
                  <a:lnTo>
                    <a:pt x="620" y="247"/>
                  </a:lnTo>
                  <a:lnTo>
                    <a:pt x="620" y="245"/>
                  </a:lnTo>
                  <a:lnTo>
                    <a:pt x="622" y="243"/>
                  </a:lnTo>
                  <a:lnTo>
                    <a:pt x="624" y="242"/>
                  </a:lnTo>
                  <a:lnTo>
                    <a:pt x="626" y="240"/>
                  </a:lnTo>
                  <a:lnTo>
                    <a:pt x="627" y="240"/>
                  </a:lnTo>
                  <a:lnTo>
                    <a:pt x="629" y="242"/>
                  </a:lnTo>
                  <a:lnTo>
                    <a:pt x="631" y="242"/>
                  </a:lnTo>
                  <a:lnTo>
                    <a:pt x="631" y="243"/>
                  </a:lnTo>
                  <a:lnTo>
                    <a:pt x="635" y="243"/>
                  </a:lnTo>
                  <a:lnTo>
                    <a:pt x="637" y="242"/>
                  </a:lnTo>
                  <a:lnTo>
                    <a:pt x="637" y="240"/>
                  </a:lnTo>
                  <a:lnTo>
                    <a:pt x="639" y="238"/>
                  </a:lnTo>
                  <a:lnTo>
                    <a:pt x="639" y="234"/>
                  </a:lnTo>
                  <a:lnTo>
                    <a:pt x="639" y="232"/>
                  </a:lnTo>
                  <a:lnTo>
                    <a:pt x="639" y="230"/>
                  </a:lnTo>
                  <a:lnTo>
                    <a:pt x="639" y="228"/>
                  </a:lnTo>
                  <a:lnTo>
                    <a:pt x="639" y="226"/>
                  </a:lnTo>
                  <a:lnTo>
                    <a:pt x="641" y="225"/>
                  </a:lnTo>
                  <a:lnTo>
                    <a:pt x="641" y="223"/>
                  </a:lnTo>
                  <a:lnTo>
                    <a:pt x="639" y="223"/>
                  </a:lnTo>
                  <a:lnTo>
                    <a:pt x="639" y="221"/>
                  </a:lnTo>
                  <a:lnTo>
                    <a:pt x="639" y="219"/>
                  </a:lnTo>
                  <a:lnTo>
                    <a:pt x="639" y="217"/>
                  </a:lnTo>
                  <a:lnTo>
                    <a:pt x="641" y="215"/>
                  </a:lnTo>
                  <a:lnTo>
                    <a:pt x="641" y="213"/>
                  </a:lnTo>
                  <a:lnTo>
                    <a:pt x="639" y="213"/>
                  </a:lnTo>
                  <a:lnTo>
                    <a:pt x="639" y="211"/>
                  </a:lnTo>
                  <a:lnTo>
                    <a:pt x="637" y="211"/>
                  </a:lnTo>
                  <a:lnTo>
                    <a:pt x="639" y="209"/>
                  </a:lnTo>
                  <a:lnTo>
                    <a:pt x="639" y="208"/>
                  </a:lnTo>
                  <a:lnTo>
                    <a:pt x="639" y="206"/>
                  </a:lnTo>
                  <a:lnTo>
                    <a:pt x="639" y="204"/>
                  </a:lnTo>
                  <a:lnTo>
                    <a:pt x="639" y="202"/>
                  </a:lnTo>
                  <a:lnTo>
                    <a:pt x="641" y="200"/>
                  </a:lnTo>
                  <a:lnTo>
                    <a:pt x="643" y="196"/>
                  </a:lnTo>
                  <a:lnTo>
                    <a:pt x="643" y="194"/>
                  </a:lnTo>
                  <a:lnTo>
                    <a:pt x="641" y="192"/>
                  </a:lnTo>
                  <a:lnTo>
                    <a:pt x="643" y="191"/>
                  </a:lnTo>
                  <a:lnTo>
                    <a:pt x="643" y="189"/>
                  </a:lnTo>
                  <a:lnTo>
                    <a:pt x="644" y="187"/>
                  </a:lnTo>
                  <a:lnTo>
                    <a:pt x="646" y="187"/>
                  </a:lnTo>
                  <a:lnTo>
                    <a:pt x="648" y="185"/>
                  </a:lnTo>
                  <a:lnTo>
                    <a:pt x="650" y="183"/>
                  </a:lnTo>
                  <a:lnTo>
                    <a:pt x="650" y="181"/>
                  </a:lnTo>
                  <a:lnTo>
                    <a:pt x="650" y="179"/>
                  </a:lnTo>
                  <a:lnTo>
                    <a:pt x="648" y="177"/>
                  </a:lnTo>
                  <a:lnTo>
                    <a:pt x="648" y="175"/>
                  </a:lnTo>
                  <a:lnTo>
                    <a:pt x="648" y="174"/>
                  </a:lnTo>
                  <a:lnTo>
                    <a:pt x="646" y="172"/>
                  </a:lnTo>
                  <a:lnTo>
                    <a:pt x="646" y="170"/>
                  </a:lnTo>
                  <a:lnTo>
                    <a:pt x="644" y="168"/>
                  </a:lnTo>
                  <a:lnTo>
                    <a:pt x="644" y="166"/>
                  </a:lnTo>
                  <a:lnTo>
                    <a:pt x="643" y="166"/>
                  </a:lnTo>
                  <a:lnTo>
                    <a:pt x="641" y="164"/>
                  </a:lnTo>
                  <a:lnTo>
                    <a:pt x="641" y="162"/>
                  </a:lnTo>
                  <a:lnTo>
                    <a:pt x="641" y="160"/>
                  </a:lnTo>
                  <a:lnTo>
                    <a:pt x="643" y="160"/>
                  </a:lnTo>
                  <a:lnTo>
                    <a:pt x="644" y="158"/>
                  </a:lnTo>
                  <a:lnTo>
                    <a:pt x="646" y="158"/>
                  </a:lnTo>
                  <a:lnTo>
                    <a:pt x="648" y="157"/>
                  </a:lnTo>
                  <a:lnTo>
                    <a:pt x="650" y="157"/>
                  </a:lnTo>
                  <a:lnTo>
                    <a:pt x="652" y="157"/>
                  </a:lnTo>
                  <a:lnTo>
                    <a:pt x="654" y="155"/>
                  </a:lnTo>
                  <a:lnTo>
                    <a:pt x="654" y="153"/>
                  </a:lnTo>
                  <a:lnTo>
                    <a:pt x="656" y="153"/>
                  </a:lnTo>
                  <a:lnTo>
                    <a:pt x="656" y="151"/>
                  </a:lnTo>
                  <a:lnTo>
                    <a:pt x="658" y="151"/>
                  </a:lnTo>
                  <a:lnTo>
                    <a:pt x="658" y="153"/>
                  </a:lnTo>
                  <a:lnTo>
                    <a:pt x="660" y="155"/>
                  </a:lnTo>
                  <a:lnTo>
                    <a:pt x="661" y="155"/>
                  </a:lnTo>
                  <a:lnTo>
                    <a:pt x="663" y="155"/>
                  </a:lnTo>
                  <a:lnTo>
                    <a:pt x="665" y="153"/>
                  </a:lnTo>
                  <a:lnTo>
                    <a:pt x="665" y="151"/>
                  </a:lnTo>
                  <a:lnTo>
                    <a:pt x="665" y="149"/>
                  </a:lnTo>
                  <a:lnTo>
                    <a:pt x="665" y="147"/>
                  </a:lnTo>
                  <a:lnTo>
                    <a:pt x="665" y="145"/>
                  </a:lnTo>
                  <a:lnTo>
                    <a:pt x="667" y="145"/>
                  </a:lnTo>
                  <a:lnTo>
                    <a:pt x="669" y="143"/>
                  </a:lnTo>
                  <a:lnTo>
                    <a:pt x="671" y="143"/>
                  </a:lnTo>
                  <a:lnTo>
                    <a:pt x="673" y="143"/>
                  </a:lnTo>
                  <a:lnTo>
                    <a:pt x="675" y="143"/>
                  </a:lnTo>
                  <a:lnTo>
                    <a:pt x="677" y="145"/>
                  </a:lnTo>
                  <a:lnTo>
                    <a:pt x="678" y="145"/>
                  </a:lnTo>
                  <a:lnTo>
                    <a:pt x="680" y="145"/>
                  </a:lnTo>
                  <a:lnTo>
                    <a:pt x="682" y="143"/>
                  </a:lnTo>
                  <a:lnTo>
                    <a:pt x="684" y="141"/>
                  </a:lnTo>
                  <a:lnTo>
                    <a:pt x="684" y="140"/>
                  </a:lnTo>
                  <a:lnTo>
                    <a:pt x="684" y="138"/>
                  </a:lnTo>
                  <a:lnTo>
                    <a:pt x="682" y="136"/>
                  </a:lnTo>
                  <a:lnTo>
                    <a:pt x="682" y="134"/>
                  </a:lnTo>
                  <a:lnTo>
                    <a:pt x="680" y="132"/>
                  </a:lnTo>
                  <a:lnTo>
                    <a:pt x="680" y="130"/>
                  </a:lnTo>
                  <a:lnTo>
                    <a:pt x="682" y="128"/>
                  </a:lnTo>
                  <a:lnTo>
                    <a:pt x="682" y="126"/>
                  </a:lnTo>
                  <a:lnTo>
                    <a:pt x="680" y="124"/>
                  </a:lnTo>
                  <a:lnTo>
                    <a:pt x="680" y="123"/>
                  </a:lnTo>
                  <a:lnTo>
                    <a:pt x="663" y="109"/>
                  </a:lnTo>
                  <a:lnTo>
                    <a:pt x="665" y="107"/>
                  </a:lnTo>
                  <a:lnTo>
                    <a:pt x="667" y="106"/>
                  </a:lnTo>
                  <a:lnTo>
                    <a:pt x="669" y="104"/>
                  </a:lnTo>
                  <a:lnTo>
                    <a:pt x="669" y="102"/>
                  </a:lnTo>
                  <a:lnTo>
                    <a:pt x="669" y="100"/>
                  </a:lnTo>
                  <a:lnTo>
                    <a:pt x="667" y="100"/>
                  </a:lnTo>
                  <a:lnTo>
                    <a:pt x="665" y="98"/>
                  </a:lnTo>
                  <a:lnTo>
                    <a:pt x="667" y="98"/>
                  </a:lnTo>
                  <a:lnTo>
                    <a:pt x="665" y="96"/>
                  </a:lnTo>
                  <a:lnTo>
                    <a:pt x="667" y="94"/>
                  </a:lnTo>
                  <a:lnTo>
                    <a:pt x="667" y="92"/>
                  </a:lnTo>
                  <a:lnTo>
                    <a:pt x="665" y="92"/>
                  </a:lnTo>
                  <a:lnTo>
                    <a:pt x="665" y="90"/>
                  </a:lnTo>
                  <a:lnTo>
                    <a:pt x="665" y="89"/>
                  </a:lnTo>
                  <a:lnTo>
                    <a:pt x="667" y="89"/>
                  </a:lnTo>
                  <a:lnTo>
                    <a:pt x="669" y="87"/>
                  </a:lnTo>
                  <a:lnTo>
                    <a:pt x="671" y="87"/>
                  </a:lnTo>
                  <a:lnTo>
                    <a:pt x="673" y="87"/>
                  </a:lnTo>
                  <a:lnTo>
                    <a:pt x="673" y="85"/>
                  </a:lnTo>
                  <a:lnTo>
                    <a:pt x="675" y="85"/>
                  </a:lnTo>
                  <a:lnTo>
                    <a:pt x="678" y="85"/>
                  </a:lnTo>
                  <a:lnTo>
                    <a:pt x="680" y="85"/>
                  </a:lnTo>
                  <a:lnTo>
                    <a:pt x="682" y="83"/>
                  </a:lnTo>
                  <a:lnTo>
                    <a:pt x="686" y="79"/>
                  </a:lnTo>
                  <a:lnTo>
                    <a:pt x="688" y="77"/>
                  </a:lnTo>
                  <a:lnTo>
                    <a:pt x="690" y="77"/>
                  </a:lnTo>
                  <a:lnTo>
                    <a:pt x="692" y="73"/>
                  </a:lnTo>
                  <a:lnTo>
                    <a:pt x="694" y="72"/>
                  </a:lnTo>
                  <a:lnTo>
                    <a:pt x="695" y="70"/>
                  </a:lnTo>
                  <a:lnTo>
                    <a:pt x="695" y="66"/>
                  </a:lnTo>
                  <a:lnTo>
                    <a:pt x="697" y="66"/>
                  </a:lnTo>
                  <a:lnTo>
                    <a:pt x="701" y="64"/>
                  </a:lnTo>
                  <a:lnTo>
                    <a:pt x="703" y="60"/>
                  </a:lnTo>
                  <a:lnTo>
                    <a:pt x="705" y="60"/>
                  </a:lnTo>
                  <a:lnTo>
                    <a:pt x="707" y="60"/>
                  </a:lnTo>
                  <a:lnTo>
                    <a:pt x="711" y="60"/>
                  </a:lnTo>
                  <a:lnTo>
                    <a:pt x="711" y="62"/>
                  </a:lnTo>
                  <a:lnTo>
                    <a:pt x="712" y="62"/>
                  </a:lnTo>
                  <a:lnTo>
                    <a:pt x="716" y="60"/>
                  </a:lnTo>
                  <a:lnTo>
                    <a:pt x="718" y="58"/>
                  </a:lnTo>
                  <a:lnTo>
                    <a:pt x="722" y="60"/>
                  </a:lnTo>
                  <a:lnTo>
                    <a:pt x="724" y="60"/>
                  </a:lnTo>
                  <a:lnTo>
                    <a:pt x="724" y="58"/>
                  </a:lnTo>
                  <a:lnTo>
                    <a:pt x="726" y="60"/>
                  </a:lnTo>
                  <a:lnTo>
                    <a:pt x="728" y="60"/>
                  </a:lnTo>
                  <a:lnTo>
                    <a:pt x="729" y="60"/>
                  </a:lnTo>
                  <a:lnTo>
                    <a:pt x="731" y="60"/>
                  </a:lnTo>
                  <a:lnTo>
                    <a:pt x="733" y="60"/>
                  </a:lnTo>
                  <a:lnTo>
                    <a:pt x="735" y="60"/>
                  </a:lnTo>
                  <a:lnTo>
                    <a:pt x="737" y="62"/>
                  </a:lnTo>
                  <a:lnTo>
                    <a:pt x="739" y="62"/>
                  </a:lnTo>
                  <a:lnTo>
                    <a:pt x="741" y="62"/>
                  </a:lnTo>
                  <a:lnTo>
                    <a:pt x="743" y="62"/>
                  </a:lnTo>
                  <a:lnTo>
                    <a:pt x="743" y="60"/>
                  </a:lnTo>
                  <a:lnTo>
                    <a:pt x="745" y="60"/>
                  </a:lnTo>
                  <a:lnTo>
                    <a:pt x="745" y="58"/>
                  </a:lnTo>
                  <a:lnTo>
                    <a:pt x="747" y="58"/>
                  </a:lnTo>
                  <a:lnTo>
                    <a:pt x="748" y="56"/>
                  </a:lnTo>
                  <a:lnTo>
                    <a:pt x="750" y="56"/>
                  </a:lnTo>
                  <a:lnTo>
                    <a:pt x="750" y="58"/>
                  </a:lnTo>
                  <a:lnTo>
                    <a:pt x="752" y="60"/>
                  </a:lnTo>
                  <a:lnTo>
                    <a:pt x="752" y="58"/>
                  </a:lnTo>
                  <a:lnTo>
                    <a:pt x="756" y="58"/>
                  </a:lnTo>
                  <a:lnTo>
                    <a:pt x="758" y="58"/>
                  </a:lnTo>
                  <a:lnTo>
                    <a:pt x="760" y="58"/>
                  </a:lnTo>
                  <a:lnTo>
                    <a:pt x="760" y="56"/>
                  </a:lnTo>
                  <a:lnTo>
                    <a:pt x="762" y="56"/>
                  </a:lnTo>
                  <a:lnTo>
                    <a:pt x="764" y="56"/>
                  </a:lnTo>
                  <a:lnTo>
                    <a:pt x="764" y="55"/>
                  </a:lnTo>
                  <a:lnTo>
                    <a:pt x="764" y="53"/>
                  </a:lnTo>
                  <a:lnTo>
                    <a:pt x="765" y="53"/>
                  </a:lnTo>
                  <a:lnTo>
                    <a:pt x="765" y="51"/>
                  </a:lnTo>
                  <a:lnTo>
                    <a:pt x="765" y="49"/>
                  </a:lnTo>
                  <a:lnTo>
                    <a:pt x="765" y="47"/>
                  </a:lnTo>
                  <a:lnTo>
                    <a:pt x="764" y="45"/>
                  </a:lnTo>
                  <a:lnTo>
                    <a:pt x="764" y="43"/>
                  </a:lnTo>
                  <a:lnTo>
                    <a:pt x="762" y="41"/>
                  </a:lnTo>
                  <a:lnTo>
                    <a:pt x="762" y="39"/>
                  </a:lnTo>
                  <a:lnTo>
                    <a:pt x="762" y="38"/>
                  </a:lnTo>
                  <a:lnTo>
                    <a:pt x="762" y="36"/>
                  </a:lnTo>
                  <a:lnTo>
                    <a:pt x="764" y="36"/>
                  </a:lnTo>
                  <a:lnTo>
                    <a:pt x="764" y="34"/>
                  </a:lnTo>
                  <a:lnTo>
                    <a:pt x="765" y="34"/>
                  </a:lnTo>
                  <a:lnTo>
                    <a:pt x="767" y="34"/>
                  </a:lnTo>
                  <a:lnTo>
                    <a:pt x="767" y="32"/>
                  </a:lnTo>
                  <a:lnTo>
                    <a:pt x="769" y="32"/>
                  </a:lnTo>
                  <a:lnTo>
                    <a:pt x="771" y="30"/>
                  </a:lnTo>
                  <a:lnTo>
                    <a:pt x="771" y="28"/>
                  </a:lnTo>
                  <a:lnTo>
                    <a:pt x="771" y="26"/>
                  </a:lnTo>
                  <a:lnTo>
                    <a:pt x="771" y="24"/>
                  </a:lnTo>
                  <a:lnTo>
                    <a:pt x="775" y="24"/>
                  </a:lnTo>
                  <a:lnTo>
                    <a:pt x="775" y="22"/>
                  </a:lnTo>
                  <a:lnTo>
                    <a:pt x="775" y="21"/>
                  </a:lnTo>
                  <a:lnTo>
                    <a:pt x="775" y="19"/>
                  </a:lnTo>
                  <a:lnTo>
                    <a:pt x="777" y="19"/>
                  </a:lnTo>
                  <a:lnTo>
                    <a:pt x="782" y="19"/>
                  </a:lnTo>
                  <a:lnTo>
                    <a:pt x="784" y="22"/>
                  </a:lnTo>
                  <a:lnTo>
                    <a:pt x="788" y="22"/>
                  </a:lnTo>
                  <a:lnTo>
                    <a:pt x="790" y="21"/>
                  </a:lnTo>
                  <a:lnTo>
                    <a:pt x="792" y="22"/>
                  </a:lnTo>
                  <a:lnTo>
                    <a:pt x="794" y="22"/>
                  </a:lnTo>
                  <a:lnTo>
                    <a:pt x="796" y="22"/>
                  </a:lnTo>
                  <a:lnTo>
                    <a:pt x="798" y="22"/>
                  </a:lnTo>
                  <a:lnTo>
                    <a:pt x="799" y="22"/>
                  </a:lnTo>
                  <a:lnTo>
                    <a:pt x="801" y="21"/>
                  </a:lnTo>
                  <a:lnTo>
                    <a:pt x="803" y="19"/>
                  </a:lnTo>
                  <a:lnTo>
                    <a:pt x="803" y="15"/>
                  </a:lnTo>
                  <a:lnTo>
                    <a:pt x="805" y="15"/>
                  </a:lnTo>
                  <a:lnTo>
                    <a:pt x="807" y="13"/>
                  </a:lnTo>
                  <a:lnTo>
                    <a:pt x="809" y="13"/>
                  </a:lnTo>
                  <a:lnTo>
                    <a:pt x="813" y="13"/>
                  </a:lnTo>
                  <a:lnTo>
                    <a:pt x="816" y="13"/>
                  </a:lnTo>
                  <a:lnTo>
                    <a:pt x="816" y="11"/>
                  </a:lnTo>
                  <a:lnTo>
                    <a:pt x="818" y="11"/>
                  </a:lnTo>
                  <a:lnTo>
                    <a:pt x="820" y="11"/>
                  </a:lnTo>
                  <a:lnTo>
                    <a:pt x="822" y="9"/>
                  </a:lnTo>
                  <a:lnTo>
                    <a:pt x="824" y="9"/>
                  </a:lnTo>
                  <a:lnTo>
                    <a:pt x="824" y="7"/>
                  </a:lnTo>
                  <a:lnTo>
                    <a:pt x="826" y="7"/>
                  </a:lnTo>
                  <a:lnTo>
                    <a:pt x="828" y="7"/>
                  </a:lnTo>
                  <a:lnTo>
                    <a:pt x="830" y="7"/>
                  </a:lnTo>
                  <a:lnTo>
                    <a:pt x="833" y="9"/>
                  </a:lnTo>
                  <a:lnTo>
                    <a:pt x="835" y="5"/>
                  </a:lnTo>
                  <a:lnTo>
                    <a:pt x="837" y="2"/>
                  </a:lnTo>
                  <a:lnTo>
                    <a:pt x="841" y="4"/>
                  </a:lnTo>
                  <a:lnTo>
                    <a:pt x="845" y="4"/>
                  </a:lnTo>
                  <a:lnTo>
                    <a:pt x="847" y="4"/>
                  </a:lnTo>
                  <a:lnTo>
                    <a:pt x="849" y="4"/>
                  </a:lnTo>
                  <a:lnTo>
                    <a:pt x="850" y="5"/>
                  </a:lnTo>
                  <a:lnTo>
                    <a:pt x="852" y="7"/>
                  </a:lnTo>
                  <a:lnTo>
                    <a:pt x="854" y="7"/>
                  </a:lnTo>
                  <a:lnTo>
                    <a:pt x="856" y="7"/>
                  </a:lnTo>
                  <a:lnTo>
                    <a:pt x="858" y="7"/>
                  </a:lnTo>
                  <a:lnTo>
                    <a:pt x="864" y="9"/>
                  </a:lnTo>
                  <a:lnTo>
                    <a:pt x="869" y="9"/>
                  </a:lnTo>
                  <a:lnTo>
                    <a:pt x="871" y="9"/>
                  </a:lnTo>
                  <a:lnTo>
                    <a:pt x="875" y="4"/>
                  </a:lnTo>
                  <a:lnTo>
                    <a:pt x="879" y="0"/>
                  </a:lnTo>
                  <a:lnTo>
                    <a:pt x="888" y="2"/>
                  </a:lnTo>
                  <a:lnTo>
                    <a:pt x="896" y="5"/>
                  </a:lnTo>
                  <a:lnTo>
                    <a:pt x="896" y="7"/>
                  </a:lnTo>
                  <a:lnTo>
                    <a:pt x="900" y="7"/>
                  </a:lnTo>
                  <a:lnTo>
                    <a:pt x="901" y="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2785" y="1727"/>
              <a:ext cx="842" cy="1060"/>
            </a:xfrm>
            <a:custGeom>
              <a:avLst/>
              <a:gdLst>
                <a:gd name="T0" fmla="*/ 17 w 842"/>
                <a:gd name="T1" fmla="*/ 15 h 1060"/>
                <a:gd name="T2" fmla="*/ 51 w 842"/>
                <a:gd name="T3" fmla="*/ 19 h 1060"/>
                <a:gd name="T4" fmla="*/ 83 w 842"/>
                <a:gd name="T5" fmla="*/ 21 h 1060"/>
                <a:gd name="T6" fmla="*/ 87 w 842"/>
                <a:gd name="T7" fmla="*/ 47 h 1060"/>
                <a:gd name="T8" fmla="*/ 128 w 842"/>
                <a:gd name="T9" fmla="*/ 53 h 1060"/>
                <a:gd name="T10" fmla="*/ 145 w 842"/>
                <a:gd name="T11" fmla="*/ 72 h 1060"/>
                <a:gd name="T12" fmla="*/ 124 w 842"/>
                <a:gd name="T13" fmla="*/ 97 h 1060"/>
                <a:gd name="T14" fmla="*/ 145 w 842"/>
                <a:gd name="T15" fmla="*/ 134 h 1060"/>
                <a:gd name="T16" fmla="*/ 140 w 842"/>
                <a:gd name="T17" fmla="*/ 174 h 1060"/>
                <a:gd name="T18" fmla="*/ 174 w 842"/>
                <a:gd name="T19" fmla="*/ 191 h 1060"/>
                <a:gd name="T20" fmla="*/ 175 w 842"/>
                <a:gd name="T21" fmla="*/ 221 h 1060"/>
                <a:gd name="T22" fmla="*/ 168 w 842"/>
                <a:gd name="T23" fmla="*/ 255 h 1060"/>
                <a:gd name="T24" fmla="*/ 168 w 842"/>
                <a:gd name="T25" fmla="*/ 295 h 1060"/>
                <a:gd name="T26" fmla="*/ 200 w 842"/>
                <a:gd name="T27" fmla="*/ 301 h 1060"/>
                <a:gd name="T28" fmla="*/ 234 w 842"/>
                <a:gd name="T29" fmla="*/ 318 h 1060"/>
                <a:gd name="T30" fmla="*/ 262 w 842"/>
                <a:gd name="T31" fmla="*/ 318 h 1060"/>
                <a:gd name="T32" fmla="*/ 287 w 842"/>
                <a:gd name="T33" fmla="*/ 335 h 1060"/>
                <a:gd name="T34" fmla="*/ 310 w 842"/>
                <a:gd name="T35" fmla="*/ 359 h 1060"/>
                <a:gd name="T36" fmla="*/ 325 w 842"/>
                <a:gd name="T37" fmla="*/ 388 h 1060"/>
                <a:gd name="T38" fmla="*/ 351 w 842"/>
                <a:gd name="T39" fmla="*/ 406 h 1060"/>
                <a:gd name="T40" fmla="*/ 389 w 842"/>
                <a:gd name="T41" fmla="*/ 397 h 1060"/>
                <a:gd name="T42" fmla="*/ 425 w 842"/>
                <a:gd name="T43" fmla="*/ 405 h 1060"/>
                <a:gd name="T44" fmla="*/ 457 w 842"/>
                <a:gd name="T45" fmla="*/ 412 h 1060"/>
                <a:gd name="T46" fmla="*/ 474 w 842"/>
                <a:gd name="T47" fmla="*/ 442 h 1060"/>
                <a:gd name="T48" fmla="*/ 497 w 842"/>
                <a:gd name="T49" fmla="*/ 459 h 1060"/>
                <a:gd name="T50" fmla="*/ 508 w 842"/>
                <a:gd name="T51" fmla="*/ 478 h 1060"/>
                <a:gd name="T52" fmla="*/ 533 w 842"/>
                <a:gd name="T53" fmla="*/ 490 h 1060"/>
                <a:gd name="T54" fmla="*/ 618 w 842"/>
                <a:gd name="T55" fmla="*/ 512 h 1060"/>
                <a:gd name="T56" fmla="*/ 648 w 842"/>
                <a:gd name="T57" fmla="*/ 503 h 1060"/>
                <a:gd name="T58" fmla="*/ 682 w 842"/>
                <a:gd name="T59" fmla="*/ 508 h 1060"/>
                <a:gd name="T60" fmla="*/ 695 w 842"/>
                <a:gd name="T61" fmla="*/ 497 h 1060"/>
                <a:gd name="T62" fmla="*/ 718 w 842"/>
                <a:gd name="T63" fmla="*/ 473 h 1060"/>
                <a:gd name="T64" fmla="*/ 735 w 842"/>
                <a:gd name="T65" fmla="*/ 454 h 1060"/>
                <a:gd name="T66" fmla="*/ 755 w 842"/>
                <a:gd name="T67" fmla="*/ 446 h 1060"/>
                <a:gd name="T68" fmla="*/ 778 w 842"/>
                <a:gd name="T69" fmla="*/ 442 h 1060"/>
                <a:gd name="T70" fmla="*/ 799 w 842"/>
                <a:gd name="T71" fmla="*/ 450 h 1060"/>
                <a:gd name="T72" fmla="*/ 814 w 842"/>
                <a:gd name="T73" fmla="*/ 469 h 1060"/>
                <a:gd name="T74" fmla="*/ 835 w 842"/>
                <a:gd name="T75" fmla="*/ 474 h 1060"/>
                <a:gd name="T76" fmla="*/ 835 w 842"/>
                <a:gd name="T77" fmla="*/ 497 h 1060"/>
                <a:gd name="T78" fmla="*/ 837 w 842"/>
                <a:gd name="T79" fmla="*/ 522 h 1060"/>
                <a:gd name="T80" fmla="*/ 814 w 842"/>
                <a:gd name="T81" fmla="*/ 567 h 1060"/>
                <a:gd name="T82" fmla="*/ 784 w 842"/>
                <a:gd name="T83" fmla="*/ 588 h 1060"/>
                <a:gd name="T84" fmla="*/ 784 w 842"/>
                <a:gd name="T85" fmla="*/ 616 h 1060"/>
                <a:gd name="T86" fmla="*/ 789 w 842"/>
                <a:gd name="T87" fmla="*/ 652 h 1060"/>
                <a:gd name="T88" fmla="*/ 738 w 842"/>
                <a:gd name="T89" fmla="*/ 692 h 1060"/>
                <a:gd name="T90" fmla="*/ 714 w 842"/>
                <a:gd name="T91" fmla="*/ 739 h 1060"/>
                <a:gd name="T92" fmla="*/ 684 w 842"/>
                <a:gd name="T93" fmla="*/ 777 h 1060"/>
                <a:gd name="T94" fmla="*/ 676 w 842"/>
                <a:gd name="T95" fmla="*/ 814 h 1060"/>
                <a:gd name="T96" fmla="*/ 650 w 842"/>
                <a:gd name="T97" fmla="*/ 845 h 1060"/>
                <a:gd name="T98" fmla="*/ 606 w 842"/>
                <a:gd name="T99" fmla="*/ 839 h 1060"/>
                <a:gd name="T100" fmla="*/ 587 w 842"/>
                <a:gd name="T101" fmla="*/ 862 h 1060"/>
                <a:gd name="T102" fmla="*/ 576 w 842"/>
                <a:gd name="T103" fmla="*/ 892 h 1060"/>
                <a:gd name="T104" fmla="*/ 567 w 842"/>
                <a:gd name="T105" fmla="*/ 918 h 1060"/>
                <a:gd name="T106" fmla="*/ 536 w 842"/>
                <a:gd name="T107" fmla="*/ 943 h 1060"/>
                <a:gd name="T108" fmla="*/ 521 w 842"/>
                <a:gd name="T109" fmla="*/ 977 h 1060"/>
                <a:gd name="T110" fmla="*/ 536 w 842"/>
                <a:gd name="T111" fmla="*/ 1009 h 1060"/>
                <a:gd name="T112" fmla="*/ 551 w 842"/>
                <a:gd name="T113" fmla="*/ 1047 h 1060"/>
                <a:gd name="T114" fmla="*/ 523 w 842"/>
                <a:gd name="T115" fmla="*/ 1054 h 1060"/>
                <a:gd name="T116" fmla="*/ 493 w 842"/>
                <a:gd name="T117" fmla="*/ 1049 h 1060"/>
                <a:gd name="T118" fmla="*/ 461 w 842"/>
                <a:gd name="T119" fmla="*/ 1019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2" h="1060">
                  <a:moveTo>
                    <a:pt x="5" y="0"/>
                  </a:moveTo>
                  <a:lnTo>
                    <a:pt x="5" y="2"/>
                  </a:lnTo>
                  <a:lnTo>
                    <a:pt x="7" y="2"/>
                  </a:lnTo>
                  <a:lnTo>
                    <a:pt x="9" y="4"/>
                  </a:lnTo>
                  <a:lnTo>
                    <a:pt x="9" y="6"/>
                  </a:lnTo>
                  <a:lnTo>
                    <a:pt x="7" y="8"/>
                  </a:lnTo>
                  <a:lnTo>
                    <a:pt x="5" y="8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4" y="13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3" y="15"/>
                  </a:lnTo>
                  <a:lnTo>
                    <a:pt x="15" y="15"/>
                  </a:lnTo>
                  <a:lnTo>
                    <a:pt x="17" y="15"/>
                  </a:lnTo>
                  <a:lnTo>
                    <a:pt x="17" y="17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21" y="19"/>
                  </a:lnTo>
                  <a:lnTo>
                    <a:pt x="22" y="19"/>
                  </a:lnTo>
                  <a:lnTo>
                    <a:pt x="24" y="19"/>
                  </a:lnTo>
                  <a:lnTo>
                    <a:pt x="28" y="21"/>
                  </a:lnTo>
                  <a:lnTo>
                    <a:pt x="28" y="17"/>
                  </a:lnTo>
                  <a:lnTo>
                    <a:pt x="30" y="15"/>
                  </a:lnTo>
                  <a:lnTo>
                    <a:pt x="36" y="12"/>
                  </a:lnTo>
                  <a:lnTo>
                    <a:pt x="38" y="12"/>
                  </a:lnTo>
                  <a:lnTo>
                    <a:pt x="45" y="13"/>
                  </a:lnTo>
                  <a:lnTo>
                    <a:pt x="45" y="15"/>
                  </a:lnTo>
                  <a:lnTo>
                    <a:pt x="47" y="17"/>
                  </a:lnTo>
                  <a:lnTo>
                    <a:pt x="47" y="19"/>
                  </a:lnTo>
                  <a:lnTo>
                    <a:pt x="49" y="19"/>
                  </a:lnTo>
                  <a:lnTo>
                    <a:pt x="51" y="19"/>
                  </a:lnTo>
                  <a:lnTo>
                    <a:pt x="53" y="19"/>
                  </a:lnTo>
                  <a:lnTo>
                    <a:pt x="55" y="19"/>
                  </a:lnTo>
                  <a:lnTo>
                    <a:pt x="55" y="21"/>
                  </a:lnTo>
                  <a:lnTo>
                    <a:pt x="56" y="21"/>
                  </a:lnTo>
                  <a:lnTo>
                    <a:pt x="58" y="21"/>
                  </a:lnTo>
                  <a:lnTo>
                    <a:pt x="62" y="21"/>
                  </a:lnTo>
                  <a:lnTo>
                    <a:pt x="64" y="19"/>
                  </a:lnTo>
                  <a:lnTo>
                    <a:pt x="66" y="17"/>
                  </a:lnTo>
                  <a:lnTo>
                    <a:pt x="68" y="15"/>
                  </a:lnTo>
                  <a:lnTo>
                    <a:pt x="70" y="15"/>
                  </a:lnTo>
                  <a:lnTo>
                    <a:pt x="72" y="15"/>
                  </a:lnTo>
                  <a:lnTo>
                    <a:pt x="73" y="17"/>
                  </a:lnTo>
                  <a:lnTo>
                    <a:pt x="77" y="17"/>
                  </a:lnTo>
                  <a:lnTo>
                    <a:pt x="77" y="19"/>
                  </a:lnTo>
                  <a:lnTo>
                    <a:pt x="79" y="21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5" y="23"/>
                  </a:lnTo>
                  <a:lnTo>
                    <a:pt x="87" y="25"/>
                  </a:lnTo>
                  <a:lnTo>
                    <a:pt x="89" y="27"/>
                  </a:lnTo>
                  <a:lnTo>
                    <a:pt x="90" y="27"/>
                  </a:lnTo>
                  <a:lnTo>
                    <a:pt x="90" y="29"/>
                  </a:lnTo>
                  <a:lnTo>
                    <a:pt x="92" y="30"/>
                  </a:lnTo>
                  <a:lnTo>
                    <a:pt x="94" y="30"/>
                  </a:lnTo>
                  <a:lnTo>
                    <a:pt x="92" y="30"/>
                  </a:lnTo>
                  <a:lnTo>
                    <a:pt x="92" y="32"/>
                  </a:lnTo>
                  <a:lnTo>
                    <a:pt x="92" y="34"/>
                  </a:lnTo>
                  <a:lnTo>
                    <a:pt x="90" y="36"/>
                  </a:lnTo>
                  <a:lnTo>
                    <a:pt x="87" y="38"/>
                  </a:lnTo>
                  <a:lnTo>
                    <a:pt x="89" y="38"/>
                  </a:lnTo>
                  <a:lnTo>
                    <a:pt x="89" y="40"/>
                  </a:lnTo>
                  <a:lnTo>
                    <a:pt x="87" y="44"/>
                  </a:lnTo>
                  <a:lnTo>
                    <a:pt x="89" y="44"/>
                  </a:lnTo>
                  <a:lnTo>
                    <a:pt x="87" y="47"/>
                  </a:lnTo>
                  <a:lnTo>
                    <a:pt x="89" y="51"/>
                  </a:lnTo>
                  <a:lnTo>
                    <a:pt x="90" y="51"/>
                  </a:lnTo>
                  <a:lnTo>
                    <a:pt x="92" y="49"/>
                  </a:lnTo>
                  <a:lnTo>
                    <a:pt x="94" y="51"/>
                  </a:lnTo>
                  <a:lnTo>
                    <a:pt x="98" y="51"/>
                  </a:lnTo>
                  <a:lnTo>
                    <a:pt x="100" y="51"/>
                  </a:lnTo>
                  <a:lnTo>
                    <a:pt x="102" y="53"/>
                  </a:lnTo>
                  <a:lnTo>
                    <a:pt x="104" y="53"/>
                  </a:lnTo>
                  <a:lnTo>
                    <a:pt x="107" y="55"/>
                  </a:lnTo>
                  <a:lnTo>
                    <a:pt x="109" y="55"/>
                  </a:lnTo>
                  <a:lnTo>
                    <a:pt x="113" y="53"/>
                  </a:lnTo>
                  <a:lnTo>
                    <a:pt x="115" y="53"/>
                  </a:lnTo>
                  <a:lnTo>
                    <a:pt x="117" y="53"/>
                  </a:lnTo>
                  <a:lnTo>
                    <a:pt x="119" y="53"/>
                  </a:lnTo>
                  <a:lnTo>
                    <a:pt x="123" y="53"/>
                  </a:lnTo>
                  <a:lnTo>
                    <a:pt x="124" y="53"/>
                  </a:lnTo>
                  <a:lnTo>
                    <a:pt x="128" y="53"/>
                  </a:lnTo>
                  <a:lnTo>
                    <a:pt x="128" y="55"/>
                  </a:lnTo>
                  <a:lnTo>
                    <a:pt x="132" y="55"/>
                  </a:lnTo>
                  <a:lnTo>
                    <a:pt x="134" y="55"/>
                  </a:lnTo>
                  <a:lnTo>
                    <a:pt x="136" y="53"/>
                  </a:lnTo>
                  <a:lnTo>
                    <a:pt x="140" y="51"/>
                  </a:lnTo>
                  <a:lnTo>
                    <a:pt x="143" y="51"/>
                  </a:lnTo>
                  <a:lnTo>
                    <a:pt x="145" y="51"/>
                  </a:lnTo>
                  <a:lnTo>
                    <a:pt x="149" y="53"/>
                  </a:lnTo>
                  <a:lnTo>
                    <a:pt x="149" y="55"/>
                  </a:lnTo>
                  <a:lnTo>
                    <a:pt x="149" y="57"/>
                  </a:lnTo>
                  <a:lnTo>
                    <a:pt x="147" y="61"/>
                  </a:lnTo>
                  <a:lnTo>
                    <a:pt x="147" y="64"/>
                  </a:lnTo>
                  <a:lnTo>
                    <a:pt x="147" y="66"/>
                  </a:lnTo>
                  <a:lnTo>
                    <a:pt x="145" y="66"/>
                  </a:lnTo>
                  <a:lnTo>
                    <a:pt x="147" y="68"/>
                  </a:lnTo>
                  <a:lnTo>
                    <a:pt x="147" y="72"/>
                  </a:lnTo>
                  <a:lnTo>
                    <a:pt x="145" y="72"/>
                  </a:lnTo>
                  <a:lnTo>
                    <a:pt x="143" y="74"/>
                  </a:lnTo>
                  <a:lnTo>
                    <a:pt x="141" y="76"/>
                  </a:lnTo>
                  <a:lnTo>
                    <a:pt x="140" y="78"/>
                  </a:lnTo>
                  <a:lnTo>
                    <a:pt x="138" y="78"/>
                  </a:lnTo>
                  <a:lnTo>
                    <a:pt x="136" y="76"/>
                  </a:lnTo>
                  <a:lnTo>
                    <a:pt x="132" y="78"/>
                  </a:lnTo>
                  <a:lnTo>
                    <a:pt x="130" y="80"/>
                  </a:lnTo>
                  <a:lnTo>
                    <a:pt x="128" y="81"/>
                  </a:lnTo>
                  <a:lnTo>
                    <a:pt x="126" y="81"/>
                  </a:lnTo>
                  <a:lnTo>
                    <a:pt x="124" y="83"/>
                  </a:lnTo>
                  <a:lnTo>
                    <a:pt x="123" y="85"/>
                  </a:lnTo>
                  <a:lnTo>
                    <a:pt x="124" y="89"/>
                  </a:lnTo>
                  <a:lnTo>
                    <a:pt x="123" y="91"/>
                  </a:lnTo>
                  <a:lnTo>
                    <a:pt x="121" y="91"/>
                  </a:lnTo>
                  <a:lnTo>
                    <a:pt x="123" y="93"/>
                  </a:lnTo>
                  <a:lnTo>
                    <a:pt x="123" y="95"/>
                  </a:lnTo>
                  <a:lnTo>
                    <a:pt x="124" y="97"/>
                  </a:lnTo>
                  <a:lnTo>
                    <a:pt x="124" y="100"/>
                  </a:lnTo>
                  <a:lnTo>
                    <a:pt x="126" y="100"/>
                  </a:lnTo>
                  <a:lnTo>
                    <a:pt x="124" y="106"/>
                  </a:lnTo>
                  <a:lnTo>
                    <a:pt x="124" y="108"/>
                  </a:lnTo>
                  <a:lnTo>
                    <a:pt x="124" y="112"/>
                  </a:lnTo>
                  <a:lnTo>
                    <a:pt x="128" y="114"/>
                  </a:lnTo>
                  <a:lnTo>
                    <a:pt x="128" y="115"/>
                  </a:lnTo>
                  <a:lnTo>
                    <a:pt x="128" y="119"/>
                  </a:lnTo>
                  <a:lnTo>
                    <a:pt x="128" y="123"/>
                  </a:lnTo>
                  <a:lnTo>
                    <a:pt x="128" y="125"/>
                  </a:lnTo>
                  <a:lnTo>
                    <a:pt x="130" y="129"/>
                  </a:lnTo>
                  <a:lnTo>
                    <a:pt x="130" y="131"/>
                  </a:lnTo>
                  <a:lnTo>
                    <a:pt x="134" y="131"/>
                  </a:lnTo>
                  <a:lnTo>
                    <a:pt x="136" y="132"/>
                  </a:lnTo>
                  <a:lnTo>
                    <a:pt x="138" y="132"/>
                  </a:lnTo>
                  <a:lnTo>
                    <a:pt x="141" y="134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42"/>
                  </a:lnTo>
                  <a:lnTo>
                    <a:pt x="149" y="146"/>
                  </a:lnTo>
                  <a:lnTo>
                    <a:pt x="149" y="148"/>
                  </a:lnTo>
                  <a:lnTo>
                    <a:pt x="147" y="149"/>
                  </a:lnTo>
                  <a:lnTo>
                    <a:pt x="147" y="151"/>
                  </a:lnTo>
                  <a:lnTo>
                    <a:pt x="145" y="151"/>
                  </a:lnTo>
                  <a:lnTo>
                    <a:pt x="145" y="153"/>
                  </a:lnTo>
                  <a:lnTo>
                    <a:pt x="145" y="155"/>
                  </a:lnTo>
                  <a:lnTo>
                    <a:pt x="143" y="159"/>
                  </a:lnTo>
                  <a:lnTo>
                    <a:pt x="141" y="161"/>
                  </a:lnTo>
                  <a:lnTo>
                    <a:pt x="140" y="165"/>
                  </a:lnTo>
                  <a:lnTo>
                    <a:pt x="140" y="166"/>
                  </a:lnTo>
                  <a:lnTo>
                    <a:pt x="140" y="168"/>
                  </a:lnTo>
                  <a:lnTo>
                    <a:pt x="138" y="168"/>
                  </a:lnTo>
                  <a:lnTo>
                    <a:pt x="138" y="174"/>
                  </a:lnTo>
                  <a:lnTo>
                    <a:pt x="140" y="174"/>
                  </a:lnTo>
                  <a:lnTo>
                    <a:pt x="140" y="178"/>
                  </a:lnTo>
                  <a:lnTo>
                    <a:pt x="140" y="182"/>
                  </a:lnTo>
                  <a:lnTo>
                    <a:pt x="141" y="185"/>
                  </a:lnTo>
                  <a:lnTo>
                    <a:pt x="141" y="187"/>
                  </a:lnTo>
                  <a:lnTo>
                    <a:pt x="145" y="187"/>
                  </a:lnTo>
                  <a:lnTo>
                    <a:pt x="147" y="187"/>
                  </a:lnTo>
                  <a:lnTo>
                    <a:pt x="149" y="185"/>
                  </a:lnTo>
                  <a:lnTo>
                    <a:pt x="151" y="185"/>
                  </a:lnTo>
                  <a:lnTo>
                    <a:pt x="153" y="185"/>
                  </a:lnTo>
                  <a:lnTo>
                    <a:pt x="155" y="183"/>
                  </a:lnTo>
                  <a:lnTo>
                    <a:pt x="158" y="183"/>
                  </a:lnTo>
                  <a:lnTo>
                    <a:pt x="162" y="183"/>
                  </a:lnTo>
                  <a:lnTo>
                    <a:pt x="164" y="183"/>
                  </a:lnTo>
                  <a:lnTo>
                    <a:pt x="166" y="185"/>
                  </a:lnTo>
                  <a:lnTo>
                    <a:pt x="168" y="185"/>
                  </a:lnTo>
                  <a:lnTo>
                    <a:pt x="170" y="187"/>
                  </a:lnTo>
                  <a:lnTo>
                    <a:pt x="174" y="191"/>
                  </a:lnTo>
                  <a:lnTo>
                    <a:pt x="175" y="189"/>
                  </a:lnTo>
                  <a:lnTo>
                    <a:pt x="177" y="191"/>
                  </a:lnTo>
                  <a:lnTo>
                    <a:pt x="179" y="191"/>
                  </a:lnTo>
                  <a:lnTo>
                    <a:pt x="179" y="193"/>
                  </a:lnTo>
                  <a:lnTo>
                    <a:pt x="179" y="195"/>
                  </a:lnTo>
                  <a:lnTo>
                    <a:pt x="181" y="195"/>
                  </a:lnTo>
                  <a:lnTo>
                    <a:pt x="181" y="199"/>
                  </a:lnTo>
                  <a:lnTo>
                    <a:pt x="181" y="200"/>
                  </a:lnTo>
                  <a:lnTo>
                    <a:pt x="183" y="202"/>
                  </a:lnTo>
                  <a:lnTo>
                    <a:pt x="183" y="204"/>
                  </a:lnTo>
                  <a:lnTo>
                    <a:pt x="183" y="206"/>
                  </a:lnTo>
                  <a:lnTo>
                    <a:pt x="183" y="208"/>
                  </a:lnTo>
                  <a:lnTo>
                    <a:pt x="183" y="210"/>
                  </a:lnTo>
                  <a:lnTo>
                    <a:pt x="179" y="214"/>
                  </a:lnTo>
                  <a:lnTo>
                    <a:pt x="177" y="217"/>
                  </a:lnTo>
                  <a:lnTo>
                    <a:pt x="177" y="219"/>
                  </a:lnTo>
                  <a:lnTo>
                    <a:pt x="175" y="221"/>
                  </a:lnTo>
                  <a:lnTo>
                    <a:pt x="175" y="223"/>
                  </a:lnTo>
                  <a:lnTo>
                    <a:pt x="175" y="225"/>
                  </a:lnTo>
                  <a:lnTo>
                    <a:pt x="175" y="227"/>
                  </a:lnTo>
                  <a:lnTo>
                    <a:pt x="175" y="229"/>
                  </a:lnTo>
                  <a:lnTo>
                    <a:pt x="175" y="231"/>
                  </a:lnTo>
                  <a:lnTo>
                    <a:pt x="175" y="233"/>
                  </a:lnTo>
                  <a:lnTo>
                    <a:pt x="175" y="236"/>
                  </a:lnTo>
                  <a:lnTo>
                    <a:pt x="177" y="238"/>
                  </a:lnTo>
                  <a:lnTo>
                    <a:pt x="175" y="238"/>
                  </a:lnTo>
                  <a:lnTo>
                    <a:pt x="175" y="240"/>
                  </a:lnTo>
                  <a:lnTo>
                    <a:pt x="175" y="242"/>
                  </a:lnTo>
                  <a:lnTo>
                    <a:pt x="174" y="244"/>
                  </a:lnTo>
                  <a:lnTo>
                    <a:pt x="172" y="244"/>
                  </a:lnTo>
                  <a:lnTo>
                    <a:pt x="172" y="246"/>
                  </a:lnTo>
                  <a:lnTo>
                    <a:pt x="170" y="248"/>
                  </a:lnTo>
                  <a:lnTo>
                    <a:pt x="170" y="251"/>
                  </a:lnTo>
                  <a:lnTo>
                    <a:pt x="168" y="255"/>
                  </a:lnTo>
                  <a:lnTo>
                    <a:pt x="168" y="257"/>
                  </a:lnTo>
                  <a:lnTo>
                    <a:pt x="168" y="259"/>
                  </a:lnTo>
                  <a:lnTo>
                    <a:pt x="166" y="261"/>
                  </a:lnTo>
                  <a:lnTo>
                    <a:pt x="166" y="263"/>
                  </a:lnTo>
                  <a:lnTo>
                    <a:pt x="166" y="267"/>
                  </a:lnTo>
                  <a:lnTo>
                    <a:pt x="166" y="270"/>
                  </a:lnTo>
                  <a:lnTo>
                    <a:pt x="166" y="272"/>
                  </a:lnTo>
                  <a:lnTo>
                    <a:pt x="164" y="274"/>
                  </a:lnTo>
                  <a:lnTo>
                    <a:pt x="164" y="278"/>
                  </a:lnTo>
                  <a:lnTo>
                    <a:pt x="164" y="280"/>
                  </a:lnTo>
                  <a:lnTo>
                    <a:pt x="164" y="284"/>
                  </a:lnTo>
                  <a:lnTo>
                    <a:pt x="164" y="285"/>
                  </a:lnTo>
                  <a:lnTo>
                    <a:pt x="164" y="287"/>
                  </a:lnTo>
                  <a:lnTo>
                    <a:pt x="166" y="291"/>
                  </a:lnTo>
                  <a:lnTo>
                    <a:pt x="166" y="293"/>
                  </a:lnTo>
                  <a:lnTo>
                    <a:pt x="166" y="295"/>
                  </a:lnTo>
                  <a:lnTo>
                    <a:pt x="168" y="295"/>
                  </a:lnTo>
                  <a:lnTo>
                    <a:pt x="168" y="297"/>
                  </a:lnTo>
                  <a:lnTo>
                    <a:pt x="172" y="295"/>
                  </a:lnTo>
                  <a:lnTo>
                    <a:pt x="172" y="297"/>
                  </a:lnTo>
                  <a:lnTo>
                    <a:pt x="174" y="297"/>
                  </a:lnTo>
                  <a:lnTo>
                    <a:pt x="175" y="297"/>
                  </a:lnTo>
                  <a:lnTo>
                    <a:pt x="183" y="299"/>
                  </a:lnTo>
                  <a:lnTo>
                    <a:pt x="185" y="299"/>
                  </a:lnTo>
                  <a:lnTo>
                    <a:pt x="189" y="293"/>
                  </a:lnTo>
                  <a:lnTo>
                    <a:pt x="192" y="293"/>
                  </a:lnTo>
                  <a:lnTo>
                    <a:pt x="192" y="291"/>
                  </a:lnTo>
                  <a:lnTo>
                    <a:pt x="194" y="291"/>
                  </a:lnTo>
                  <a:lnTo>
                    <a:pt x="194" y="293"/>
                  </a:lnTo>
                  <a:lnTo>
                    <a:pt x="196" y="293"/>
                  </a:lnTo>
                  <a:lnTo>
                    <a:pt x="198" y="295"/>
                  </a:lnTo>
                  <a:lnTo>
                    <a:pt x="198" y="297"/>
                  </a:lnTo>
                  <a:lnTo>
                    <a:pt x="198" y="299"/>
                  </a:lnTo>
                  <a:lnTo>
                    <a:pt x="200" y="301"/>
                  </a:lnTo>
                  <a:lnTo>
                    <a:pt x="202" y="301"/>
                  </a:lnTo>
                  <a:lnTo>
                    <a:pt x="204" y="301"/>
                  </a:lnTo>
                  <a:lnTo>
                    <a:pt x="206" y="303"/>
                  </a:lnTo>
                  <a:lnTo>
                    <a:pt x="209" y="304"/>
                  </a:lnTo>
                  <a:lnTo>
                    <a:pt x="209" y="306"/>
                  </a:lnTo>
                  <a:lnTo>
                    <a:pt x="209" y="308"/>
                  </a:lnTo>
                  <a:lnTo>
                    <a:pt x="213" y="308"/>
                  </a:lnTo>
                  <a:lnTo>
                    <a:pt x="215" y="310"/>
                  </a:lnTo>
                  <a:lnTo>
                    <a:pt x="217" y="310"/>
                  </a:lnTo>
                  <a:lnTo>
                    <a:pt x="221" y="310"/>
                  </a:lnTo>
                  <a:lnTo>
                    <a:pt x="221" y="312"/>
                  </a:lnTo>
                  <a:lnTo>
                    <a:pt x="223" y="312"/>
                  </a:lnTo>
                  <a:lnTo>
                    <a:pt x="226" y="312"/>
                  </a:lnTo>
                  <a:lnTo>
                    <a:pt x="228" y="312"/>
                  </a:lnTo>
                  <a:lnTo>
                    <a:pt x="232" y="314"/>
                  </a:lnTo>
                  <a:lnTo>
                    <a:pt x="234" y="316"/>
                  </a:lnTo>
                  <a:lnTo>
                    <a:pt x="234" y="318"/>
                  </a:lnTo>
                  <a:lnTo>
                    <a:pt x="238" y="318"/>
                  </a:lnTo>
                  <a:lnTo>
                    <a:pt x="238" y="316"/>
                  </a:lnTo>
                  <a:lnTo>
                    <a:pt x="240" y="316"/>
                  </a:lnTo>
                  <a:lnTo>
                    <a:pt x="242" y="316"/>
                  </a:lnTo>
                  <a:lnTo>
                    <a:pt x="242" y="314"/>
                  </a:lnTo>
                  <a:lnTo>
                    <a:pt x="242" y="312"/>
                  </a:lnTo>
                  <a:lnTo>
                    <a:pt x="243" y="310"/>
                  </a:lnTo>
                  <a:lnTo>
                    <a:pt x="245" y="310"/>
                  </a:lnTo>
                  <a:lnTo>
                    <a:pt x="247" y="310"/>
                  </a:lnTo>
                  <a:lnTo>
                    <a:pt x="249" y="312"/>
                  </a:lnTo>
                  <a:lnTo>
                    <a:pt x="253" y="314"/>
                  </a:lnTo>
                  <a:lnTo>
                    <a:pt x="253" y="316"/>
                  </a:lnTo>
                  <a:lnTo>
                    <a:pt x="255" y="316"/>
                  </a:lnTo>
                  <a:lnTo>
                    <a:pt x="257" y="318"/>
                  </a:lnTo>
                  <a:lnTo>
                    <a:pt x="257" y="320"/>
                  </a:lnTo>
                  <a:lnTo>
                    <a:pt x="259" y="320"/>
                  </a:lnTo>
                  <a:lnTo>
                    <a:pt x="262" y="318"/>
                  </a:lnTo>
                  <a:lnTo>
                    <a:pt x="264" y="318"/>
                  </a:lnTo>
                  <a:lnTo>
                    <a:pt x="270" y="314"/>
                  </a:lnTo>
                  <a:lnTo>
                    <a:pt x="276" y="318"/>
                  </a:lnTo>
                  <a:lnTo>
                    <a:pt x="279" y="318"/>
                  </a:lnTo>
                  <a:lnTo>
                    <a:pt x="281" y="318"/>
                  </a:lnTo>
                  <a:lnTo>
                    <a:pt x="283" y="320"/>
                  </a:lnTo>
                  <a:lnTo>
                    <a:pt x="287" y="321"/>
                  </a:lnTo>
                  <a:lnTo>
                    <a:pt x="289" y="323"/>
                  </a:lnTo>
                  <a:lnTo>
                    <a:pt x="291" y="325"/>
                  </a:lnTo>
                  <a:lnTo>
                    <a:pt x="293" y="325"/>
                  </a:lnTo>
                  <a:lnTo>
                    <a:pt x="293" y="327"/>
                  </a:lnTo>
                  <a:lnTo>
                    <a:pt x="293" y="329"/>
                  </a:lnTo>
                  <a:lnTo>
                    <a:pt x="293" y="331"/>
                  </a:lnTo>
                  <a:lnTo>
                    <a:pt x="291" y="331"/>
                  </a:lnTo>
                  <a:lnTo>
                    <a:pt x="289" y="333"/>
                  </a:lnTo>
                  <a:lnTo>
                    <a:pt x="287" y="333"/>
                  </a:lnTo>
                  <a:lnTo>
                    <a:pt x="287" y="335"/>
                  </a:lnTo>
                  <a:lnTo>
                    <a:pt x="287" y="337"/>
                  </a:lnTo>
                  <a:lnTo>
                    <a:pt x="289" y="340"/>
                  </a:lnTo>
                  <a:lnTo>
                    <a:pt x="291" y="340"/>
                  </a:lnTo>
                  <a:lnTo>
                    <a:pt x="293" y="340"/>
                  </a:lnTo>
                  <a:lnTo>
                    <a:pt x="294" y="338"/>
                  </a:lnTo>
                  <a:lnTo>
                    <a:pt x="298" y="338"/>
                  </a:lnTo>
                  <a:lnTo>
                    <a:pt x="300" y="338"/>
                  </a:lnTo>
                  <a:lnTo>
                    <a:pt x="302" y="340"/>
                  </a:lnTo>
                  <a:lnTo>
                    <a:pt x="304" y="342"/>
                  </a:lnTo>
                  <a:lnTo>
                    <a:pt x="306" y="344"/>
                  </a:lnTo>
                  <a:lnTo>
                    <a:pt x="308" y="344"/>
                  </a:lnTo>
                  <a:lnTo>
                    <a:pt x="311" y="346"/>
                  </a:lnTo>
                  <a:lnTo>
                    <a:pt x="310" y="348"/>
                  </a:lnTo>
                  <a:lnTo>
                    <a:pt x="308" y="352"/>
                  </a:lnTo>
                  <a:lnTo>
                    <a:pt x="308" y="354"/>
                  </a:lnTo>
                  <a:lnTo>
                    <a:pt x="310" y="357"/>
                  </a:lnTo>
                  <a:lnTo>
                    <a:pt x="310" y="359"/>
                  </a:lnTo>
                  <a:lnTo>
                    <a:pt x="311" y="361"/>
                  </a:lnTo>
                  <a:lnTo>
                    <a:pt x="313" y="361"/>
                  </a:lnTo>
                  <a:lnTo>
                    <a:pt x="315" y="363"/>
                  </a:lnTo>
                  <a:lnTo>
                    <a:pt x="317" y="363"/>
                  </a:lnTo>
                  <a:lnTo>
                    <a:pt x="317" y="365"/>
                  </a:lnTo>
                  <a:lnTo>
                    <a:pt x="317" y="367"/>
                  </a:lnTo>
                  <a:lnTo>
                    <a:pt x="317" y="369"/>
                  </a:lnTo>
                  <a:lnTo>
                    <a:pt x="317" y="371"/>
                  </a:lnTo>
                  <a:lnTo>
                    <a:pt x="319" y="371"/>
                  </a:lnTo>
                  <a:lnTo>
                    <a:pt x="319" y="372"/>
                  </a:lnTo>
                  <a:lnTo>
                    <a:pt x="317" y="374"/>
                  </a:lnTo>
                  <a:lnTo>
                    <a:pt x="315" y="376"/>
                  </a:lnTo>
                  <a:lnTo>
                    <a:pt x="313" y="378"/>
                  </a:lnTo>
                  <a:lnTo>
                    <a:pt x="313" y="382"/>
                  </a:lnTo>
                  <a:lnTo>
                    <a:pt x="323" y="384"/>
                  </a:lnTo>
                  <a:lnTo>
                    <a:pt x="325" y="386"/>
                  </a:lnTo>
                  <a:lnTo>
                    <a:pt x="325" y="388"/>
                  </a:lnTo>
                  <a:lnTo>
                    <a:pt x="327" y="389"/>
                  </a:lnTo>
                  <a:lnTo>
                    <a:pt x="328" y="389"/>
                  </a:lnTo>
                  <a:lnTo>
                    <a:pt x="328" y="391"/>
                  </a:lnTo>
                  <a:lnTo>
                    <a:pt x="328" y="393"/>
                  </a:lnTo>
                  <a:lnTo>
                    <a:pt x="330" y="393"/>
                  </a:lnTo>
                  <a:lnTo>
                    <a:pt x="332" y="393"/>
                  </a:lnTo>
                  <a:lnTo>
                    <a:pt x="334" y="393"/>
                  </a:lnTo>
                  <a:lnTo>
                    <a:pt x="336" y="395"/>
                  </a:lnTo>
                  <a:lnTo>
                    <a:pt x="338" y="395"/>
                  </a:lnTo>
                  <a:lnTo>
                    <a:pt x="340" y="397"/>
                  </a:lnTo>
                  <a:lnTo>
                    <a:pt x="342" y="397"/>
                  </a:lnTo>
                  <a:lnTo>
                    <a:pt x="344" y="399"/>
                  </a:lnTo>
                  <a:lnTo>
                    <a:pt x="344" y="401"/>
                  </a:lnTo>
                  <a:lnTo>
                    <a:pt x="345" y="401"/>
                  </a:lnTo>
                  <a:lnTo>
                    <a:pt x="345" y="403"/>
                  </a:lnTo>
                  <a:lnTo>
                    <a:pt x="347" y="405"/>
                  </a:lnTo>
                  <a:lnTo>
                    <a:pt x="351" y="406"/>
                  </a:lnTo>
                  <a:lnTo>
                    <a:pt x="351" y="405"/>
                  </a:lnTo>
                  <a:lnTo>
                    <a:pt x="353" y="403"/>
                  </a:lnTo>
                  <a:lnTo>
                    <a:pt x="357" y="401"/>
                  </a:lnTo>
                  <a:lnTo>
                    <a:pt x="359" y="399"/>
                  </a:lnTo>
                  <a:lnTo>
                    <a:pt x="361" y="399"/>
                  </a:lnTo>
                  <a:lnTo>
                    <a:pt x="364" y="399"/>
                  </a:lnTo>
                  <a:lnTo>
                    <a:pt x="364" y="397"/>
                  </a:lnTo>
                  <a:lnTo>
                    <a:pt x="368" y="395"/>
                  </a:lnTo>
                  <a:lnTo>
                    <a:pt x="374" y="399"/>
                  </a:lnTo>
                  <a:lnTo>
                    <a:pt x="374" y="401"/>
                  </a:lnTo>
                  <a:lnTo>
                    <a:pt x="376" y="401"/>
                  </a:lnTo>
                  <a:lnTo>
                    <a:pt x="378" y="399"/>
                  </a:lnTo>
                  <a:lnTo>
                    <a:pt x="380" y="399"/>
                  </a:lnTo>
                  <a:lnTo>
                    <a:pt x="381" y="399"/>
                  </a:lnTo>
                  <a:lnTo>
                    <a:pt x="383" y="399"/>
                  </a:lnTo>
                  <a:lnTo>
                    <a:pt x="387" y="399"/>
                  </a:lnTo>
                  <a:lnTo>
                    <a:pt x="389" y="397"/>
                  </a:lnTo>
                  <a:lnTo>
                    <a:pt x="391" y="397"/>
                  </a:lnTo>
                  <a:lnTo>
                    <a:pt x="391" y="395"/>
                  </a:lnTo>
                  <a:lnTo>
                    <a:pt x="393" y="395"/>
                  </a:lnTo>
                  <a:lnTo>
                    <a:pt x="395" y="393"/>
                  </a:lnTo>
                  <a:lnTo>
                    <a:pt x="397" y="395"/>
                  </a:lnTo>
                  <a:lnTo>
                    <a:pt x="397" y="397"/>
                  </a:lnTo>
                  <a:lnTo>
                    <a:pt x="398" y="399"/>
                  </a:lnTo>
                  <a:lnTo>
                    <a:pt x="400" y="399"/>
                  </a:lnTo>
                  <a:lnTo>
                    <a:pt x="402" y="401"/>
                  </a:lnTo>
                  <a:lnTo>
                    <a:pt x="404" y="403"/>
                  </a:lnTo>
                  <a:lnTo>
                    <a:pt x="408" y="406"/>
                  </a:lnTo>
                  <a:lnTo>
                    <a:pt x="408" y="405"/>
                  </a:lnTo>
                  <a:lnTo>
                    <a:pt x="417" y="405"/>
                  </a:lnTo>
                  <a:lnTo>
                    <a:pt x="419" y="405"/>
                  </a:lnTo>
                  <a:lnTo>
                    <a:pt x="421" y="405"/>
                  </a:lnTo>
                  <a:lnTo>
                    <a:pt x="423" y="405"/>
                  </a:lnTo>
                  <a:lnTo>
                    <a:pt x="425" y="405"/>
                  </a:lnTo>
                  <a:lnTo>
                    <a:pt x="427" y="406"/>
                  </a:lnTo>
                  <a:lnTo>
                    <a:pt x="429" y="406"/>
                  </a:lnTo>
                  <a:lnTo>
                    <a:pt x="431" y="406"/>
                  </a:lnTo>
                  <a:lnTo>
                    <a:pt x="432" y="406"/>
                  </a:lnTo>
                  <a:lnTo>
                    <a:pt x="434" y="405"/>
                  </a:lnTo>
                  <a:lnTo>
                    <a:pt x="436" y="405"/>
                  </a:lnTo>
                  <a:lnTo>
                    <a:pt x="438" y="405"/>
                  </a:lnTo>
                  <a:lnTo>
                    <a:pt x="440" y="405"/>
                  </a:lnTo>
                  <a:lnTo>
                    <a:pt x="442" y="405"/>
                  </a:lnTo>
                  <a:lnTo>
                    <a:pt x="444" y="405"/>
                  </a:lnTo>
                  <a:lnTo>
                    <a:pt x="446" y="405"/>
                  </a:lnTo>
                  <a:lnTo>
                    <a:pt x="446" y="406"/>
                  </a:lnTo>
                  <a:lnTo>
                    <a:pt x="448" y="408"/>
                  </a:lnTo>
                  <a:lnTo>
                    <a:pt x="449" y="408"/>
                  </a:lnTo>
                  <a:lnTo>
                    <a:pt x="451" y="408"/>
                  </a:lnTo>
                  <a:lnTo>
                    <a:pt x="453" y="410"/>
                  </a:lnTo>
                  <a:lnTo>
                    <a:pt x="457" y="412"/>
                  </a:lnTo>
                  <a:lnTo>
                    <a:pt x="457" y="416"/>
                  </a:lnTo>
                  <a:lnTo>
                    <a:pt x="459" y="416"/>
                  </a:lnTo>
                  <a:lnTo>
                    <a:pt x="461" y="418"/>
                  </a:lnTo>
                  <a:lnTo>
                    <a:pt x="461" y="420"/>
                  </a:lnTo>
                  <a:lnTo>
                    <a:pt x="461" y="423"/>
                  </a:lnTo>
                  <a:lnTo>
                    <a:pt x="461" y="427"/>
                  </a:lnTo>
                  <a:lnTo>
                    <a:pt x="463" y="429"/>
                  </a:lnTo>
                  <a:lnTo>
                    <a:pt x="466" y="429"/>
                  </a:lnTo>
                  <a:lnTo>
                    <a:pt x="470" y="431"/>
                  </a:lnTo>
                  <a:lnTo>
                    <a:pt x="470" y="433"/>
                  </a:lnTo>
                  <a:lnTo>
                    <a:pt x="472" y="433"/>
                  </a:lnTo>
                  <a:lnTo>
                    <a:pt x="472" y="435"/>
                  </a:lnTo>
                  <a:lnTo>
                    <a:pt x="474" y="435"/>
                  </a:lnTo>
                  <a:lnTo>
                    <a:pt x="474" y="437"/>
                  </a:lnTo>
                  <a:lnTo>
                    <a:pt x="474" y="439"/>
                  </a:lnTo>
                  <a:lnTo>
                    <a:pt x="474" y="440"/>
                  </a:lnTo>
                  <a:lnTo>
                    <a:pt x="474" y="442"/>
                  </a:lnTo>
                  <a:lnTo>
                    <a:pt x="476" y="442"/>
                  </a:lnTo>
                  <a:lnTo>
                    <a:pt x="478" y="442"/>
                  </a:lnTo>
                  <a:lnTo>
                    <a:pt x="480" y="444"/>
                  </a:lnTo>
                  <a:lnTo>
                    <a:pt x="482" y="444"/>
                  </a:lnTo>
                  <a:lnTo>
                    <a:pt x="483" y="444"/>
                  </a:lnTo>
                  <a:lnTo>
                    <a:pt x="485" y="444"/>
                  </a:lnTo>
                  <a:lnTo>
                    <a:pt x="487" y="444"/>
                  </a:lnTo>
                  <a:lnTo>
                    <a:pt x="489" y="444"/>
                  </a:lnTo>
                  <a:lnTo>
                    <a:pt x="489" y="446"/>
                  </a:lnTo>
                  <a:lnTo>
                    <a:pt x="491" y="446"/>
                  </a:lnTo>
                  <a:lnTo>
                    <a:pt x="491" y="448"/>
                  </a:lnTo>
                  <a:lnTo>
                    <a:pt x="493" y="450"/>
                  </a:lnTo>
                  <a:lnTo>
                    <a:pt x="495" y="450"/>
                  </a:lnTo>
                  <a:lnTo>
                    <a:pt x="497" y="450"/>
                  </a:lnTo>
                  <a:lnTo>
                    <a:pt x="499" y="450"/>
                  </a:lnTo>
                  <a:lnTo>
                    <a:pt x="497" y="456"/>
                  </a:lnTo>
                  <a:lnTo>
                    <a:pt x="497" y="459"/>
                  </a:lnTo>
                  <a:lnTo>
                    <a:pt x="495" y="461"/>
                  </a:lnTo>
                  <a:lnTo>
                    <a:pt x="495" y="463"/>
                  </a:lnTo>
                  <a:lnTo>
                    <a:pt x="495" y="465"/>
                  </a:lnTo>
                  <a:lnTo>
                    <a:pt x="497" y="465"/>
                  </a:lnTo>
                  <a:lnTo>
                    <a:pt x="497" y="467"/>
                  </a:lnTo>
                  <a:lnTo>
                    <a:pt x="497" y="469"/>
                  </a:lnTo>
                  <a:lnTo>
                    <a:pt x="495" y="469"/>
                  </a:lnTo>
                  <a:lnTo>
                    <a:pt x="495" y="471"/>
                  </a:lnTo>
                  <a:lnTo>
                    <a:pt x="495" y="473"/>
                  </a:lnTo>
                  <a:lnTo>
                    <a:pt x="493" y="474"/>
                  </a:lnTo>
                  <a:lnTo>
                    <a:pt x="495" y="474"/>
                  </a:lnTo>
                  <a:lnTo>
                    <a:pt x="497" y="474"/>
                  </a:lnTo>
                  <a:lnTo>
                    <a:pt x="499" y="476"/>
                  </a:lnTo>
                  <a:lnTo>
                    <a:pt x="500" y="476"/>
                  </a:lnTo>
                  <a:lnTo>
                    <a:pt x="506" y="476"/>
                  </a:lnTo>
                  <a:lnTo>
                    <a:pt x="506" y="478"/>
                  </a:lnTo>
                  <a:lnTo>
                    <a:pt x="508" y="478"/>
                  </a:lnTo>
                  <a:lnTo>
                    <a:pt x="510" y="478"/>
                  </a:lnTo>
                  <a:lnTo>
                    <a:pt x="510" y="480"/>
                  </a:lnTo>
                  <a:lnTo>
                    <a:pt x="512" y="482"/>
                  </a:lnTo>
                  <a:lnTo>
                    <a:pt x="512" y="484"/>
                  </a:lnTo>
                  <a:lnTo>
                    <a:pt x="514" y="486"/>
                  </a:lnTo>
                  <a:lnTo>
                    <a:pt x="516" y="486"/>
                  </a:lnTo>
                  <a:lnTo>
                    <a:pt x="517" y="486"/>
                  </a:lnTo>
                  <a:lnTo>
                    <a:pt x="519" y="486"/>
                  </a:lnTo>
                  <a:lnTo>
                    <a:pt x="519" y="488"/>
                  </a:lnTo>
                  <a:lnTo>
                    <a:pt x="521" y="488"/>
                  </a:lnTo>
                  <a:lnTo>
                    <a:pt x="523" y="488"/>
                  </a:lnTo>
                  <a:lnTo>
                    <a:pt x="527" y="488"/>
                  </a:lnTo>
                  <a:lnTo>
                    <a:pt x="527" y="486"/>
                  </a:lnTo>
                  <a:lnTo>
                    <a:pt x="529" y="486"/>
                  </a:lnTo>
                  <a:lnTo>
                    <a:pt x="529" y="488"/>
                  </a:lnTo>
                  <a:lnTo>
                    <a:pt x="531" y="488"/>
                  </a:lnTo>
                  <a:lnTo>
                    <a:pt x="533" y="490"/>
                  </a:lnTo>
                  <a:lnTo>
                    <a:pt x="534" y="490"/>
                  </a:lnTo>
                  <a:lnTo>
                    <a:pt x="538" y="490"/>
                  </a:lnTo>
                  <a:lnTo>
                    <a:pt x="540" y="491"/>
                  </a:lnTo>
                  <a:lnTo>
                    <a:pt x="540" y="490"/>
                  </a:lnTo>
                  <a:lnTo>
                    <a:pt x="540" y="491"/>
                  </a:lnTo>
                  <a:lnTo>
                    <a:pt x="542" y="491"/>
                  </a:lnTo>
                  <a:lnTo>
                    <a:pt x="544" y="491"/>
                  </a:lnTo>
                  <a:lnTo>
                    <a:pt x="546" y="491"/>
                  </a:lnTo>
                  <a:lnTo>
                    <a:pt x="548" y="491"/>
                  </a:lnTo>
                  <a:lnTo>
                    <a:pt x="550" y="493"/>
                  </a:lnTo>
                  <a:lnTo>
                    <a:pt x="551" y="491"/>
                  </a:lnTo>
                  <a:lnTo>
                    <a:pt x="578" y="505"/>
                  </a:lnTo>
                  <a:lnTo>
                    <a:pt x="606" y="520"/>
                  </a:lnTo>
                  <a:lnTo>
                    <a:pt x="606" y="518"/>
                  </a:lnTo>
                  <a:lnTo>
                    <a:pt x="614" y="512"/>
                  </a:lnTo>
                  <a:lnTo>
                    <a:pt x="616" y="512"/>
                  </a:lnTo>
                  <a:lnTo>
                    <a:pt x="618" y="512"/>
                  </a:lnTo>
                  <a:lnTo>
                    <a:pt x="619" y="512"/>
                  </a:lnTo>
                  <a:lnTo>
                    <a:pt x="621" y="512"/>
                  </a:lnTo>
                  <a:lnTo>
                    <a:pt x="623" y="512"/>
                  </a:lnTo>
                  <a:lnTo>
                    <a:pt x="627" y="512"/>
                  </a:lnTo>
                  <a:lnTo>
                    <a:pt x="627" y="510"/>
                  </a:lnTo>
                  <a:lnTo>
                    <a:pt x="627" y="508"/>
                  </a:lnTo>
                  <a:lnTo>
                    <a:pt x="629" y="507"/>
                  </a:lnTo>
                  <a:lnTo>
                    <a:pt x="631" y="507"/>
                  </a:lnTo>
                  <a:lnTo>
                    <a:pt x="633" y="507"/>
                  </a:lnTo>
                  <a:lnTo>
                    <a:pt x="635" y="507"/>
                  </a:lnTo>
                  <a:lnTo>
                    <a:pt x="636" y="507"/>
                  </a:lnTo>
                  <a:lnTo>
                    <a:pt x="636" y="505"/>
                  </a:lnTo>
                  <a:lnTo>
                    <a:pt x="638" y="505"/>
                  </a:lnTo>
                  <a:lnTo>
                    <a:pt x="640" y="507"/>
                  </a:lnTo>
                  <a:lnTo>
                    <a:pt x="644" y="507"/>
                  </a:lnTo>
                  <a:lnTo>
                    <a:pt x="648" y="505"/>
                  </a:lnTo>
                  <a:lnTo>
                    <a:pt x="648" y="503"/>
                  </a:lnTo>
                  <a:lnTo>
                    <a:pt x="650" y="503"/>
                  </a:lnTo>
                  <a:lnTo>
                    <a:pt x="652" y="503"/>
                  </a:lnTo>
                  <a:lnTo>
                    <a:pt x="653" y="503"/>
                  </a:lnTo>
                  <a:lnTo>
                    <a:pt x="655" y="503"/>
                  </a:lnTo>
                  <a:lnTo>
                    <a:pt x="657" y="503"/>
                  </a:lnTo>
                  <a:lnTo>
                    <a:pt x="659" y="503"/>
                  </a:lnTo>
                  <a:lnTo>
                    <a:pt x="661" y="503"/>
                  </a:lnTo>
                  <a:lnTo>
                    <a:pt x="663" y="503"/>
                  </a:lnTo>
                  <a:lnTo>
                    <a:pt x="667" y="503"/>
                  </a:lnTo>
                  <a:lnTo>
                    <a:pt x="669" y="507"/>
                  </a:lnTo>
                  <a:lnTo>
                    <a:pt x="669" y="508"/>
                  </a:lnTo>
                  <a:lnTo>
                    <a:pt x="670" y="512"/>
                  </a:lnTo>
                  <a:lnTo>
                    <a:pt x="674" y="512"/>
                  </a:lnTo>
                  <a:lnTo>
                    <a:pt x="674" y="510"/>
                  </a:lnTo>
                  <a:lnTo>
                    <a:pt x="678" y="510"/>
                  </a:lnTo>
                  <a:lnTo>
                    <a:pt x="680" y="508"/>
                  </a:lnTo>
                  <a:lnTo>
                    <a:pt x="682" y="508"/>
                  </a:lnTo>
                  <a:lnTo>
                    <a:pt x="684" y="508"/>
                  </a:lnTo>
                  <a:lnTo>
                    <a:pt x="686" y="508"/>
                  </a:lnTo>
                  <a:lnTo>
                    <a:pt x="686" y="507"/>
                  </a:lnTo>
                  <a:lnTo>
                    <a:pt x="687" y="507"/>
                  </a:lnTo>
                  <a:lnTo>
                    <a:pt x="689" y="507"/>
                  </a:lnTo>
                  <a:lnTo>
                    <a:pt x="691" y="507"/>
                  </a:lnTo>
                  <a:lnTo>
                    <a:pt x="693" y="507"/>
                  </a:lnTo>
                  <a:lnTo>
                    <a:pt x="693" y="505"/>
                  </a:lnTo>
                  <a:lnTo>
                    <a:pt x="695" y="505"/>
                  </a:lnTo>
                  <a:lnTo>
                    <a:pt x="695" y="503"/>
                  </a:lnTo>
                  <a:lnTo>
                    <a:pt x="697" y="503"/>
                  </a:lnTo>
                  <a:lnTo>
                    <a:pt x="699" y="501"/>
                  </a:lnTo>
                  <a:lnTo>
                    <a:pt x="701" y="499"/>
                  </a:lnTo>
                  <a:lnTo>
                    <a:pt x="699" y="499"/>
                  </a:lnTo>
                  <a:lnTo>
                    <a:pt x="699" y="497"/>
                  </a:lnTo>
                  <a:lnTo>
                    <a:pt x="697" y="497"/>
                  </a:lnTo>
                  <a:lnTo>
                    <a:pt x="695" y="497"/>
                  </a:lnTo>
                  <a:lnTo>
                    <a:pt x="695" y="495"/>
                  </a:lnTo>
                  <a:lnTo>
                    <a:pt x="695" y="493"/>
                  </a:lnTo>
                  <a:lnTo>
                    <a:pt x="697" y="491"/>
                  </a:lnTo>
                  <a:lnTo>
                    <a:pt x="699" y="490"/>
                  </a:lnTo>
                  <a:lnTo>
                    <a:pt x="701" y="490"/>
                  </a:lnTo>
                  <a:lnTo>
                    <a:pt x="701" y="488"/>
                  </a:lnTo>
                  <a:lnTo>
                    <a:pt x="703" y="486"/>
                  </a:lnTo>
                  <a:lnTo>
                    <a:pt x="704" y="484"/>
                  </a:lnTo>
                  <a:lnTo>
                    <a:pt x="704" y="482"/>
                  </a:lnTo>
                  <a:lnTo>
                    <a:pt x="706" y="482"/>
                  </a:lnTo>
                  <a:lnTo>
                    <a:pt x="706" y="480"/>
                  </a:lnTo>
                  <a:lnTo>
                    <a:pt x="708" y="478"/>
                  </a:lnTo>
                  <a:lnTo>
                    <a:pt x="710" y="476"/>
                  </a:lnTo>
                  <a:lnTo>
                    <a:pt x="712" y="474"/>
                  </a:lnTo>
                  <a:lnTo>
                    <a:pt x="714" y="473"/>
                  </a:lnTo>
                  <a:lnTo>
                    <a:pt x="716" y="473"/>
                  </a:lnTo>
                  <a:lnTo>
                    <a:pt x="718" y="473"/>
                  </a:lnTo>
                  <a:lnTo>
                    <a:pt x="718" y="471"/>
                  </a:lnTo>
                  <a:lnTo>
                    <a:pt x="718" y="469"/>
                  </a:lnTo>
                  <a:lnTo>
                    <a:pt x="720" y="469"/>
                  </a:lnTo>
                  <a:lnTo>
                    <a:pt x="720" y="467"/>
                  </a:lnTo>
                  <a:lnTo>
                    <a:pt x="721" y="465"/>
                  </a:lnTo>
                  <a:lnTo>
                    <a:pt x="723" y="465"/>
                  </a:lnTo>
                  <a:lnTo>
                    <a:pt x="723" y="463"/>
                  </a:lnTo>
                  <a:lnTo>
                    <a:pt x="725" y="463"/>
                  </a:lnTo>
                  <a:lnTo>
                    <a:pt x="725" y="461"/>
                  </a:lnTo>
                  <a:lnTo>
                    <a:pt x="727" y="459"/>
                  </a:lnTo>
                  <a:lnTo>
                    <a:pt x="729" y="459"/>
                  </a:lnTo>
                  <a:lnTo>
                    <a:pt x="731" y="459"/>
                  </a:lnTo>
                  <a:lnTo>
                    <a:pt x="733" y="459"/>
                  </a:lnTo>
                  <a:lnTo>
                    <a:pt x="733" y="457"/>
                  </a:lnTo>
                  <a:lnTo>
                    <a:pt x="733" y="456"/>
                  </a:lnTo>
                  <a:lnTo>
                    <a:pt x="735" y="456"/>
                  </a:lnTo>
                  <a:lnTo>
                    <a:pt x="735" y="454"/>
                  </a:lnTo>
                  <a:lnTo>
                    <a:pt x="735" y="452"/>
                  </a:lnTo>
                  <a:lnTo>
                    <a:pt x="737" y="452"/>
                  </a:lnTo>
                  <a:lnTo>
                    <a:pt x="738" y="452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48"/>
                  </a:lnTo>
                  <a:lnTo>
                    <a:pt x="742" y="446"/>
                  </a:lnTo>
                  <a:lnTo>
                    <a:pt x="742" y="444"/>
                  </a:lnTo>
                  <a:lnTo>
                    <a:pt x="744" y="442"/>
                  </a:lnTo>
                  <a:lnTo>
                    <a:pt x="746" y="442"/>
                  </a:lnTo>
                  <a:lnTo>
                    <a:pt x="748" y="442"/>
                  </a:lnTo>
                  <a:lnTo>
                    <a:pt x="748" y="444"/>
                  </a:lnTo>
                  <a:lnTo>
                    <a:pt x="750" y="444"/>
                  </a:lnTo>
                  <a:lnTo>
                    <a:pt x="752" y="444"/>
                  </a:lnTo>
                  <a:lnTo>
                    <a:pt x="754" y="444"/>
                  </a:lnTo>
                  <a:lnTo>
                    <a:pt x="755" y="444"/>
                  </a:lnTo>
                  <a:lnTo>
                    <a:pt x="755" y="446"/>
                  </a:lnTo>
                  <a:lnTo>
                    <a:pt x="757" y="446"/>
                  </a:lnTo>
                  <a:lnTo>
                    <a:pt x="757" y="448"/>
                  </a:lnTo>
                  <a:lnTo>
                    <a:pt x="759" y="448"/>
                  </a:lnTo>
                  <a:lnTo>
                    <a:pt x="761" y="450"/>
                  </a:lnTo>
                  <a:lnTo>
                    <a:pt x="763" y="450"/>
                  </a:lnTo>
                  <a:lnTo>
                    <a:pt x="765" y="450"/>
                  </a:lnTo>
                  <a:lnTo>
                    <a:pt x="767" y="450"/>
                  </a:lnTo>
                  <a:lnTo>
                    <a:pt x="767" y="448"/>
                  </a:lnTo>
                  <a:lnTo>
                    <a:pt x="769" y="448"/>
                  </a:lnTo>
                  <a:lnTo>
                    <a:pt x="769" y="446"/>
                  </a:lnTo>
                  <a:lnTo>
                    <a:pt x="771" y="446"/>
                  </a:lnTo>
                  <a:lnTo>
                    <a:pt x="771" y="444"/>
                  </a:lnTo>
                  <a:lnTo>
                    <a:pt x="772" y="444"/>
                  </a:lnTo>
                  <a:lnTo>
                    <a:pt x="774" y="444"/>
                  </a:lnTo>
                  <a:lnTo>
                    <a:pt x="774" y="442"/>
                  </a:lnTo>
                  <a:lnTo>
                    <a:pt x="776" y="442"/>
                  </a:lnTo>
                  <a:lnTo>
                    <a:pt x="778" y="442"/>
                  </a:lnTo>
                  <a:lnTo>
                    <a:pt x="780" y="442"/>
                  </a:lnTo>
                  <a:lnTo>
                    <a:pt x="782" y="442"/>
                  </a:lnTo>
                  <a:lnTo>
                    <a:pt x="782" y="440"/>
                  </a:lnTo>
                  <a:lnTo>
                    <a:pt x="784" y="440"/>
                  </a:lnTo>
                  <a:lnTo>
                    <a:pt x="786" y="439"/>
                  </a:lnTo>
                  <a:lnTo>
                    <a:pt x="786" y="440"/>
                  </a:lnTo>
                  <a:lnTo>
                    <a:pt x="788" y="440"/>
                  </a:lnTo>
                  <a:lnTo>
                    <a:pt x="789" y="440"/>
                  </a:lnTo>
                  <a:lnTo>
                    <a:pt x="789" y="442"/>
                  </a:lnTo>
                  <a:lnTo>
                    <a:pt x="791" y="442"/>
                  </a:lnTo>
                  <a:lnTo>
                    <a:pt x="791" y="444"/>
                  </a:lnTo>
                  <a:lnTo>
                    <a:pt x="793" y="444"/>
                  </a:lnTo>
                  <a:lnTo>
                    <a:pt x="795" y="444"/>
                  </a:lnTo>
                  <a:lnTo>
                    <a:pt x="795" y="446"/>
                  </a:lnTo>
                  <a:lnTo>
                    <a:pt x="797" y="446"/>
                  </a:lnTo>
                  <a:lnTo>
                    <a:pt x="797" y="448"/>
                  </a:lnTo>
                  <a:lnTo>
                    <a:pt x="799" y="450"/>
                  </a:lnTo>
                  <a:lnTo>
                    <a:pt x="799" y="452"/>
                  </a:lnTo>
                  <a:lnTo>
                    <a:pt x="801" y="454"/>
                  </a:lnTo>
                  <a:lnTo>
                    <a:pt x="803" y="454"/>
                  </a:lnTo>
                  <a:lnTo>
                    <a:pt x="805" y="456"/>
                  </a:lnTo>
                  <a:lnTo>
                    <a:pt x="806" y="457"/>
                  </a:lnTo>
                  <a:lnTo>
                    <a:pt x="805" y="457"/>
                  </a:lnTo>
                  <a:lnTo>
                    <a:pt x="805" y="459"/>
                  </a:lnTo>
                  <a:lnTo>
                    <a:pt x="806" y="459"/>
                  </a:lnTo>
                  <a:lnTo>
                    <a:pt x="806" y="461"/>
                  </a:lnTo>
                  <a:lnTo>
                    <a:pt x="808" y="461"/>
                  </a:lnTo>
                  <a:lnTo>
                    <a:pt x="808" y="463"/>
                  </a:lnTo>
                  <a:lnTo>
                    <a:pt x="810" y="463"/>
                  </a:lnTo>
                  <a:lnTo>
                    <a:pt x="810" y="465"/>
                  </a:lnTo>
                  <a:lnTo>
                    <a:pt x="812" y="465"/>
                  </a:lnTo>
                  <a:lnTo>
                    <a:pt x="812" y="467"/>
                  </a:lnTo>
                  <a:lnTo>
                    <a:pt x="814" y="467"/>
                  </a:lnTo>
                  <a:lnTo>
                    <a:pt x="814" y="469"/>
                  </a:lnTo>
                  <a:lnTo>
                    <a:pt x="816" y="469"/>
                  </a:lnTo>
                  <a:lnTo>
                    <a:pt x="818" y="469"/>
                  </a:lnTo>
                  <a:lnTo>
                    <a:pt x="818" y="471"/>
                  </a:lnTo>
                  <a:lnTo>
                    <a:pt x="820" y="469"/>
                  </a:lnTo>
                  <a:lnTo>
                    <a:pt x="822" y="469"/>
                  </a:lnTo>
                  <a:lnTo>
                    <a:pt x="823" y="469"/>
                  </a:lnTo>
                  <a:lnTo>
                    <a:pt x="825" y="469"/>
                  </a:lnTo>
                  <a:lnTo>
                    <a:pt x="827" y="469"/>
                  </a:lnTo>
                  <a:lnTo>
                    <a:pt x="829" y="467"/>
                  </a:lnTo>
                  <a:lnTo>
                    <a:pt x="829" y="469"/>
                  </a:lnTo>
                  <a:lnTo>
                    <a:pt x="831" y="469"/>
                  </a:lnTo>
                  <a:lnTo>
                    <a:pt x="833" y="469"/>
                  </a:lnTo>
                  <a:lnTo>
                    <a:pt x="833" y="471"/>
                  </a:lnTo>
                  <a:lnTo>
                    <a:pt x="835" y="471"/>
                  </a:lnTo>
                  <a:lnTo>
                    <a:pt x="837" y="471"/>
                  </a:lnTo>
                  <a:lnTo>
                    <a:pt x="835" y="473"/>
                  </a:lnTo>
                  <a:lnTo>
                    <a:pt x="835" y="474"/>
                  </a:lnTo>
                  <a:lnTo>
                    <a:pt x="835" y="476"/>
                  </a:lnTo>
                  <a:lnTo>
                    <a:pt x="835" y="478"/>
                  </a:lnTo>
                  <a:lnTo>
                    <a:pt x="837" y="478"/>
                  </a:lnTo>
                  <a:lnTo>
                    <a:pt x="839" y="478"/>
                  </a:lnTo>
                  <a:lnTo>
                    <a:pt x="840" y="478"/>
                  </a:lnTo>
                  <a:lnTo>
                    <a:pt x="842" y="480"/>
                  </a:lnTo>
                  <a:lnTo>
                    <a:pt x="842" y="482"/>
                  </a:lnTo>
                  <a:lnTo>
                    <a:pt x="842" y="484"/>
                  </a:lnTo>
                  <a:lnTo>
                    <a:pt x="842" y="486"/>
                  </a:lnTo>
                  <a:lnTo>
                    <a:pt x="840" y="486"/>
                  </a:lnTo>
                  <a:lnTo>
                    <a:pt x="840" y="488"/>
                  </a:lnTo>
                  <a:lnTo>
                    <a:pt x="840" y="490"/>
                  </a:lnTo>
                  <a:lnTo>
                    <a:pt x="839" y="491"/>
                  </a:lnTo>
                  <a:lnTo>
                    <a:pt x="837" y="493"/>
                  </a:lnTo>
                  <a:lnTo>
                    <a:pt x="837" y="495"/>
                  </a:lnTo>
                  <a:lnTo>
                    <a:pt x="837" y="497"/>
                  </a:lnTo>
                  <a:lnTo>
                    <a:pt x="835" y="497"/>
                  </a:lnTo>
                  <a:lnTo>
                    <a:pt x="833" y="497"/>
                  </a:lnTo>
                  <a:lnTo>
                    <a:pt x="833" y="499"/>
                  </a:lnTo>
                  <a:lnTo>
                    <a:pt x="831" y="499"/>
                  </a:lnTo>
                  <a:lnTo>
                    <a:pt x="829" y="501"/>
                  </a:lnTo>
                  <a:lnTo>
                    <a:pt x="825" y="501"/>
                  </a:lnTo>
                  <a:lnTo>
                    <a:pt x="827" y="503"/>
                  </a:lnTo>
                  <a:lnTo>
                    <a:pt x="827" y="505"/>
                  </a:lnTo>
                  <a:lnTo>
                    <a:pt x="829" y="507"/>
                  </a:lnTo>
                  <a:lnTo>
                    <a:pt x="831" y="508"/>
                  </a:lnTo>
                  <a:lnTo>
                    <a:pt x="831" y="510"/>
                  </a:lnTo>
                  <a:lnTo>
                    <a:pt x="831" y="512"/>
                  </a:lnTo>
                  <a:lnTo>
                    <a:pt x="831" y="514"/>
                  </a:lnTo>
                  <a:lnTo>
                    <a:pt x="833" y="516"/>
                  </a:lnTo>
                  <a:lnTo>
                    <a:pt x="835" y="518"/>
                  </a:lnTo>
                  <a:lnTo>
                    <a:pt x="837" y="518"/>
                  </a:lnTo>
                  <a:lnTo>
                    <a:pt x="837" y="520"/>
                  </a:lnTo>
                  <a:lnTo>
                    <a:pt x="837" y="522"/>
                  </a:lnTo>
                  <a:lnTo>
                    <a:pt x="837" y="524"/>
                  </a:lnTo>
                  <a:lnTo>
                    <a:pt x="835" y="525"/>
                  </a:lnTo>
                  <a:lnTo>
                    <a:pt x="835" y="527"/>
                  </a:lnTo>
                  <a:lnTo>
                    <a:pt x="835" y="529"/>
                  </a:lnTo>
                  <a:lnTo>
                    <a:pt x="837" y="531"/>
                  </a:lnTo>
                  <a:lnTo>
                    <a:pt x="837" y="537"/>
                  </a:lnTo>
                  <a:lnTo>
                    <a:pt x="835" y="541"/>
                  </a:lnTo>
                  <a:lnTo>
                    <a:pt x="835" y="542"/>
                  </a:lnTo>
                  <a:lnTo>
                    <a:pt x="835" y="546"/>
                  </a:lnTo>
                  <a:lnTo>
                    <a:pt x="827" y="546"/>
                  </a:lnTo>
                  <a:lnTo>
                    <a:pt x="822" y="546"/>
                  </a:lnTo>
                  <a:lnTo>
                    <a:pt x="820" y="550"/>
                  </a:lnTo>
                  <a:lnTo>
                    <a:pt x="822" y="554"/>
                  </a:lnTo>
                  <a:lnTo>
                    <a:pt x="818" y="556"/>
                  </a:lnTo>
                  <a:lnTo>
                    <a:pt x="818" y="558"/>
                  </a:lnTo>
                  <a:lnTo>
                    <a:pt x="814" y="561"/>
                  </a:lnTo>
                  <a:lnTo>
                    <a:pt x="814" y="567"/>
                  </a:lnTo>
                  <a:lnTo>
                    <a:pt x="814" y="569"/>
                  </a:lnTo>
                  <a:lnTo>
                    <a:pt x="814" y="571"/>
                  </a:lnTo>
                  <a:lnTo>
                    <a:pt x="810" y="576"/>
                  </a:lnTo>
                  <a:lnTo>
                    <a:pt x="808" y="578"/>
                  </a:lnTo>
                  <a:lnTo>
                    <a:pt x="803" y="576"/>
                  </a:lnTo>
                  <a:lnTo>
                    <a:pt x="799" y="578"/>
                  </a:lnTo>
                  <a:lnTo>
                    <a:pt x="795" y="578"/>
                  </a:lnTo>
                  <a:lnTo>
                    <a:pt x="795" y="576"/>
                  </a:lnTo>
                  <a:lnTo>
                    <a:pt x="793" y="576"/>
                  </a:lnTo>
                  <a:lnTo>
                    <a:pt x="791" y="576"/>
                  </a:lnTo>
                  <a:lnTo>
                    <a:pt x="791" y="578"/>
                  </a:lnTo>
                  <a:lnTo>
                    <a:pt x="788" y="578"/>
                  </a:lnTo>
                  <a:lnTo>
                    <a:pt x="788" y="580"/>
                  </a:lnTo>
                  <a:lnTo>
                    <a:pt x="788" y="582"/>
                  </a:lnTo>
                  <a:lnTo>
                    <a:pt x="786" y="582"/>
                  </a:lnTo>
                  <a:lnTo>
                    <a:pt x="784" y="584"/>
                  </a:lnTo>
                  <a:lnTo>
                    <a:pt x="784" y="588"/>
                  </a:lnTo>
                  <a:lnTo>
                    <a:pt x="784" y="590"/>
                  </a:lnTo>
                  <a:lnTo>
                    <a:pt x="782" y="590"/>
                  </a:lnTo>
                  <a:lnTo>
                    <a:pt x="782" y="592"/>
                  </a:lnTo>
                  <a:lnTo>
                    <a:pt x="778" y="595"/>
                  </a:lnTo>
                  <a:lnTo>
                    <a:pt x="776" y="597"/>
                  </a:lnTo>
                  <a:lnTo>
                    <a:pt x="774" y="597"/>
                  </a:lnTo>
                  <a:lnTo>
                    <a:pt x="774" y="601"/>
                  </a:lnTo>
                  <a:lnTo>
                    <a:pt x="776" y="603"/>
                  </a:lnTo>
                  <a:lnTo>
                    <a:pt x="776" y="605"/>
                  </a:lnTo>
                  <a:lnTo>
                    <a:pt x="778" y="607"/>
                  </a:lnTo>
                  <a:lnTo>
                    <a:pt x="782" y="609"/>
                  </a:lnTo>
                  <a:lnTo>
                    <a:pt x="784" y="609"/>
                  </a:lnTo>
                  <a:lnTo>
                    <a:pt x="786" y="609"/>
                  </a:lnTo>
                  <a:lnTo>
                    <a:pt x="784" y="610"/>
                  </a:lnTo>
                  <a:lnTo>
                    <a:pt x="784" y="612"/>
                  </a:lnTo>
                  <a:lnTo>
                    <a:pt x="784" y="614"/>
                  </a:lnTo>
                  <a:lnTo>
                    <a:pt x="784" y="616"/>
                  </a:lnTo>
                  <a:lnTo>
                    <a:pt x="784" y="618"/>
                  </a:lnTo>
                  <a:lnTo>
                    <a:pt x="784" y="620"/>
                  </a:lnTo>
                  <a:lnTo>
                    <a:pt x="786" y="622"/>
                  </a:lnTo>
                  <a:lnTo>
                    <a:pt x="786" y="624"/>
                  </a:lnTo>
                  <a:lnTo>
                    <a:pt x="786" y="626"/>
                  </a:lnTo>
                  <a:lnTo>
                    <a:pt x="788" y="627"/>
                  </a:lnTo>
                  <a:lnTo>
                    <a:pt x="788" y="629"/>
                  </a:lnTo>
                  <a:lnTo>
                    <a:pt x="786" y="631"/>
                  </a:lnTo>
                  <a:lnTo>
                    <a:pt x="786" y="633"/>
                  </a:lnTo>
                  <a:lnTo>
                    <a:pt x="789" y="637"/>
                  </a:lnTo>
                  <a:lnTo>
                    <a:pt x="789" y="639"/>
                  </a:lnTo>
                  <a:lnTo>
                    <a:pt x="793" y="641"/>
                  </a:lnTo>
                  <a:lnTo>
                    <a:pt x="793" y="644"/>
                  </a:lnTo>
                  <a:lnTo>
                    <a:pt x="789" y="648"/>
                  </a:lnTo>
                  <a:lnTo>
                    <a:pt x="789" y="650"/>
                  </a:lnTo>
                  <a:lnTo>
                    <a:pt x="791" y="650"/>
                  </a:lnTo>
                  <a:lnTo>
                    <a:pt x="789" y="652"/>
                  </a:lnTo>
                  <a:lnTo>
                    <a:pt x="791" y="654"/>
                  </a:lnTo>
                  <a:lnTo>
                    <a:pt x="791" y="656"/>
                  </a:lnTo>
                  <a:lnTo>
                    <a:pt x="789" y="658"/>
                  </a:lnTo>
                  <a:lnTo>
                    <a:pt x="788" y="658"/>
                  </a:lnTo>
                  <a:lnTo>
                    <a:pt x="786" y="660"/>
                  </a:lnTo>
                  <a:lnTo>
                    <a:pt x="786" y="661"/>
                  </a:lnTo>
                  <a:lnTo>
                    <a:pt x="786" y="663"/>
                  </a:lnTo>
                  <a:lnTo>
                    <a:pt x="784" y="669"/>
                  </a:lnTo>
                  <a:lnTo>
                    <a:pt x="780" y="675"/>
                  </a:lnTo>
                  <a:lnTo>
                    <a:pt x="759" y="678"/>
                  </a:lnTo>
                  <a:lnTo>
                    <a:pt x="755" y="680"/>
                  </a:lnTo>
                  <a:lnTo>
                    <a:pt x="754" y="682"/>
                  </a:lnTo>
                  <a:lnTo>
                    <a:pt x="752" y="684"/>
                  </a:lnTo>
                  <a:lnTo>
                    <a:pt x="748" y="686"/>
                  </a:lnTo>
                  <a:lnTo>
                    <a:pt x="746" y="688"/>
                  </a:lnTo>
                  <a:lnTo>
                    <a:pt x="742" y="690"/>
                  </a:lnTo>
                  <a:lnTo>
                    <a:pt x="738" y="692"/>
                  </a:lnTo>
                  <a:lnTo>
                    <a:pt x="737" y="694"/>
                  </a:lnTo>
                  <a:lnTo>
                    <a:pt x="735" y="695"/>
                  </a:lnTo>
                  <a:lnTo>
                    <a:pt x="733" y="697"/>
                  </a:lnTo>
                  <a:lnTo>
                    <a:pt x="733" y="699"/>
                  </a:lnTo>
                  <a:lnTo>
                    <a:pt x="731" y="703"/>
                  </a:lnTo>
                  <a:lnTo>
                    <a:pt x="731" y="705"/>
                  </a:lnTo>
                  <a:lnTo>
                    <a:pt x="731" y="709"/>
                  </a:lnTo>
                  <a:lnTo>
                    <a:pt x="731" y="712"/>
                  </a:lnTo>
                  <a:lnTo>
                    <a:pt x="731" y="714"/>
                  </a:lnTo>
                  <a:lnTo>
                    <a:pt x="731" y="720"/>
                  </a:lnTo>
                  <a:lnTo>
                    <a:pt x="731" y="722"/>
                  </a:lnTo>
                  <a:lnTo>
                    <a:pt x="729" y="724"/>
                  </a:lnTo>
                  <a:lnTo>
                    <a:pt x="727" y="726"/>
                  </a:lnTo>
                  <a:lnTo>
                    <a:pt x="723" y="729"/>
                  </a:lnTo>
                  <a:lnTo>
                    <a:pt x="721" y="731"/>
                  </a:lnTo>
                  <a:lnTo>
                    <a:pt x="718" y="733"/>
                  </a:lnTo>
                  <a:lnTo>
                    <a:pt x="714" y="739"/>
                  </a:lnTo>
                  <a:lnTo>
                    <a:pt x="712" y="741"/>
                  </a:lnTo>
                  <a:lnTo>
                    <a:pt x="710" y="743"/>
                  </a:lnTo>
                  <a:lnTo>
                    <a:pt x="706" y="745"/>
                  </a:lnTo>
                  <a:lnTo>
                    <a:pt x="703" y="746"/>
                  </a:lnTo>
                  <a:lnTo>
                    <a:pt x="701" y="748"/>
                  </a:lnTo>
                  <a:lnTo>
                    <a:pt x="697" y="752"/>
                  </a:lnTo>
                  <a:lnTo>
                    <a:pt x="695" y="754"/>
                  </a:lnTo>
                  <a:lnTo>
                    <a:pt x="693" y="756"/>
                  </a:lnTo>
                  <a:lnTo>
                    <a:pt x="691" y="758"/>
                  </a:lnTo>
                  <a:lnTo>
                    <a:pt x="689" y="760"/>
                  </a:lnTo>
                  <a:lnTo>
                    <a:pt x="684" y="765"/>
                  </a:lnTo>
                  <a:lnTo>
                    <a:pt x="682" y="767"/>
                  </a:lnTo>
                  <a:lnTo>
                    <a:pt x="680" y="769"/>
                  </a:lnTo>
                  <a:lnTo>
                    <a:pt x="680" y="771"/>
                  </a:lnTo>
                  <a:lnTo>
                    <a:pt x="682" y="773"/>
                  </a:lnTo>
                  <a:lnTo>
                    <a:pt x="682" y="775"/>
                  </a:lnTo>
                  <a:lnTo>
                    <a:pt x="684" y="777"/>
                  </a:lnTo>
                  <a:lnTo>
                    <a:pt x="686" y="780"/>
                  </a:lnTo>
                  <a:lnTo>
                    <a:pt x="686" y="782"/>
                  </a:lnTo>
                  <a:lnTo>
                    <a:pt x="686" y="786"/>
                  </a:lnTo>
                  <a:lnTo>
                    <a:pt x="686" y="788"/>
                  </a:lnTo>
                  <a:lnTo>
                    <a:pt x="684" y="790"/>
                  </a:lnTo>
                  <a:lnTo>
                    <a:pt x="684" y="792"/>
                  </a:lnTo>
                  <a:lnTo>
                    <a:pt x="684" y="794"/>
                  </a:lnTo>
                  <a:lnTo>
                    <a:pt x="682" y="796"/>
                  </a:lnTo>
                  <a:lnTo>
                    <a:pt x="682" y="797"/>
                  </a:lnTo>
                  <a:lnTo>
                    <a:pt x="680" y="801"/>
                  </a:lnTo>
                  <a:lnTo>
                    <a:pt x="680" y="805"/>
                  </a:lnTo>
                  <a:lnTo>
                    <a:pt x="678" y="805"/>
                  </a:lnTo>
                  <a:lnTo>
                    <a:pt x="678" y="807"/>
                  </a:lnTo>
                  <a:lnTo>
                    <a:pt x="678" y="809"/>
                  </a:lnTo>
                  <a:lnTo>
                    <a:pt x="676" y="811"/>
                  </a:lnTo>
                  <a:lnTo>
                    <a:pt x="676" y="813"/>
                  </a:lnTo>
                  <a:lnTo>
                    <a:pt x="676" y="814"/>
                  </a:lnTo>
                  <a:lnTo>
                    <a:pt x="674" y="816"/>
                  </a:lnTo>
                  <a:lnTo>
                    <a:pt x="674" y="818"/>
                  </a:lnTo>
                  <a:lnTo>
                    <a:pt x="674" y="824"/>
                  </a:lnTo>
                  <a:lnTo>
                    <a:pt x="674" y="826"/>
                  </a:lnTo>
                  <a:lnTo>
                    <a:pt x="674" y="828"/>
                  </a:lnTo>
                  <a:lnTo>
                    <a:pt x="672" y="830"/>
                  </a:lnTo>
                  <a:lnTo>
                    <a:pt x="670" y="831"/>
                  </a:lnTo>
                  <a:lnTo>
                    <a:pt x="669" y="831"/>
                  </a:lnTo>
                  <a:lnTo>
                    <a:pt x="665" y="831"/>
                  </a:lnTo>
                  <a:lnTo>
                    <a:pt x="661" y="831"/>
                  </a:lnTo>
                  <a:lnTo>
                    <a:pt x="659" y="831"/>
                  </a:lnTo>
                  <a:lnTo>
                    <a:pt x="657" y="833"/>
                  </a:lnTo>
                  <a:lnTo>
                    <a:pt x="655" y="835"/>
                  </a:lnTo>
                  <a:lnTo>
                    <a:pt x="653" y="837"/>
                  </a:lnTo>
                  <a:lnTo>
                    <a:pt x="653" y="841"/>
                  </a:lnTo>
                  <a:lnTo>
                    <a:pt x="652" y="843"/>
                  </a:lnTo>
                  <a:lnTo>
                    <a:pt x="650" y="845"/>
                  </a:lnTo>
                  <a:lnTo>
                    <a:pt x="648" y="845"/>
                  </a:lnTo>
                  <a:lnTo>
                    <a:pt x="644" y="847"/>
                  </a:lnTo>
                  <a:lnTo>
                    <a:pt x="642" y="845"/>
                  </a:lnTo>
                  <a:lnTo>
                    <a:pt x="640" y="845"/>
                  </a:lnTo>
                  <a:lnTo>
                    <a:pt x="636" y="845"/>
                  </a:lnTo>
                  <a:lnTo>
                    <a:pt x="635" y="845"/>
                  </a:lnTo>
                  <a:lnTo>
                    <a:pt x="631" y="845"/>
                  </a:lnTo>
                  <a:lnTo>
                    <a:pt x="631" y="843"/>
                  </a:lnTo>
                  <a:lnTo>
                    <a:pt x="627" y="843"/>
                  </a:lnTo>
                  <a:lnTo>
                    <a:pt x="623" y="841"/>
                  </a:lnTo>
                  <a:lnTo>
                    <a:pt x="621" y="841"/>
                  </a:lnTo>
                  <a:lnTo>
                    <a:pt x="619" y="841"/>
                  </a:lnTo>
                  <a:lnTo>
                    <a:pt x="616" y="841"/>
                  </a:lnTo>
                  <a:lnTo>
                    <a:pt x="614" y="841"/>
                  </a:lnTo>
                  <a:lnTo>
                    <a:pt x="612" y="841"/>
                  </a:lnTo>
                  <a:lnTo>
                    <a:pt x="608" y="841"/>
                  </a:lnTo>
                  <a:lnTo>
                    <a:pt x="606" y="839"/>
                  </a:lnTo>
                  <a:lnTo>
                    <a:pt x="604" y="839"/>
                  </a:lnTo>
                  <a:lnTo>
                    <a:pt x="604" y="837"/>
                  </a:lnTo>
                  <a:lnTo>
                    <a:pt x="599" y="837"/>
                  </a:lnTo>
                  <a:lnTo>
                    <a:pt x="597" y="839"/>
                  </a:lnTo>
                  <a:lnTo>
                    <a:pt x="595" y="839"/>
                  </a:lnTo>
                  <a:lnTo>
                    <a:pt x="595" y="841"/>
                  </a:lnTo>
                  <a:lnTo>
                    <a:pt x="595" y="843"/>
                  </a:lnTo>
                  <a:lnTo>
                    <a:pt x="593" y="845"/>
                  </a:lnTo>
                  <a:lnTo>
                    <a:pt x="593" y="847"/>
                  </a:lnTo>
                  <a:lnTo>
                    <a:pt x="591" y="849"/>
                  </a:lnTo>
                  <a:lnTo>
                    <a:pt x="591" y="850"/>
                  </a:lnTo>
                  <a:lnTo>
                    <a:pt x="591" y="852"/>
                  </a:lnTo>
                  <a:lnTo>
                    <a:pt x="589" y="854"/>
                  </a:lnTo>
                  <a:lnTo>
                    <a:pt x="589" y="856"/>
                  </a:lnTo>
                  <a:lnTo>
                    <a:pt x="589" y="858"/>
                  </a:lnTo>
                  <a:lnTo>
                    <a:pt x="587" y="860"/>
                  </a:lnTo>
                  <a:lnTo>
                    <a:pt x="587" y="862"/>
                  </a:lnTo>
                  <a:lnTo>
                    <a:pt x="587" y="864"/>
                  </a:lnTo>
                  <a:lnTo>
                    <a:pt x="585" y="866"/>
                  </a:lnTo>
                  <a:lnTo>
                    <a:pt x="585" y="867"/>
                  </a:lnTo>
                  <a:lnTo>
                    <a:pt x="584" y="869"/>
                  </a:lnTo>
                  <a:lnTo>
                    <a:pt x="584" y="873"/>
                  </a:lnTo>
                  <a:lnTo>
                    <a:pt x="582" y="873"/>
                  </a:lnTo>
                  <a:lnTo>
                    <a:pt x="582" y="875"/>
                  </a:lnTo>
                  <a:lnTo>
                    <a:pt x="582" y="877"/>
                  </a:lnTo>
                  <a:lnTo>
                    <a:pt x="580" y="879"/>
                  </a:lnTo>
                  <a:lnTo>
                    <a:pt x="580" y="881"/>
                  </a:lnTo>
                  <a:lnTo>
                    <a:pt x="580" y="883"/>
                  </a:lnTo>
                  <a:lnTo>
                    <a:pt x="580" y="884"/>
                  </a:lnTo>
                  <a:lnTo>
                    <a:pt x="578" y="886"/>
                  </a:lnTo>
                  <a:lnTo>
                    <a:pt x="576" y="888"/>
                  </a:lnTo>
                  <a:lnTo>
                    <a:pt x="576" y="890"/>
                  </a:lnTo>
                  <a:lnTo>
                    <a:pt x="574" y="890"/>
                  </a:lnTo>
                  <a:lnTo>
                    <a:pt x="576" y="892"/>
                  </a:lnTo>
                  <a:lnTo>
                    <a:pt x="576" y="894"/>
                  </a:lnTo>
                  <a:lnTo>
                    <a:pt x="576" y="898"/>
                  </a:lnTo>
                  <a:lnTo>
                    <a:pt x="578" y="900"/>
                  </a:lnTo>
                  <a:lnTo>
                    <a:pt x="578" y="901"/>
                  </a:lnTo>
                  <a:lnTo>
                    <a:pt x="576" y="903"/>
                  </a:lnTo>
                  <a:lnTo>
                    <a:pt x="576" y="905"/>
                  </a:lnTo>
                  <a:lnTo>
                    <a:pt x="576" y="907"/>
                  </a:lnTo>
                  <a:lnTo>
                    <a:pt x="576" y="909"/>
                  </a:lnTo>
                  <a:lnTo>
                    <a:pt x="576" y="911"/>
                  </a:lnTo>
                  <a:lnTo>
                    <a:pt x="576" y="913"/>
                  </a:lnTo>
                  <a:lnTo>
                    <a:pt x="578" y="913"/>
                  </a:lnTo>
                  <a:lnTo>
                    <a:pt x="576" y="915"/>
                  </a:lnTo>
                  <a:lnTo>
                    <a:pt x="574" y="917"/>
                  </a:lnTo>
                  <a:lnTo>
                    <a:pt x="572" y="917"/>
                  </a:lnTo>
                  <a:lnTo>
                    <a:pt x="570" y="917"/>
                  </a:lnTo>
                  <a:lnTo>
                    <a:pt x="568" y="918"/>
                  </a:lnTo>
                  <a:lnTo>
                    <a:pt x="567" y="918"/>
                  </a:lnTo>
                  <a:lnTo>
                    <a:pt x="565" y="918"/>
                  </a:lnTo>
                  <a:lnTo>
                    <a:pt x="563" y="920"/>
                  </a:lnTo>
                  <a:lnTo>
                    <a:pt x="561" y="922"/>
                  </a:lnTo>
                  <a:lnTo>
                    <a:pt x="559" y="922"/>
                  </a:lnTo>
                  <a:lnTo>
                    <a:pt x="559" y="926"/>
                  </a:lnTo>
                  <a:lnTo>
                    <a:pt x="557" y="928"/>
                  </a:lnTo>
                  <a:lnTo>
                    <a:pt x="557" y="930"/>
                  </a:lnTo>
                  <a:lnTo>
                    <a:pt x="555" y="932"/>
                  </a:lnTo>
                  <a:lnTo>
                    <a:pt x="553" y="934"/>
                  </a:lnTo>
                  <a:lnTo>
                    <a:pt x="551" y="934"/>
                  </a:lnTo>
                  <a:lnTo>
                    <a:pt x="550" y="935"/>
                  </a:lnTo>
                  <a:lnTo>
                    <a:pt x="548" y="939"/>
                  </a:lnTo>
                  <a:lnTo>
                    <a:pt x="546" y="941"/>
                  </a:lnTo>
                  <a:lnTo>
                    <a:pt x="544" y="941"/>
                  </a:lnTo>
                  <a:lnTo>
                    <a:pt x="542" y="941"/>
                  </a:lnTo>
                  <a:lnTo>
                    <a:pt x="538" y="943"/>
                  </a:lnTo>
                  <a:lnTo>
                    <a:pt x="536" y="943"/>
                  </a:lnTo>
                  <a:lnTo>
                    <a:pt x="534" y="945"/>
                  </a:lnTo>
                  <a:lnTo>
                    <a:pt x="533" y="945"/>
                  </a:lnTo>
                  <a:lnTo>
                    <a:pt x="531" y="947"/>
                  </a:lnTo>
                  <a:lnTo>
                    <a:pt x="529" y="949"/>
                  </a:lnTo>
                  <a:lnTo>
                    <a:pt x="529" y="951"/>
                  </a:lnTo>
                  <a:lnTo>
                    <a:pt x="527" y="952"/>
                  </a:lnTo>
                  <a:lnTo>
                    <a:pt x="527" y="954"/>
                  </a:lnTo>
                  <a:lnTo>
                    <a:pt x="525" y="956"/>
                  </a:lnTo>
                  <a:lnTo>
                    <a:pt x="525" y="958"/>
                  </a:lnTo>
                  <a:lnTo>
                    <a:pt x="523" y="962"/>
                  </a:lnTo>
                  <a:lnTo>
                    <a:pt x="521" y="964"/>
                  </a:lnTo>
                  <a:lnTo>
                    <a:pt x="521" y="966"/>
                  </a:lnTo>
                  <a:lnTo>
                    <a:pt x="521" y="968"/>
                  </a:lnTo>
                  <a:lnTo>
                    <a:pt x="521" y="969"/>
                  </a:lnTo>
                  <a:lnTo>
                    <a:pt x="519" y="971"/>
                  </a:lnTo>
                  <a:lnTo>
                    <a:pt x="519" y="973"/>
                  </a:lnTo>
                  <a:lnTo>
                    <a:pt x="521" y="977"/>
                  </a:lnTo>
                  <a:lnTo>
                    <a:pt x="521" y="979"/>
                  </a:lnTo>
                  <a:lnTo>
                    <a:pt x="521" y="981"/>
                  </a:lnTo>
                  <a:lnTo>
                    <a:pt x="521" y="985"/>
                  </a:lnTo>
                  <a:lnTo>
                    <a:pt x="521" y="986"/>
                  </a:lnTo>
                  <a:lnTo>
                    <a:pt x="521" y="988"/>
                  </a:lnTo>
                  <a:lnTo>
                    <a:pt x="521" y="990"/>
                  </a:lnTo>
                  <a:lnTo>
                    <a:pt x="523" y="992"/>
                  </a:lnTo>
                  <a:lnTo>
                    <a:pt x="523" y="994"/>
                  </a:lnTo>
                  <a:lnTo>
                    <a:pt x="525" y="996"/>
                  </a:lnTo>
                  <a:lnTo>
                    <a:pt x="527" y="996"/>
                  </a:lnTo>
                  <a:lnTo>
                    <a:pt x="529" y="998"/>
                  </a:lnTo>
                  <a:lnTo>
                    <a:pt x="531" y="1000"/>
                  </a:lnTo>
                  <a:lnTo>
                    <a:pt x="531" y="1002"/>
                  </a:lnTo>
                  <a:lnTo>
                    <a:pt x="531" y="1003"/>
                  </a:lnTo>
                  <a:lnTo>
                    <a:pt x="533" y="1005"/>
                  </a:lnTo>
                  <a:lnTo>
                    <a:pt x="534" y="1007"/>
                  </a:lnTo>
                  <a:lnTo>
                    <a:pt x="536" y="1009"/>
                  </a:lnTo>
                  <a:lnTo>
                    <a:pt x="536" y="1011"/>
                  </a:lnTo>
                  <a:lnTo>
                    <a:pt x="538" y="1013"/>
                  </a:lnTo>
                  <a:lnTo>
                    <a:pt x="540" y="1015"/>
                  </a:lnTo>
                  <a:lnTo>
                    <a:pt x="542" y="1017"/>
                  </a:lnTo>
                  <a:lnTo>
                    <a:pt x="548" y="1028"/>
                  </a:lnTo>
                  <a:lnTo>
                    <a:pt x="550" y="1030"/>
                  </a:lnTo>
                  <a:lnTo>
                    <a:pt x="550" y="1032"/>
                  </a:lnTo>
                  <a:lnTo>
                    <a:pt x="550" y="1034"/>
                  </a:lnTo>
                  <a:lnTo>
                    <a:pt x="550" y="1036"/>
                  </a:lnTo>
                  <a:lnTo>
                    <a:pt x="550" y="1037"/>
                  </a:lnTo>
                  <a:lnTo>
                    <a:pt x="550" y="1039"/>
                  </a:lnTo>
                  <a:lnTo>
                    <a:pt x="551" y="1039"/>
                  </a:lnTo>
                  <a:lnTo>
                    <a:pt x="551" y="1041"/>
                  </a:lnTo>
                  <a:lnTo>
                    <a:pt x="551" y="1043"/>
                  </a:lnTo>
                  <a:lnTo>
                    <a:pt x="551" y="1045"/>
                  </a:lnTo>
                  <a:lnTo>
                    <a:pt x="553" y="1045"/>
                  </a:lnTo>
                  <a:lnTo>
                    <a:pt x="551" y="1047"/>
                  </a:lnTo>
                  <a:lnTo>
                    <a:pt x="551" y="1049"/>
                  </a:lnTo>
                  <a:lnTo>
                    <a:pt x="550" y="1049"/>
                  </a:lnTo>
                  <a:lnTo>
                    <a:pt x="548" y="1049"/>
                  </a:lnTo>
                  <a:lnTo>
                    <a:pt x="548" y="1047"/>
                  </a:lnTo>
                  <a:lnTo>
                    <a:pt x="544" y="1045"/>
                  </a:lnTo>
                  <a:lnTo>
                    <a:pt x="542" y="1045"/>
                  </a:lnTo>
                  <a:lnTo>
                    <a:pt x="540" y="1045"/>
                  </a:lnTo>
                  <a:lnTo>
                    <a:pt x="540" y="1047"/>
                  </a:lnTo>
                  <a:lnTo>
                    <a:pt x="538" y="1049"/>
                  </a:lnTo>
                  <a:lnTo>
                    <a:pt x="536" y="1051"/>
                  </a:lnTo>
                  <a:lnTo>
                    <a:pt x="534" y="1051"/>
                  </a:lnTo>
                  <a:lnTo>
                    <a:pt x="534" y="1053"/>
                  </a:lnTo>
                  <a:lnTo>
                    <a:pt x="533" y="1053"/>
                  </a:lnTo>
                  <a:lnTo>
                    <a:pt x="531" y="1053"/>
                  </a:lnTo>
                  <a:lnTo>
                    <a:pt x="529" y="1053"/>
                  </a:lnTo>
                  <a:lnTo>
                    <a:pt x="525" y="1053"/>
                  </a:lnTo>
                  <a:lnTo>
                    <a:pt x="523" y="1054"/>
                  </a:lnTo>
                  <a:lnTo>
                    <a:pt x="523" y="1056"/>
                  </a:lnTo>
                  <a:lnTo>
                    <a:pt x="521" y="1058"/>
                  </a:lnTo>
                  <a:lnTo>
                    <a:pt x="519" y="1060"/>
                  </a:lnTo>
                  <a:lnTo>
                    <a:pt x="516" y="1060"/>
                  </a:lnTo>
                  <a:lnTo>
                    <a:pt x="516" y="1058"/>
                  </a:lnTo>
                  <a:lnTo>
                    <a:pt x="514" y="1058"/>
                  </a:lnTo>
                  <a:lnTo>
                    <a:pt x="512" y="1058"/>
                  </a:lnTo>
                  <a:lnTo>
                    <a:pt x="510" y="1056"/>
                  </a:lnTo>
                  <a:lnTo>
                    <a:pt x="508" y="1056"/>
                  </a:lnTo>
                  <a:lnTo>
                    <a:pt x="506" y="1056"/>
                  </a:lnTo>
                  <a:lnTo>
                    <a:pt x="504" y="1056"/>
                  </a:lnTo>
                  <a:lnTo>
                    <a:pt x="502" y="1054"/>
                  </a:lnTo>
                  <a:lnTo>
                    <a:pt x="500" y="1054"/>
                  </a:lnTo>
                  <a:lnTo>
                    <a:pt x="500" y="1053"/>
                  </a:lnTo>
                  <a:lnTo>
                    <a:pt x="499" y="1051"/>
                  </a:lnTo>
                  <a:lnTo>
                    <a:pt x="495" y="1049"/>
                  </a:lnTo>
                  <a:lnTo>
                    <a:pt x="493" y="1049"/>
                  </a:lnTo>
                  <a:lnTo>
                    <a:pt x="491" y="1049"/>
                  </a:lnTo>
                  <a:lnTo>
                    <a:pt x="489" y="1049"/>
                  </a:lnTo>
                  <a:lnTo>
                    <a:pt x="485" y="1049"/>
                  </a:lnTo>
                  <a:lnTo>
                    <a:pt x="483" y="1049"/>
                  </a:lnTo>
                  <a:lnTo>
                    <a:pt x="482" y="1047"/>
                  </a:lnTo>
                  <a:lnTo>
                    <a:pt x="478" y="1045"/>
                  </a:lnTo>
                  <a:lnTo>
                    <a:pt x="476" y="1043"/>
                  </a:lnTo>
                  <a:lnTo>
                    <a:pt x="474" y="1039"/>
                  </a:lnTo>
                  <a:lnTo>
                    <a:pt x="472" y="1037"/>
                  </a:lnTo>
                  <a:lnTo>
                    <a:pt x="470" y="1036"/>
                  </a:lnTo>
                  <a:lnTo>
                    <a:pt x="470" y="1032"/>
                  </a:lnTo>
                  <a:lnTo>
                    <a:pt x="470" y="1030"/>
                  </a:lnTo>
                  <a:lnTo>
                    <a:pt x="470" y="1026"/>
                  </a:lnTo>
                  <a:lnTo>
                    <a:pt x="468" y="1024"/>
                  </a:lnTo>
                  <a:lnTo>
                    <a:pt x="466" y="1022"/>
                  </a:lnTo>
                  <a:lnTo>
                    <a:pt x="465" y="1020"/>
                  </a:lnTo>
                  <a:lnTo>
                    <a:pt x="461" y="1019"/>
                  </a:lnTo>
                  <a:lnTo>
                    <a:pt x="461" y="1015"/>
                  </a:lnTo>
                  <a:lnTo>
                    <a:pt x="459" y="1013"/>
                  </a:lnTo>
                  <a:lnTo>
                    <a:pt x="455" y="1013"/>
                  </a:lnTo>
                  <a:lnTo>
                    <a:pt x="453" y="101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889" y="2209"/>
              <a:ext cx="1349" cy="897"/>
            </a:xfrm>
            <a:custGeom>
              <a:avLst/>
              <a:gdLst>
                <a:gd name="T0" fmla="*/ 1311 w 1349"/>
                <a:gd name="T1" fmla="*/ 523 h 897"/>
                <a:gd name="T2" fmla="*/ 1277 w 1349"/>
                <a:gd name="T3" fmla="*/ 550 h 897"/>
                <a:gd name="T4" fmla="*/ 1241 w 1349"/>
                <a:gd name="T5" fmla="*/ 559 h 897"/>
                <a:gd name="T6" fmla="*/ 1206 w 1349"/>
                <a:gd name="T7" fmla="*/ 572 h 897"/>
                <a:gd name="T8" fmla="*/ 1234 w 1349"/>
                <a:gd name="T9" fmla="*/ 601 h 897"/>
                <a:gd name="T10" fmla="*/ 1202 w 1349"/>
                <a:gd name="T11" fmla="*/ 618 h 897"/>
                <a:gd name="T12" fmla="*/ 1168 w 1349"/>
                <a:gd name="T13" fmla="*/ 654 h 897"/>
                <a:gd name="T14" fmla="*/ 1130 w 1349"/>
                <a:gd name="T15" fmla="*/ 654 h 897"/>
                <a:gd name="T16" fmla="*/ 1036 w 1349"/>
                <a:gd name="T17" fmla="*/ 697 h 897"/>
                <a:gd name="T18" fmla="*/ 947 w 1349"/>
                <a:gd name="T19" fmla="*/ 752 h 897"/>
                <a:gd name="T20" fmla="*/ 862 w 1349"/>
                <a:gd name="T21" fmla="*/ 754 h 897"/>
                <a:gd name="T22" fmla="*/ 883 w 1349"/>
                <a:gd name="T23" fmla="*/ 769 h 897"/>
                <a:gd name="T24" fmla="*/ 841 w 1349"/>
                <a:gd name="T25" fmla="*/ 822 h 897"/>
                <a:gd name="T26" fmla="*/ 794 w 1349"/>
                <a:gd name="T27" fmla="*/ 843 h 897"/>
                <a:gd name="T28" fmla="*/ 809 w 1349"/>
                <a:gd name="T29" fmla="*/ 886 h 897"/>
                <a:gd name="T30" fmla="*/ 752 w 1349"/>
                <a:gd name="T31" fmla="*/ 860 h 897"/>
                <a:gd name="T32" fmla="*/ 692 w 1349"/>
                <a:gd name="T33" fmla="*/ 835 h 897"/>
                <a:gd name="T34" fmla="*/ 635 w 1349"/>
                <a:gd name="T35" fmla="*/ 807 h 897"/>
                <a:gd name="T36" fmla="*/ 559 w 1349"/>
                <a:gd name="T37" fmla="*/ 803 h 897"/>
                <a:gd name="T38" fmla="*/ 488 w 1349"/>
                <a:gd name="T39" fmla="*/ 799 h 897"/>
                <a:gd name="T40" fmla="*/ 482 w 1349"/>
                <a:gd name="T41" fmla="*/ 848 h 897"/>
                <a:gd name="T42" fmla="*/ 442 w 1349"/>
                <a:gd name="T43" fmla="*/ 896 h 897"/>
                <a:gd name="T44" fmla="*/ 388 w 1349"/>
                <a:gd name="T45" fmla="*/ 867 h 897"/>
                <a:gd name="T46" fmla="*/ 340 w 1349"/>
                <a:gd name="T47" fmla="*/ 826 h 897"/>
                <a:gd name="T48" fmla="*/ 267 w 1349"/>
                <a:gd name="T49" fmla="*/ 820 h 897"/>
                <a:gd name="T50" fmla="*/ 199 w 1349"/>
                <a:gd name="T51" fmla="*/ 812 h 897"/>
                <a:gd name="T52" fmla="*/ 138 w 1349"/>
                <a:gd name="T53" fmla="*/ 788 h 897"/>
                <a:gd name="T54" fmla="*/ 63 w 1349"/>
                <a:gd name="T55" fmla="*/ 784 h 897"/>
                <a:gd name="T56" fmla="*/ 30 w 1349"/>
                <a:gd name="T57" fmla="*/ 737 h 897"/>
                <a:gd name="T58" fmla="*/ 13 w 1349"/>
                <a:gd name="T59" fmla="*/ 673 h 897"/>
                <a:gd name="T60" fmla="*/ 4 w 1349"/>
                <a:gd name="T61" fmla="*/ 603 h 897"/>
                <a:gd name="T62" fmla="*/ 51 w 1349"/>
                <a:gd name="T63" fmla="*/ 589 h 897"/>
                <a:gd name="T64" fmla="*/ 95 w 1349"/>
                <a:gd name="T65" fmla="*/ 597 h 897"/>
                <a:gd name="T66" fmla="*/ 110 w 1349"/>
                <a:gd name="T67" fmla="*/ 578 h 897"/>
                <a:gd name="T68" fmla="*/ 53 w 1349"/>
                <a:gd name="T69" fmla="*/ 571 h 897"/>
                <a:gd name="T70" fmla="*/ 61 w 1349"/>
                <a:gd name="T71" fmla="*/ 538 h 897"/>
                <a:gd name="T72" fmla="*/ 76 w 1349"/>
                <a:gd name="T73" fmla="*/ 525 h 897"/>
                <a:gd name="T74" fmla="*/ 114 w 1349"/>
                <a:gd name="T75" fmla="*/ 499 h 897"/>
                <a:gd name="T76" fmla="*/ 157 w 1349"/>
                <a:gd name="T77" fmla="*/ 493 h 897"/>
                <a:gd name="T78" fmla="*/ 202 w 1349"/>
                <a:gd name="T79" fmla="*/ 486 h 897"/>
                <a:gd name="T80" fmla="*/ 212 w 1349"/>
                <a:gd name="T81" fmla="*/ 455 h 897"/>
                <a:gd name="T82" fmla="*/ 176 w 1349"/>
                <a:gd name="T83" fmla="*/ 438 h 897"/>
                <a:gd name="T84" fmla="*/ 199 w 1349"/>
                <a:gd name="T85" fmla="*/ 380 h 897"/>
                <a:gd name="T86" fmla="*/ 246 w 1349"/>
                <a:gd name="T87" fmla="*/ 355 h 897"/>
                <a:gd name="T88" fmla="*/ 235 w 1349"/>
                <a:gd name="T89" fmla="*/ 314 h 897"/>
                <a:gd name="T90" fmla="*/ 233 w 1349"/>
                <a:gd name="T91" fmla="*/ 274 h 897"/>
                <a:gd name="T92" fmla="*/ 276 w 1349"/>
                <a:gd name="T93" fmla="*/ 255 h 897"/>
                <a:gd name="T94" fmla="*/ 261 w 1349"/>
                <a:gd name="T95" fmla="*/ 225 h 897"/>
                <a:gd name="T96" fmla="*/ 235 w 1349"/>
                <a:gd name="T97" fmla="*/ 210 h 897"/>
                <a:gd name="T98" fmla="*/ 208 w 1349"/>
                <a:gd name="T99" fmla="*/ 195 h 897"/>
                <a:gd name="T100" fmla="*/ 180 w 1349"/>
                <a:gd name="T101" fmla="*/ 183 h 897"/>
                <a:gd name="T102" fmla="*/ 159 w 1349"/>
                <a:gd name="T103" fmla="*/ 157 h 897"/>
                <a:gd name="T104" fmla="*/ 148 w 1349"/>
                <a:gd name="T105" fmla="*/ 130 h 897"/>
                <a:gd name="T106" fmla="*/ 129 w 1349"/>
                <a:gd name="T107" fmla="*/ 104 h 897"/>
                <a:gd name="T108" fmla="*/ 138 w 1349"/>
                <a:gd name="T109" fmla="*/ 93 h 897"/>
                <a:gd name="T110" fmla="*/ 138 w 1349"/>
                <a:gd name="T111" fmla="*/ 76 h 897"/>
                <a:gd name="T112" fmla="*/ 151 w 1349"/>
                <a:gd name="T113" fmla="*/ 45 h 897"/>
                <a:gd name="T114" fmla="*/ 189 w 1349"/>
                <a:gd name="T115" fmla="*/ 59 h 897"/>
                <a:gd name="T116" fmla="*/ 191 w 1349"/>
                <a:gd name="T117" fmla="*/ 32 h 897"/>
                <a:gd name="T118" fmla="*/ 189 w 1349"/>
                <a:gd name="T119" fmla="*/ 2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49" h="897">
                  <a:moveTo>
                    <a:pt x="1349" y="531"/>
                  </a:moveTo>
                  <a:lnTo>
                    <a:pt x="1347" y="529"/>
                  </a:lnTo>
                  <a:lnTo>
                    <a:pt x="1345" y="527"/>
                  </a:lnTo>
                  <a:lnTo>
                    <a:pt x="1342" y="523"/>
                  </a:lnTo>
                  <a:lnTo>
                    <a:pt x="1340" y="521"/>
                  </a:lnTo>
                  <a:lnTo>
                    <a:pt x="1338" y="521"/>
                  </a:lnTo>
                  <a:lnTo>
                    <a:pt x="1336" y="521"/>
                  </a:lnTo>
                  <a:lnTo>
                    <a:pt x="1334" y="523"/>
                  </a:lnTo>
                  <a:lnTo>
                    <a:pt x="1332" y="523"/>
                  </a:lnTo>
                  <a:lnTo>
                    <a:pt x="1330" y="525"/>
                  </a:lnTo>
                  <a:lnTo>
                    <a:pt x="1328" y="525"/>
                  </a:lnTo>
                  <a:lnTo>
                    <a:pt x="1325" y="523"/>
                  </a:lnTo>
                  <a:lnTo>
                    <a:pt x="1321" y="521"/>
                  </a:lnTo>
                  <a:lnTo>
                    <a:pt x="1319" y="521"/>
                  </a:lnTo>
                  <a:lnTo>
                    <a:pt x="1315" y="521"/>
                  </a:lnTo>
                  <a:lnTo>
                    <a:pt x="1313" y="521"/>
                  </a:lnTo>
                  <a:lnTo>
                    <a:pt x="1311" y="523"/>
                  </a:lnTo>
                  <a:lnTo>
                    <a:pt x="1310" y="527"/>
                  </a:lnTo>
                  <a:lnTo>
                    <a:pt x="1308" y="529"/>
                  </a:lnTo>
                  <a:lnTo>
                    <a:pt x="1306" y="531"/>
                  </a:lnTo>
                  <a:lnTo>
                    <a:pt x="1304" y="533"/>
                  </a:lnTo>
                  <a:lnTo>
                    <a:pt x="1300" y="533"/>
                  </a:lnTo>
                  <a:lnTo>
                    <a:pt x="1298" y="535"/>
                  </a:lnTo>
                  <a:lnTo>
                    <a:pt x="1296" y="537"/>
                  </a:lnTo>
                  <a:lnTo>
                    <a:pt x="1294" y="538"/>
                  </a:lnTo>
                  <a:lnTo>
                    <a:pt x="1294" y="546"/>
                  </a:lnTo>
                  <a:lnTo>
                    <a:pt x="1293" y="546"/>
                  </a:lnTo>
                  <a:lnTo>
                    <a:pt x="1293" y="548"/>
                  </a:lnTo>
                  <a:lnTo>
                    <a:pt x="1291" y="550"/>
                  </a:lnTo>
                  <a:lnTo>
                    <a:pt x="1289" y="550"/>
                  </a:lnTo>
                  <a:lnTo>
                    <a:pt x="1285" y="550"/>
                  </a:lnTo>
                  <a:lnTo>
                    <a:pt x="1283" y="550"/>
                  </a:lnTo>
                  <a:lnTo>
                    <a:pt x="1281" y="550"/>
                  </a:lnTo>
                  <a:lnTo>
                    <a:pt x="1277" y="550"/>
                  </a:lnTo>
                  <a:lnTo>
                    <a:pt x="1274" y="550"/>
                  </a:lnTo>
                  <a:lnTo>
                    <a:pt x="1272" y="550"/>
                  </a:lnTo>
                  <a:lnTo>
                    <a:pt x="1272" y="552"/>
                  </a:lnTo>
                  <a:lnTo>
                    <a:pt x="1270" y="554"/>
                  </a:lnTo>
                  <a:lnTo>
                    <a:pt x="1270" y="555"/>
                  </a:lnTo>
                  <a:lnTo>
                    <a:pt x="1268" y="561"/>
                  </a:lnTo>
                  <a:lnTo>
                    <a:pt x="1266" y="563"/>
                  </a:lnTo>
                  <a:lnTo>
                    <a:pt x="1264" y="565"/>
                  </a:lnTo>
                  <a:lnTo>
                    <a:pt x="1260" y="563"/>
                  </a:lnTo>
                  <a:lnTo>
                    <a:pt x="1258" y="563"/>
                  </a:lnTo>
                  <a:lnTo>
                    <a:pt x="1255" y="561"/>
                  </a:lnTo>
                  <a:lnTo>
                    <a:pt x="1253" y="561"/>
                  </a:lnTo>
                  <a:lnTo>
                    <a:pt x="1251" y="561"/>
                  </a:lnTo>
                  <a:lnTo>
                    <a:pt x="1249" y="561"/>
                  </a:lnTo>
                  <a:lnTo>
                    <a:pt x="1247" y="561"/>
                  </a:lnTo>
                  <a:lnTo>
                    <a:pt x="1245" y="559"/>
                  </a:lnTo>
                  <a:lnTo>
                    <a:pt x="1241" y="559"/>
                  </a:lnTo>
                  <a:lnTo>
                    <a:pt x="1240" y="559"/>
                  </a:lnTo>
                  <a:lnTo>
                    <a:pt x="1238" y="557"/>
                  </a:lnTo>
                  <a:lnTo>
                    <a:pt x="1234" y="557"/>
                  </a:lnTo>
                  <a:lnTo>
                    <a:pt x="1232" y="559"/>
                  </a:lnTo>
                  <a:lnTo>
                    <a:pt x="1230" y="559"/>
                  </a:lnTo>
                  <a:lnTo>
                    <a:pt x="1228" y="561"/>
                  </a:lnTo>
                  <a:lnTo>
                    <a:pt x="1224" y="561"/>
                  </a:lnTo>
                  <a:lnTo>
                    <a:pt x="1223" y="561"/>
                  </a:lnTo>
                  <a:lnTo>
                    <a:pt x="1221" y="559"/>
                  </a:lnTo>
                  <a:lnTo>
                    <a:pt x="1217" y="559"/>
                  </a:lnTo>
                  <a:lnTo>
                    <a:pt x="1215" y="559"/>
                  </a:lnTo>
                  <a:lnTo>
                    <a:pt x="1213" y="561"/>
                  </a:lnTo>
                  <a:lnTo>
                    <a:pt x="1211" y="563"/>
                  </a:lnTo>
                  <a:lnTo>
                    <a:pt x="1209" y="565"/>
                  </a:lnTo>
                  <a:lnTo>
                    <a:pt x="1209" y="567"/>
                  </a:lnTo>
                  <a:lnTo>
                    <a:pt x="1206" y="569"/>
                  </a:lnTo>
                  <a:lnTo>
                    <a:pt x="1206" y="572"/>
                  </a:lnTo>
                  <a:lnTo>
                    <a:pt x="1206" y="574"/>
                  </a:lnTo>
                  <a:lnTo>
                    <a:pt x="1206" y="578"/>
                  </a:lnTo>
                  <a:lnTo>
                    <a:pt x="1206" y="582"/>
                  </a:lnTo>
                  <a:lnTo>
                    <a:pt x="1207" y="584"/>
                  </a:lnTo>
                  <a:lnTo>
                    <a:pt x="1209" y="586"/>
                  </a:lnTo>
                  <a:lnTo>
                    <a:pt x="1211" y="588"/>
                  </a:lnTo>
                  <a:lnTo>
                    <a:pt x="1213" y="588"/>
                  </a:lnTo>
                  <a:lnTo>
                    <a:pt x="1217" y="588"/>
                  </a:lnTo>
                  <a:lnTo>
                    <a:pt x="1219" y="589"/>
                  </a:lnTo>
                  <a:lnTo>
                    <a:pt x="1223" y="589"/>
                  </a:lnTo>
                  <a:lnTo>
                    <a:pt x="1224" y="591"/>
                  </a:lnTo>
                  <a:lnTo>
                    <a:pt x="1228" y="591"/>
                  </a:lnTo>
                  <a:lnTo>
                    <a:pt x="1230" y="593"/>
                  </a:lnTo>
                  <a:lnTo>
                    <a:pt x="1230" y="595"/>
                  </a:lnTo>
                  <a:lnTo>
                    <a:pt x="1232" y="597"/>
                  </a:lnTo>
                  <a:lnTo>
                    <a:pt x="1234" y="599"/>
                  </a:lnTo>
                  <a:lnTo>
                    <a:pt x="1234" y="601"/>
                  </a:lnTo>
                  <a:lnTo>
                    <a:pt x="1234" y="603"/>
                  </a:lnTo>
                  <a:lnTo>
                    <a:pt x="1232" y="605"/>
                  </a:lnTo>
                  <a:lnTo>
                    <a:pt x="1230" y="605"/>
                  </a:lnTo>
                  <a:lnTo>
                    <a:pt x="1228" y="605"/>
                  </a:lnTo>
                  <a:lnTo>
                    <a:pt x="1226" y="603"/>
                  </a:lnTo>
                  <a:lnTo>
                    <a:pt x="1224" y="601"/>
                  </a:lnTo>
                  <a:lnTo>
                    <a:pt x="1221" y="601"/>
                  </a:lnTo>
                  <a:lnTo>
                    <a:pt x="1215" y="605"/>
                  </a:lnTo>
                  <a:lnTo>
                    <a:pt x="1215" y="606"/>
                  </a:lnTo>
                  <a:lnTo>
                    <a:pt x="1213" y="608"/>
                  </a:lnTo>
                  <a:lnTo>
                    <a:pt x="1213" y="610"/>
                  </a:lnTo>
                  <a:lnTo>
                    <a:pt x="1211" y="612"/>
                  </a:lnTo>
                  <a:lnTo>
                    <a:pt x="1209" y="612"/>
                  </a:lnTo>
                  <a:lnTo>
                    <a:pt x="1207" y="614"/>
                  </a:lnTo>
                  <a:lnTo>
                    <a:pt x="1206" y="616"/>
                  </a:lnTo>
                  <a:lnTo>
                    <a:pt x="1204" y="616"/>
                  </a:lnTo>
                  <a:lnTo>
                    <a:pt x="1202" y="618"/>
                  </a:lnTo>
                  <a:lnTo>
                    <a:pt x="1200" y="620"/>
                  </a:lnTo>
                  <a:lnTo>
                    <a:pt x="1202" y="623"/>
                  </a:lnTo>
                  <a:lnTo>
                    <a:pt x="1204" y="631"/>
                  </a:lnTo>
                  <a:lnTo>
                    <a:pt x="1206" y="637"/>
                  </a:lnTo>
                  <a:lnTo>
                    <a:pt x="1204" y="640"/>
                  </a:lnTo>
                  <a:lnTo>
                    <a:pt x="1202" y="642"/>
                  </a:lnTo>
                  <a:lnTo>
                    <a:pt x="1200" y="642"/>
                  </a:lnTo>
                  <a:lnTo>
                    <a:pt x="1196" y="644"/>
                  </a:lnTo>
                  <a:lnTo>
                    <a:pt x="1194" y="646"/>
                  </a:lnTo>
                  <a:lnTo>
                    <a:pt x="1190" y="648"/>
                  </a:lnTo>
                  <a:lnTo>
                    <a:pt x="1187" y="650"/>
                  </a:lnTo>
                  <a:lnTo>
                    <a:pt x="1181" y="652"/>
                  </a:lnTo>
                  <a:lnTo>
                    <a:pt x="1179" y="654"/>
                  </a:lnTo>
                  <a:lnTo>
                    <a:pt x="1177" y="654"/>
                  </a:lnTo>
                  <a:lnTo>
                    <a:pt x="1173" y="654"/>
                  </a:lnTo>
                  <a:lnTo>
                    <a:pt x="1172" y="654"/>
                  </a:lnTo>
                  <a:lnTo>
                    <a:pt x="1168" y="654"/>
                  </a:lnTo>
                  <a:lnTo>
                    <a:pt x="1166" y="654"/>
                  </a:lnTo>
                  <a:lnTo>
                    <a:pt x="1164" y="652"/>
                  </a:lnTo>
                  <a:lnTo>
                    <a:pt x="1160" y="650"/>
                  </a:lnTo>
                  <a:lnTo>
                    <a:pt x="1158" y="648"/>
                  </a:lnTo>
                  <a:lnTo>
                    <a:pt x="1156" y="646"/>
                  </a:lnTo>
                  <a:lnTo>
                    <a:pt x="1155" y="644"/>
                  </a:lnTo>
                  <a:lnTo>
                    <a:pt x="1153" y="642"/>
                  </a:lnTo>
                  <a:lnTo>
                    <a:pt x="1151" y="644"/>
                  </a:lnTo>
                  <a:lnTo>
                    <a:pt x="1147" y="644"/>
                  </a:lnTo>
                  <a:lnTo>
                    <a:pt x="1145" y="644"/>
                  </a:lnTo>
                  <a:lnTo>
                    <a:pt x="1141" y="644"/>
                  </a:lnTo>
                  <a:lnTo>
                    <a:pt x="1139" y="646"/>
                  </a:lnTo>
                  <a:lnTo>
                    <a:pt x="1136" y="646"/>
                  </a:lnTo>
                  <a:lnTo>
                    <a:pt x="1134" y="648"/>
                  </a:lnTo>
                  <a:lnTo>
                    <a:pt x="1134" y="650"/>
                  </a:lnTo>
                  <a:lnTo>
                    <a:pt x="1132" y="652"/>
                  </a:lnTo>
                  <a:lnTo>
                    <a:pt x="1130" y="654"/>
                  </a:lnTo>
                  <a:lnTo>
                    <a:pt x="1128" y="654"/>
                  </a:lnTo>
                  <a:lnTo>
                    <a:pt x="1124" y="656"/>
                  </a:lnTo>
                  <a:lnTo>
                    <a:pt x="1122" y="656"/>
                  </a:lnTo>
                  <a:lnTo>
                    <a:pt x="1121" y="657"/>
                  </a:lnTo>
                  <a:lnTo>
                    <a:pt x="1117" y="659"/>
                  </a:lnTo>
                  <a:lnTo>
                    <a:pt x="1107" y="665"/>
                  </a:lnTo>
                  <a:lnTo>
                    <a:pt x="1102" y="667"/>
                  </a:lnTo>
                  <a:lnTo>
                    <a:pt x="1096" y="669"/>
                  </a:lnTo>
                  <a:lnTo>
                    <a:pt x="1085" y="673"/>
                  </a:lnTo>
                  <a:lnTo>
                    <a:pt x="1081" y="676"/>
                  </a:lnTo>
                  <a:lnTo>
                    <a:pt x="1070" y="680"/>
                  </a:lnTo>
                  <a:lnTo>
                    <a:pt x="1066" y="682"/>
                  </a:lnTo>
                  <a:lnTo>
                    <a:pt x="1060" y="684"/>
                  </a:lnTo>
                  <a:lnTo>
                    <a:pt x="1053" y="686"/>
                  </a:lnTo>
                  <a:lnTo>
                    <a:pt x="1047" y="690"/>
                  </a:lnTo>
                  <a:lnTo>
                    <a:pt x="1041" y="693"/>
                  </a:lnTo>
                  <a:lnTo>
                    <a:pt x="1036" y="697"/>
                  </a:lnTo>
                  <a:lnTo>
                    <a:pt x="1032" y="699"/>
                  </a:lnTo>
                  <a:lnTo>
                    <a:pt x="1022" y="707"/>
                  </a:lnTo>
                  <a:lnTo>
                    <a:pt x="1017" y="712"/>
                  </a:lnTo>
                  <a:lnTo>
                    <a:pt x="1011" y="716"/>
                  </a:lnTo>
                  <a:lnTo>
                    <a:pt x="1005" y="722"/>
                  </a:lnTo>
                  <a:lnTo>
                    <a:pt x="1002" y="725"/>
                  </a:lnTo>
                  <a:lnTo>
                    <a:pt x="994" y="735"/>
                  </a:lnTo>
                  <a:lnTo>
                    <a:pt x="992" y="739"/>
                  </a:lnTo>
                  <a:lnTo>
                    <a:pt x="990" y="742"/>
                  </a:lnTo>
                  <a:lnTo>
                    <a:pt x="986" y="744"/>
                  </a:lnTo>
                  <a:lnTo>
                    <a:pt x="983" y="748"/>
                  </a:lnTo>
                  <a:lnTo>
                    <a:pt x="979" y="750"/>
                  </a:lnTo>
                  <a:lnTo>
                    <a:pt x="975" y="750"/>
                  </a:lnTo>
                  <a:lnTo>
                    <a:pt x="969" y="750"/>
                  </a:lnTo>
                  <a:lnTo>
                    <a:pt x="962" y="750"/>
                  </a:lnTo>
                  <a:lnTo>
                    <a:pt x="954" y="750"/>
                  </a:lnTo>
                  <a:lnTo>
                    <a:pt x="947" y="752"/>
                  </a:lnTo>
                  <a:lnTo>
                    <a:pt x="939" y="754"/>
                  </a:lnTo>
                  <a:lnTo>
                    <a:pt x="930" y="756"/>
                  </a:lnTo>
                  <a:lnTo>
                    <a:pt x="920" y="756"/>
                  </a:lnTo>
                  <a:lnTo>
                    <a:pt x="915" y="756"/>
                  </a:lnTo>
                  <a:lnTo>
                    <a:pt x="911" y="756"/>
                  </a:lnTo>
                  <a:lnTo>
                    <a:pt x="907" y="754"/>
                  </a:lnTo>
                  <a:lnTo>
                    <a:pt x="900" y="754"/>
                  </a:lnTo>
                  <a:lnTo>
                    <a:pt x="894" y="754"/>
                  </a:lnTo>
                  <a:lnTo>
                    <a:pt x="886" y="754"/>
                  </a:lnTo>
                  <a:lnTo>
                    <a:pt x="883" y="754"/>
                  </a:lnTo>
                  <a:lnTo>
                    <a:pt x="881" y="754"/>
                  </a:lnTo>
                  <a:lnTo>
                    <a:pt x="877" y="754"/>
                  </a:lnTo>
                  <a:lnTo>
                    <a:pt x="873" y="754"/>
                  </a:lnTo>
                  <a:lnTo>
                    <a:pt x="869" y="754"/>
                  </a:lnTo>
                  <a:lnTo>
                    <a:pt x="867" y="754"/>
                  </a:lnTo>
                  <a:lnTo>
                    <a:pt x="864" y="754"/>
                  </a:lnTo>
                  <a:lnTo>
                    <a:pt x="862" y="754"/>
                  </a:lnTo>
                  <a:lnTo>
                    <a:pt x="860" y="752"/>
                  </a:lnTo>
                  <a:lnTo>
                    <a:pt x="856" y="752"/>
                  </a:lnTo>
                  <a:lnTo>
                    <a:pt x="852" y="754"/>
                  </a:lnTo>
                  <a:lnTo>
                    <a:pt x="850" y="756"/>
                  </a:lnTo>
                  <a:lnTo>
                    <a:pt x="849" y="759"/>
                  </a:lnTo>
                  <a:lnTo>
                    <a:pt x="849" y="765"/>
                  </a:lnTo>
                  <a:lnTo>
                    <a:pt x="850" y="769"/>
                  </a:lnTo>
                  <a:lnTo>
                    <a:pt x="850" y="773"/>
                  </a:lnTo>
                  <a:lnTo>
                    <a:pt x="854" y="775"/>
                  </a:lnTo>
                  <a:lnTo>
                    <a:pt x="858" y="775"/>
                  </a:lnTo>
                  <a:lnTo>
                    <a:pt x="862" y="775"/>
                  </a:lnTo>
                  <a:lnTo>
                    <a:pt x="866" y="773"/>
                  </a:lnTo>
                  <a:lnTo>
                    <a:pt x="869" y="771"/>
                  </a:lnTo>
                  <a:lnTo>
                    <a:pt x="873" y="767"/>
                  </a:lnTo>
                  <a:lnTo>
                    <a:pt x="875" y="765"/>
                  </a:lnTo>
                  <a:lnTo>
                    <a:pt x="879" y="767"/>
                  </a:lnTo>
                  <a:lnTo>
                    <a:pt x="883" y="769"/>
                  </a:lnTo>
                  <a:lnTo>
                    <a:pt x="884" y="773"/>
                  </a:lnTo>
                  <a:lnTo>
                    <a:pt x="884" y="776"/>
                  </a:lnTo>
                  <a:lnTo>
                    <a:pt x="881" y="782"/>
                  </a:lnTo>
                  <a:lnTo>
                    <a:pt x="877" y="784"/>
                  </a:lnTo>
                  <a:lnTo>
                    <a:pt x="871" y="788"/>
                  </a:lnTo>
                  <a:lnTo>
                    <a:pt x="866" y="790"/>
                  </a:lnTo>
                  <a:lnTo>
                    <a:pt x="864" y="793"/>
                  </a:lnTo>
                  <a:lnTo>
                    <a:pt x="864" y="795"/>
                  </a:lnTo>
                  <a:lnTo>
                    <a:pt x="869" y="820"/>
                  </a:lnTo>
                  <a:lnTo>
                    <a:pt x="867" y="820"/>
                  </a:lnTo>
                  <a:lnTo>
                    <a:pt x="862" y="822"/>
                  </a:lnTo>
                  <a:lnTo>
                    <a:pt x="858" y="820"/>
                  </a:lnTo>
                  <a:lnTo>
                    <a:pt x="854" y="818"/>
                  </a:lnTo>
                  <a:lnTo>
                    <a:pt x="852" y="818"/>
                  </a:lnTo>
                  <a:lnTo>
                    <a:pt x="850" y="818"/>
                  </a:lnTo>
                  <a:lnTo>
                    <a:pt x="845" y="820"/>
                  </a:lnTo>
                  <a:lnTo>
                    <a:pt x="841" y="822"/>
                  </a:lnTo>
                  <a:lnTo>
                    <a:pt x="835" y="824"/>
                  </a:lnTo>
                  <a:lnTo>
                    <a:pt x="832" y="824"/>
                  </a:lnTo>
                  <a:lnTo>
                    <a:pt x="826" y="826"/>
                  </a:lnTo>
                  <a:lnTo>
                    <a:pt x="822" y="826"/>
                  </a:lnTo>
                  <a:lnTo>
                    <a:pt x="816" y="826"/>
                  </a:lnTo>
                  <a:lnTo>
                    <a:pt x="811" y="827"/>
                  </a:lnTo>
                  <a:lnTo>
                    <a:pt x="809" y="826"/>
                  </a:lnTo>
                  <a:lnTo>
                    <a:pt x="807" y="826"/>
                  </a:lnTo>
                  <a:lnTo>
                    <a:pt x="803" y="826"/>
                  </a:lnTo>
                  <a:lnTo>
                    <a:pt x="798" y="826"/>
                  </a:lnTo>
                  <a:lnTo>
                    <a:pt x="794" y="826"/>
                  </a:lnTo>
                  <a:lnTo>
                    <a:pt x="790" y="827"/>
                  </a:lnTo>
                  <a:lnTo>
                    <a:pt x="788" y="831"/>
                  </a:lnTo>
                  <a:lnTo>
                    <a:pt x="790" y="835"/>
                  </a:lnTo>
                  <a:lnTo>
                    <a:pt x="790" y="839"/>
                  </a:lnTo>
                  <a:lnTo>
                    <a:pt x="792" y="841"/>
                  </a:lnTo>
                  <a:lnTo>
                    <a:pt x="794" y="843"/>
                  </a:lnTo>
                  <a:lnTo>
                    <a:pt x="796" y="846"/>
                  </a:lnTo>
                  <a:lnTo>
                    <a:pt x="798" y="848"/>
                  </a:lnTo>
                  <a:lnTo>
                    <a:pt x="801" y="852"/>
                  </a:lnTo>
                  <a:lnTo>
                    <a:pt x="803" y="854"/>
                  </a:lnTo>
                  <a:lnTo>
                    <a:pt x="803" y="856"/>
                  </a:lnTo>
                  <a:lnTo>
                    <a:pt x="805" y="858"/>
                  </a:lnTo>
                  <a:lnTo>
                    <a:pt x="809" y="860"/>
                  </a:lnTo>
                  <a:lnTo>
                    <a:pt x="811" y="861"/>
                  </a:lnTo>
                  <a:lnTo>
                    <a:pt x="815" y="865"/>
                  </a:lnTo>
                  <a:lnTo>
                    <a:pt x="816" y="869"/>
                  </a:lnTo>
                  <a:lnTo>
                    <a:pt x="818" y="871"/>
                  </a:lnTo>
                  <a:lnTo>
                    <a:pt x="820" y="875"/>
                  </a:lnTo>
                  <a:lnTo>
                    <a:pt x="818" y="878"/>
                  </a:lnTo>
                  <a:lnTo>
                    <a:pt x="816" y="882"/>
                  </a:lnTo>
                  <a:lnTo>
                    <a:pt x="815" y="884"/>
                  </a:lnTo>
                  <a:lnTo>
                    <a:pt x="811" y="886"/>
                  </a:lnTo>
                  <a:lnTo>
                    <a:pt x="809" y="886"/>
                  </a:lnTo>
                  <a:lnTo>
                    <a:pt x="803" y="886"/>
                  </a:lnTo>
                  <a:lnTo>
                    <a:pt x="801" y="886"/>
                  </a:lnTo>
                  <a:lnTo>
                    <a:pt x="799" y="884"/>
                  </a:lnTo>
                  <a:lnTo>
                    <a:pt x="796" y="882"/>
                  </a:lnTo>
                  <a:lnTo>
                    <a:pt x="794" y="878"/>
                  </a:lnTo>
                  <a:lnTo>
                    <a:pt x="790" y="877"/>
                  </a:lnTo>
                  <a:lnTo>
                    <a:pt x="786" y="875"/>
                  </a:lnTo>
                  <a:lnTo>
                    <a:pt x="784" y="873"/>
                  </a:lnTo>
                  <a:lnTo>
                    <a:pt x="781" y="873"/>
                  </a:lnTo>
                  <a:lnTo>
                    <a:pt x="777" y="871"/>
                  </a:lnTo>
                  <a:lnTo>
                    <a:pt x="773" y="869"/>
                  </a:lnTo>
                  <a:lnTo>
                    <a:pt x="769" y="867"/>
                  </a:lnTo>
                  <a:lnTo>
                    <a:pt x="767" y="865"/>
                  </a:lnTo>
                  <a:lnTo>
                    <a:pt x="764" y="863"/>
                  </a:lnTo>
                  <a:lnTo>
                    <a:pt x="760" y="861"/>
                  </a:lnTo>
                  <a:lnTo>
                    <a:pt x="756" y="861"/>
                  </a:lnTo>
                  <a:lnTo>
                    <a:pt x="752" y="860"/>
                  </a:lnTo>
                  <a:lnTo>
                    <a:pt x="750" y="858"/>
                  </a:lnTo>
                  <a:lnTo>
                    <a:pt x="747" y="856"/>
                  </a:lnTo>
                  <a:lnTo>
                    <a:pt x="743" y="854"/>
                  </a:lnTo>
                  <a:lnTo>
                    <a:pt x="739" y="852"/>
                  </a:lnTo>
                  <a:lnTo>
                    <a:pt x="735" y="850"/>
                  </a:lnTo>
                  <a:lnTo>
                    <a:pt x="731" y="850"/>
                  </a:lnTo>
                  <a:lnTo>
                    <a:pt x="729" y="848"/>
                  </a:lnTo>
                  <a:lnTo>
                    <a:pt x="726" y="846"/>
                  </a:lnTo>
                  <a:lnTo>
                    <a:pt x="722" y="844"/>
                  </a:lnTo>
                  <a:lnTo>
                    <a:pt x="718" y="843"/>
                  </a:lnTo>
                  <a:lnTo>
                    <a:pt x="714" y="843"/>
                  </a:lnTo>
                  <a:lnTo>
                    <a:pt x="711" y="841"/>
                  </a:lnTo>
                  <a:lnTo>
                    <a:pt x="707" y="839"/>
                  </a:lnTo>
                  <a:lnTo>
                    <a:pt x="703" y="839"/>
                  </a:lnTo>
                  <a:lnTo>
                    <a:pt x="699" y="837"/>
                  </a:lnTo>
                  <a:lnTo>
                    <a:pt x="695" y="835"/>
                  </a:lnTo>
                  <a:lnTo>
                    <a:pt x="692" y="835"/>
                  </a:lnTo>
                  <a:lnTo>
                    <a:pt x="690" y="833"/>
                  </a:lnTo>
                  <a:lnTo>
                    <a:pt x="686" y="831"/>
                  </a:lnTo>
                  <a:lnTo>
                    <a:pt x="682" y="829"/>
                  </a:lnTo>
                  <a:lnTo>
                    <a:pt x="678" y="827"/>
                  </a:lnTo>
                  <a:lnTo>
                    <a:pt x="677" y="826"/>
                  </a:lnTo>
                  <a:lnTo>
                    <a:pt x="673" y="824"/>
                  </a:lnTo>
                  <a:lnTo>
                    <a:pt x="669" y="822"/>
                  </a:lnTo>
                  <a:lnTo>
                    <a:pt x="667" y="820"/>
                  </a:lnTo>
                  <a:lnTo>
                    <a:pt x="663" y="818"/>
                  </a:lnTo>
                  <a:lnTo>
                    <a:pt x="660" y="816"/>
                  </a:lnTo>
                  <a:lnTo>
                    <a:pt x="656" y="814"/>
                  </a:lnTo>
                  <a:lnTo>
                    <a:pt x="652" y="814"/>
                  </a:lnTo>
                  <a:lnTo>
                    <a:pt x="650" y="812"/>
                  </a:lnTo>
                  <a:lnTo>
                    <a:pt x="646" y="810"/>
                  </a:lnTo>
                  <a:lnTo>
                    <a:pt x="643" y="809"/>
                  </a:lnTo>
                  <a:lnTo>
                    <a:pt x="639" y="809"/>
                  </a:lnTo>
                  <a:lnTo>
                    <a:pt x="635" y="807"/>
                  </a:lnTo>
                  <a:lnTo>
                    <a:pt x="631" y="805"/>
                  </a:lnTo>
                  <a:lnTo>
                    <a:pt x="627" y="805"/>
                  </a:lnTo>
                  <a:lnTo>
                    <a:pt x="622" y="805"/>
                  </a:lnTo>
                  <a:lnTo>
                    <a:pt x="618" y="805"/>
                  </a:lnTo>
                  <a:lnTo>
                    <a:pt x="614" y="805"/>
                  </a:lnTo>
                  <a:lnTo>
                    <a:pt x="609" y="805"/>
                  </a:lnTo>
                  <a:lnTo>
                    <a:pt x="605" y="805"/>
                  </a:lnTo>
                  <a:lnTo>
                    <a:pt x="601" y="803"/>
                  </a:lnTo>
                  <a:lnTo>
                    <a:pt x="595" y="803"/>
                  </a:lnTo>
                  <a:lnTo>
                    <a:pt x="592" y="803"/>
                  </a:lnTo>
                  <a:lnTo>
                    <a:pt x="586" y="803"/>
                  </a:lnTo>
                  <a:lnTo>
                    <a:pt x="582" y="803"/>
                  </a:lnTo>
                  <a:lnTo>
                    <a:pt x="578" y="803"/>
                  </a:lnTo>
                  <a:lnTo>
                    <a:pt x="573" y="803"/>
                  </a:lnTo>
                  <a:lnTo>
                    <a:pt x="567" y="803"/>
                  </a:lnTo>
                  <a:lnTo>
                    <a:pt x="563" y="803"/>
                  </a:lnTo>
                  <a:lnTo>
                    <a:pt x="559" y="803"/>
                  </a:lnTo>
                  <a:lnTo>
                    <a:pt x="556" y="803"/>
                  </a:lnTo>
                  <a:lnTo>
                    <a:pt x="554" y="803"/>
                  </a:lnTo>
                  <a:lnTo>
                    <a:pt x="550" y="803"/>
                  </a:lnTo>
                  <a:lnTo>
                    <a:pt x="544" y="805"/>
                  </a:lnTo>
                  <a:lnTo>
                    <a:pt x="541" y="805"/>
                  </a:lnTo>
                  <a:lnTo>
                    <a:pt x="535" y="803"/>
                  </a:lnTo>
                  <a:lnTo>
                    <a:pt x="531" y="805"/>
                  </a:lnTo>
                  <a:lnTo>
                    <a:pt x="525" y="805"/>
                  </a:lnTo>
                  <a:lnTo>
                    <a:pt x="522" y="803"/>
                  </a:lnTo>
                  <a:lnTo>
                    <a:pt x="516" y="805"/>
                  </a:lnTo>
                  <a:lnTo>
                    <a:pt x="512" y="805"/>
                  </a:lnTo>
                  <a:lnTo>
                    <a:pt x="508" y="803"/>
                  </a:lnTo>
                  <a:lnTo>
                    <a:pt x="503" y="803"/>
                  </a:lnTo>
                  <a:lnTo>
                    <a:pt x="499" y="803"/>
                  </a:lnTo>
                  <a:lnTo>
                    <a:pt x="495" y="801"/>
                  </a:lnTo>
                  <a:lnTo>
                    <a:pt x="491" y="801"/>
                  </a:lnTo>
                  <a:lnTo>
                    <a:pt x="488" y="799"/>
                  </a:lnTo>
                  <a:lnTo>
                    <a:pt x="484" y="799"/>
                  </a:lnTo>
                  <a:lnTo>
                    <a:pt x="480" y="801"/>
                  </a:lnTo>
                  <a:lnTo>
                    <a:pt x="476" y="803"/>
                  </a:lnTo>
                  <a:lnTo>
                    <a:pt x="476" y="807"/>
                  </a:lnTo>
                  <a:lnTo>
                    <a:pt x="476" y="810"/>
                  </a:lnTo>
                  <a:lnTo>
                    <a:pt x="474" y="814"/>
                  </a:lnTo>
                  <a:lnTo>
                    <a:pt x="473" y="816"/>
                  </a:lnTo>
                  <a:lnTo>
                    <a:pt x="473" y="820"/>
                  </a:lnTo>
                  <a:lnTo>
                    <a:pt x="471" y="824"/>
                  </a:lnTo>
                  <a:lnTo>
                    <a:pt x="471" y="827"/>
                  </a:lnTo>
                  <a:lnTo>
                    <a:pt x="473" y="833"/>
                  </a:lnTo>
                  <a:lnTo>
                    <a:pt x="476" y="835"/>
                  </a:lnTo>
                  <a:lnTo>
                    <a:pt x="478" y="837"/>
                  </a:lnTo>
                  <a:lnTo>
                    <a:pt x="482" y="839"/>
                  </a:lnTo>
                  <a:lnTo>
                    <a:pt x="484" y="843"/>
                  </a:lnTo>
                  <a:lnTo>
                    <a:pt x="484" y="846"/>
                  </a:lnTo>
                  <a:lnTo>
                    <a:pt x="482" y="848"/>
                  </a:lnTo>
                  <a:lnTo>
                    <a:pt x="482" y="852"/>
                  </a:lnTo>
                  <a:lnTo>
                    <a:pt x="480" y="856"/>
                  </a:lnTo>
                  <a:lnTo>
                    <a:pt x="478" y="858"/>
                  </a:lnTo>
                  <a:lnTo>
                    <a:pt x="474" y="861"/>
                  </a:lnTo>
                  <a:lnTo>
                    <a:pt x="474" y="865"/>
                  </a:lnTo>
                  <a:lnTo>
                    <a:pt x="473" y="867"/>
                  </a:lnTo>
                  <a:lnTo>
                    <a:pt x="471" y="871"/>
                  </a:lnTo>
                  <a:lnTo>
                    <a:pt x="467" y="873"/>
                  </a:lnTo>
                  <a:lnTo>
                    <a:pt x="465" y="877"/>
                  </a:lnTo>
                  <a:lnTo>
                    <a:pt x="463" y="878"/>
                  </a:lnTo>
                  <a:lnTo>
                    <a:pt x="461" y="882"/>
                  </a:lnTo>
                  <a:lnTo>
                    <a:pt x="457" y="884"/>
                  </a:lnTo>
                  <a:lnTo>
                    <a:pt x="456" y="886"/>
                  </a:lnTo>
                  <a:lnTo>
                    <a:pt x="452" y="888"/>
                  </a:lnTo>
                  <a:lnTo>
                    <a:pt x="450" y="892"/>
                  </a:lnTo>
                  <a:lnTo>
                    <a:pt x="446" y="894"/>
                  </a:lnTo>
                  <a:lnTo>
                    <a:pt x="442" y="896"/>
                  </a:lnTo>
                  <a:lnTo>
                    <a:pt x="439" y="897"/>
                  </a:lnTo>
                  <a:lnTo>
                    <a:pt x="433" y="897"/>
                  </a:lnTo>
                  <a:lnTo>
                    <a:pt x="429" y="897"/>
                  </a:lnTo>
                  <a:lnTo>
                    <a:pt x="423" y="897"/>
                  </a:lnTo>
                  <a:lnTo>
                    <a:pt x="420" y="897"/>
                  </a:lnTo>
                  <a:lnTo>
                    <a:pt x="416" y="897"/>
                  </a:lnTo>
                  <a:lnTo>
                    <a:pt x="410" y="897"/>
                  </a:lnTo>
                  <a:lnTo>
                    <a:pt x="406" y="896"/>
                  </a:lnTo>
                  <a:lnTo>
                    <a:pt x="405" y="894"/>
                  </a:lnTo>
                  <a:lnTo>
                    <a:pt x="401" y="894"/>
                  </a:lnTo>
                  <a:lnTo>
                    <a:pt x="397" y="892"/>
                  </a:lnTo>
                  <a:lnTo>
                    <a:pt x="395" y="888"/>
                  </a:lnTo>
                  <a:lnTo>
                    <a:pt x="393" y="882"/>
                  </a:lnTo>
                  <a:lnTo>
                    <a:pt x="391" y="878"/>
                  </a:lnTo>
                  <a:lnTo>
                    <a:pt x="391" y="877"/>
                  </a:lnTo>
                  <a:lnTo>
                    <a:pt x="389" y="871"/>
                  </a:lnTo>
                  <a:lnTo>
                    <a:pt x="388" y="867"/>
                  </a:lnTo>
                  <a:lnTo>
                    <a:pt x="386" y="863"/>
                  </a:lnTo>
                  <a:lnTo>
                    <a:pt x="384" y="860"/>
                  </a:lnTo>
                  <a:lnTo>
                    <a:pt x="380" y="858"/>
                  </a:lnTo>
                  <a:lnTo>
                    <a:pt x="378" y="856"/>
                  </a:lnTo>
                  <a:lnTo>
                    <a:pt x="374" y="854"/>
                  </a:lnTo>
                  <a:lnTo>
                    <a:pt x="371" y="852"/>
                  </a:lnTo>
                  <a:lnTo>
                    <a:pt x="369" y="850"/>
                  </a:lnTo>
                  <a:lnTo>
                    <a:pt x="365" y="848"/>
                  </a:lnTo>
                  <a:lnTo>
                    <a:pt x="361" y="846"/>
                  </a:lnTo>
                  <a:lnTo>
                    <a:pt x="359" y="844"/>
                  </a:lnTo>
                  <a:lnTo>
                    <a:pt x="355" y="843"/>
                  </a:lnTo>
                  <a:lnTo>
                    <a:pt x="352" y="841"/>
                  </a:lnTo>
                  <a:lnTo>
                    <a:pt x="350" y="837"/>
                  </a:lnTo>
                  <a:lnTo>
                    <a:pt x="348" y="835"/>
                  </a:lnTo>
                  <a:lnTo>
                    <a:pt x="346" y="831"/>
                  </a:lnTo>
                  <a:lnTo>
                    <a:pt x="342" y="827"/>
                  </a:lnTo>
                  <a:lnTo>
                    <a:pt x="340" y="826"/>
                  </a:lnTo>
                  <a:lnTo>
                    <a:pt x="338" y="822"/>
                  </a:lnTo>
                  <a:lnTo>
                    <a:pt x="335" y="820"/>
                  </a:lnTo>
                  <a:lnTo>
                    <a:pt x="331" y="820"/>
                  </a:lnTo>
                  <a:lnTo>
                    <a:pt x="327" y="818"/>
                  </a:lnTo>
                  <a:lnTo>
                    <a:pt x="321" y="818"/>
                  </a:lnTo>
                  <a:lnTo>
                    <a:pt x="318" y="818"/>
                  </a:lnTo>
                  <a:lnTo>
                    <a:pt x="312" y="818"/>
                  </a:lnTo>
                  <a:lnTo>
                    <a:pt x="308" y="818"/>
                  </a:lnTo>
                  <a:lnTo>
                    <a:pt x="304" y="820"/>
                  </a:lnTo>
                  <a:lnTo>
                    <a:pt x="299" y="818"/>
                  </a:lnTo>
                  <a:lnTo>
                    <a:pt x="295" y="820"/>
                  </a:lnTo>
                  <a:lnTo>
                    <a:pt x="289" y="820"/>
                  </a:lnTo>
                  <a:lnTo>
                    <a:pt x="286" y="820"/>
                  </a:lnTo>
                  <a:lnTo>
                    <a:pt x="280" y="818"/>
                  </a:lnTo>
                  <a:lnTo>
                    <a:pt x="276" y="820"/>
                  </a:lnTo>
                  <a:lnTo>
                    <a:pt x="270" y="820"/>
                  </a:lnTo>
                  <a:lnTo>
                    <a:pt x="267" y="820"/>
                  </a:lnTo>
                  <a:lnTo>
                    <a:pt x="263" y="818"/>
                  </a:lnTo>
                  <a:lnTo>
                    <a:pt x="257" y="818"/>
                  </a:lnTo>
                  <a:lnTo>
                    <a:pt x="253" y="820"/>
                  </a:lnTo>
                  <a:lnTo>
                    <a:pt x="248" y="820"/>
                  </a:lnTo>
                  <a:lnTo>
                    <a:pt x="244" y="820"/>
                  </a:lnTo>
                  <a:lnTo>
                    <a:pt x="238" y="820"/>
                  </a:lnTo>
                  <a:lnTo>
                    <a:pt x="235" y="820"/>
                  </a:lnTo>
                  <a:lnTo>
                    <a:pt x="231" y="820"/>
                  </a:lnTo>
                  <a:lnTo>
                    <a:pt x="225" y="818"/>
                  </a:lnTo>
                  <a:lnTo>
                    <a:pt x="221" y="818"/>
                  </a:lnTo>
                  <a:lnTo>
                    <a:pt x="218" y="816"/>
                  </a:lnTo>
                  <a:lnTo>
                    <a:pt x="214" y="816"/>
                  </a:lnTo>
                  <a:lnTo>
                    <a:pt x="210" y="814"/>
                  </a:lnTo>
                  <a:lnTo>
                    <a:pt x="208" y="814"/>
                  </a:lnTo>
                  <a:lnTo>
                    <a:pt x="206" y="814"/>
                  </a:lnTo>
                  <a:lnTo>
                    <a:pt x="202" y="814"/>
                  </a:lnTo>
                  <a:lnTo>
                    <a:pt x="199" y="812"/>
                  </a:lnTo>
                  <a:lnTo>
                    <a:pt x="193" y="812"/>
                  </a:lnTo>
                  <a:lnTo>
                    <a:pt x="189" y="812"/>
                  </a:lnTo>
                  <a:lnTo>
                    <a:pt x="185" y="810"/>
                  </a:lnTo>
                  <a:lnTo>
                    <a:pt x="182" y="809"/>
                  </a:lnTo>
                  <a:lnTo>
                    <a:pt x="178" y="809"/>
                  </a:lnTo>
                  <a:lnTo>
                    <a:pt x="174" y="807"/>
                  </a:lnTo>
                  <a:lnTo>
                    <a:pt x="172" y="805"/>
                  </a:lnTo>
                  <a:lnTo>
                    <a:pt x="168" y="803"/>
                  </a:lnTo>
                  <a:lnTo>
                    <a:pt x="166" y="799"/>
                  </a:lnTo>
                  <a:lnTo>
                    <a:pt x="165" y="797"/>
                  </a:lnTo>
                  <a:lnTo>
                    <a:pt x="163" y="793"/>
                  </a:lnTo>
                  <a:lnTo>
                    <a:pt x="159" y="792"/>
                  </a:lnTo>
                  <a:lnTo>
                    <a:pt x="157" y="788"/>
                  </a:lnTo>
                  <a:lnTo>
                    <a:pt x="153" y="788"/>
                  </a:lnTo>
                  <a:lnTo>
                    <a:pt x="149" y="786"/>
                  </a:lnTo>
                  <a:lnTo>
                    <a:pt x="144" y="788"/>
                  </a:lnTo>
                  <a:lnTo>
                    <a:pt x="138" y="788"/>
                  </a:lnTo>
                  <a:lnTo>
                    <a:pt x="132" y="790"/>
                  </a:lnTo>
                  <a:lnTo>
                    <a:pt x="129" y="790"/>
                  </a:lnTo>
                  <a:lnTo>
                    <a:pt x="123" y="790"/>
                  </a:lnTo>
                  <a:lnTo>
                    <a:pt x="119" y="790"/>
                  </a:lnTo>
                  <a:lnTo>
                    <a:pt x="115" y="790"/>
                  </a:lnTo>
                  <a:lnTo>
                    <a:pt x="112" y="788"/>
                  </a:lnTo>
                  <a:lnTo>
                    <a:pt x="108" y="788"/>
                  </a:lnTo>
                  <a:lnTo>
                    <a:pt x="102" y="788"/>
                  </a:lnTo>
                  <a:lnTo>
                    <a:pt x="98" y="786"/>
                  </a:lnTo>
                  <a:lnTo>
                    <a:pt x="95" y="786"/>
                  </a:lnTo>
                  <a:lnTo>
                    <a:pt x="89" y="786"/>
                  </a:lnTo>
                  <a:lnTo>
                    <a:pt x="85" y="786"/>
                  </a:lnTo>
                  <a:lnTo>
                    <a:pt x="81" y="786"/>
                  </a:lnTo>
                  <a:lnTo>
                    <a:pt x="78" y="786"/>
                  </a:lnTo>
                  <a:lnTo>
                    <a:pt x="72" y="786"/>
                  </a:lnTo>
                  <a:lnTo>
                    <a:pt x="68" y="784"/>
                  </a:lnTo>
                  <a:lnTo>
                    <a:pt x="63" y="784"/>
                  </a:lnTo>
                  <a:lnTo>
                    <a:pt x="59" y="784"/>
                  </a:lnTo>
                  <a:lnTo>
                    <a:pt x="55" y="784"/>
                  </a:lnTo>
                  <a:lnTo>
                    <a:pt x="53" y="784"/>
                  </a:lnTo>
                  <a:lnTo>
                    <a:pt x="51" y="784"/>
                  </a:lnTo>
                  <a:lnTo>
                    <a:pt x="47" y="782"/>
                  </a:lnTo>
                  <a:lnTo>
                    <a:pt x="44" y="780"/>
                  </a:lnTo>
                  <a:lnTo>
                    <a:pt x="42" y="776"/>
                  </a:lnTo>
                  <a:lnTo>
                    <a:pt x="40" y="773"/>
                  </a:lnTo>
                  <a:lnTo>
                    <a:pt x="38" y="769"/>
                  </a:lnTo>
                  <a:lnTo>
                    <a:pt x="38" y="763"/>
                  </a:lnTo>
                  <a:lnTo>
                    <a:pt x="36" y="759"/>
                  </a:lnTo>
                  <a:lnTo>
                    <a:pt x="34" y="756"/>
                  </a:lnTo>
                  <a:lnTo>
                    <a:pt x="32" y="752"/>
                  </a:lnTo>
                  <a:lnTo>
                    <a:pt x="30" y="748"/>
                  </a:lnTo>
                  <a:lnTo>
                    <a:pt x="29" y="744"/>
                  </a:lnTo>
                  <a:lnTo>
                    <a:pt x="29" y="739"/>
                  </a:lnTo>
                  <a:lnTo>
                    <a:pt x="30" y="737"/>
                  </a:lnTo>
                  <a:lnTo>
                    <a:pt x="30" y="733"/>
                  </a:lnTo>
                  <a:lnTo>
                    <a:pt x="32" y="729"/>
                  </a:lnTo>
                  <a:lnTo>
                    <a:pt x="32" y="725"/>
                  </a:lnTo>
                  <a:lnTo>
                    <a:pt x="30" y="720"/>
                  </a:lnTo>
                  <a:lnTo>
                    <a:pt x="29" y="718"/>
                  </a:lnTo>
                  <a:lnTo>
                    <a:pt x="27" y="714"/>
                  </a:lnTo>
                  <a:lnTo>
                    <a:pt x="23" y="710"/>
                  </a:lnTo>
                  <a:lnTo>
                    <a:pt x="23" y="707"/>
                  </a:lnTo>
                  <a:lnTo>
                    <a:pt x="21" y="703"/>
                  </a:lnTo>
                  <a:lnTo>
                    <a:pt x="21" y="699"/>
                  </a:lnTo>
                  <a:lnTo>
                    <a:pt x="23" y="695"/>
                  </a:lnTo>
                  <a:lnTo>
                    <a:pt x="23" y="691"/>
                  </a:lnTo>
                  <a:lnTo>
                    <a:pt x="21" y="686"/>
                  </a:lnTo>
                  <a:lnTo>
                    <a:pt x="19" y="682"/>
                  </a:lnTo>
                  <a:lnTo>
                    <a:pt x="17" y="680"/>
                  </a:lnTo>
                  <a:lnTo>
                    <a:pt x="15" y="676"/>
                  </a:lnTo>
                  <a:lnTo>
                    <a:pt x="13" y="673"/>
                  </a:lnTo>
                  <a:lnTo>
                    <a:pt x="13" y="669"/>
                  </a:lnTo>
                  <a:lnTo>
                    <a:pt x="15" y="665"/>
                  </a:lnTo>
                  <a:lnTo>
                    <a:pt x="15" y="661"/>
                  </a:lnTo>
                  <a:lnTo>
                    <a:pt x="13" y="656"/>
                  </a:lnTo>
                  <a:lnTo>
                    <a:pt x="12" y="652"/>
                  </a:lnTo>
                  <a:lnTo>
                    <a:pt x="10" y="648"/>
                  </a:lnTo>
                  <a:lnTo>
                    <a:pt x="8" y="644"/>
                  </a:lnTo>
                  <a:lnTo>
                    <a:pt x="6" y="640"/>
                  </a:lnTo>
                  <a:lnTo>
                    <a:pt x="4" y="639"/>
                  </a:lnTo>
                  <a:lnTo>
                    <a:pt x="0" y="637"/>
                  </a:lnTo>
                  <a:lnTo>
                    <a:pt x="2" y="614"/>
                  </a:lnTo>
                  <a:lnTo>
                    <a:pt x="0" y="612"/>
                  </a:lnTo>
                  <a:lnTo>
                    <a:pt x="0" y="608"/>
                  </a:lnTo>
                  <a:lnTo>
                    <a:pt x="0" y="606"/>
                  </a:lnTo>
                  <a:lnTo>
                    <a:pt x="0" y="605"/>
                  </a:lnTo>
                  <a:lnTo>
                    <a:pt x="2" y="603"/>
                  </a:lnTo>
                  <a:lnTo>
                    <a:pt x="4" y="603"/>
                  </a:lnTo>
                  <a:lnTo>
                    <a:pt x="4" y="601"/>
                  </a:lnTo>
                  <a:lnTo>
                    <a:pt x="6" y="601"/>
                  </a:lnTo>
                  <a:lnTo>
                    <a:pt x="12" y="601"/>
                  </a:lnTo>
                  <a:lnTo>
                    <a:pt x="15" y="601"/>
                  </a:lnTo>
                  <a:lnTo>
                    <a:pt x="19" y="601"/>
                  </a:lnTo>
                  <a:lnTo>
                    <a:pt x="21" y="597"/>
                  </a:lnTo>
                  <a:lnTo>
                    <a:pt x="23" y="595"/>
                  </a:lnTo>
                  <a:lnTo>
                    <a:pt x="25" y="591"/>
                  </a:lnTo>
                  <a:lnTo>
                    <a:pt x="27" y="589"/>
                  </a:lnTo>
                  <a:lnTo>
                    <a:pt x="29" y="589"/>
                  </a:lnTo>
                  <a:lnTo>
                    <a:pt x="34" y="589"/>
                  </a:lnTo>
                  <a:lnTo>
                    <a:pt x="36" y="589"/>
                  </a:lnTo>
                  <a:lnTo>
                    <a:pt x="38" y="589"/>
                  </a:lnTo>
                  <a:lnTo>
                    <a:pt x="44" y="589"/>
                  </a:lnTo>
                  <a:lnTo>
                    <a:pt x="46" y="589"/>
                  </a:lnTo>
                  <a:lnTo>
                    <a:pt x="47" y="589"/>
                  </a:lnTo>
                  <a:lnTo>
                    <a:pt x="51" y="589"/>
                  </a:lnTo>
                  <a:lnTo>
                    <a:pt x="55" y="589"/>
                  </a:lnTo>
                  <a:lnTo>
                    <a:pt x="59" y="589"/>
                  </a:lnTo>
                  <a:lnTo>
                    <a:pt x="59" y="593"/>
                  </a:lnTo>
                  <a:lnTo>
                    <a:pt x="61" y="595"/>
                  </a:lnTo>
                  <a:lnTo>
                    <a:pt x="63" y="597"/>
                  </a:lnTo>
                  <a:lnTo>
                    <a:pt x="66" y="597"/>
                  </a:lnTo>
                  <a:lnTo>
                    <a:pt x="68" y="599"/>
                  </a:lnTo>
                  <a:lnTo>
                    <a:pt x="68" y="601"/>
                  </a:lnTo>
                  <a:lnTo>
                    <a:pt x="70" y="603"/>
                  </a:lnTo>
                  <a:lnTo>
                    <a:pt x="74" y="605"/>
                  </a:lnTo>
                  <a:lnTo>
                    <a:pt x="76" y="605"/>
                  </a:lnTo>
                  <a:lnTo>
                    <a:pt x="76" y="603"/>
                  </a:lnTo>
                  <a:lnTo>
                    <a:pt x="78" y="599"/>
                  </a:lnTo>
                  <a:lnTo>
                    <a:pt x="81" y="597"/>
                  </a:lnTo>
                  <a:lnTo>
                    <a:pt x="85" y="597"/>
                  </a:lnTo>
                  <a:lnTo>
                    <a:pt x="89" y="597"/>
                  </a:lnTo>
                  <a:lnTo>
                    <a:pt x="95" y="597"/>
                  </a:lnTo>
                  <a:lnTo>
                    <a:pt x="97" y="595"/>
                  </a:lnTo>
                  <a:lnTo>
                    <a:pt x="98" y="595"/>
                  </a:lnTo>
                  <a:lnTo>
                    <a:pt x="100" y="593"/>
                  </a:lnTo>
                  <a:lnTo>
                    <a:pt x="104" y="593"/>
                  </a:lnTo>
                  <a:lnTo>
                    <a:pt x="110" y="591"/>
                  </a:lnTo>
                  <a:lnTo>
                    <a:pt x="114" y="589"/>
                  </a:lnTo>
                  <a:lnTo>
                    <a:pt x="115" y="589"/>
                  </a:lnTo>
                  <a:lnTo>
                    <a:pt x="117" y="588"/>
                  </a:lnTo>
                  <a:lnTo>
                    <a:pt x="119" y="586"/>
                  </a:lnTo>
                  <a:lnTo>
                    <a:pt x="123" y="584"/>
                  </a:lnTo>
                  <a:lnTo>
                    <a:pt x="125" y="582"/>
                  </a:lnTo>
                  <a:lnTo>
                    <a:pt x="125" y="580"/>
                  </a:lnTo>
                  <a:lnTo>
                    <a:pt x="125" y="578"/>
                  </a:lnTo>
                  <a:lnTo>
                    <a:pt x="123" y="578"/>
                  </a:lnTo>
                  <a:lnTo>
                    <a:pt x="119" y="578"/>
                  </a:lnTo>
                  <a:lnTo>
                    <a:pt x="114" y="578"/>
                  </a:lnTo>
                  <a:lnTo>
                    <a:pt x="110" y="578"/>
                  </a:lnTo>
                  <a:lnTo>
                    <a:pt x="104" y="578"/>
                  </a:lnTo>
                  <a:lnTo>
                    <a:pt x="100" y="580"/>
                  </a:lnTo>
                  <a:lnTo>
                    <a:pt x="95" y="578"/>
                  </a:lnTo>
                  <a:lnTo>
                    <a:pt x="89" y="578"/>
                  </a:lnTo>
                  <a:lnTo>
                    <a:pt x="83" y="578"/>
                  </a:lnTo>
                  <a:lnTo>
                    <a:pt x="81" y="578"/>
                  </a:lnTo>
                  <a:lnTo>
                    <a:pt x="78" y="576"/>
                  </a:lnTo>
                  <a:lnTo>
                    <a:pt x="74" y="576"/>
                  </a:lnTo>
                  <a:lnTo>
                    <a:pt x="68" y="576"/>
                  </a:lnTo>
                  <a:lnTo>
                    <a:pt x="66" y="572"/>
                  </a:lnTo>
                  <a:lnTo>
                    <a:pt x="64" y="571"/>
                  </a:lnTo>
                  <a:lnTo>
                    <a:pt x="63" y="571"/>
                  </a:lnTo>
                  <a:lnTo>
                    <a:pt x="61" y="572"/>
                  </a:lnTo>
                  <a:lnTo>
                    <a:pt x="61" y="576"/>
                  </a:lnTo>
                  <a:lnTo>
                    <a:pt x="59" y="574"/>
                  </a:lnTo>
                  <a:lnTo>
                    <a:pt x="55" y="572"/>
                  </a:lnTo>
                  <a:lnTo>
                    <a:pt x="53" y="571"/>
                  </a:lnTo>
                  <a:lnTo>
                    <a:pt x="49" y="569"/>
                  </a:lnTo>
                  <a:lnTo>
                    <a:pt x="47" y="567"/>
                  </a:lnTo>
                  <a:lnTo>
                    <a:pt x="44" y="565"/>
                  </a:lnTo>
                  <a:lnTo>
                    <a:pt x="40" y="565"/>
                  </a:lnTo>
                  <a:lnTo>
                    <a:pt x="38" y="563"/>
                  </a:lnTo>
                  <a:lnTo>
                    <a:pt x="36" y="559"/>
                  </a:lnTo>
                  <a:lnTo>
                    <a:pt x="36" y="557"/>
                  </a:lnTo>
                  <a:lnTo>
                    <a:pt x="36" y="555"/>
                  </a:lnTo>
                  <a:lnTo>
                    <a:pt x="38" y="552"/>
                  </a:lnTo>
                  <a:lnTo>
                    <a:pt x="40" y="550"/>
                  </a:lnTo>
                  <a:lnTo>
                    <a:pt x="42" y="548"/>
                  </a:lnTo>
                  <a:lnTo>
                    <a:pt x="47" y="546"/>
                  </a:lnTo>
                  <a:lnTo>
                    <a:pt x="51" y="544"/>
                  </a:lnTo>
                  <a:lnTo>
                    <a:pt x="55" y="544"/>
                  </a:lnTo>
                  <a:lnTo>
                    <a:pt x="57" y="542"/>
                  </a:lnTo>
                  <a:lnTo>
                    <a:pt x="61" y="540"/>
                  </a:lnTo>
                  <a:lnTo>
                    <a:pt x="61" y="538"/>
                  </a:lnTo>
                  <a:lnTo>
                    <a:pt x="63" y="538"/>
                  </a:lnTo>
                  <a:lnTo>
                    <a:pt x="64" y="537"/>
                  </a:lnTo>
                  <a:lnTo>
                    <a:pt x="66" y="535"/>
                  </a:lnTo>
                  <a:lnTo>
                    <a:pt x="70" y="535"/>
                  </a:lnTo>
                  <a:lnTo>
                    <a:pt x="72" y="535"/>
                  </a:lnTo>
                  <a:lnTo>
                    <a:pt x="74" y="533"/>
                  </a:lnTo>
                  <a:lnTo>
                    <a:pt x="72" y="533"/>
                  </a:lnTo>
                  <a:lnTo>
                    <a:pt x="70" y="531"/>
                  </a:lnTo>
                  <a:lnTo>
                    <a:pt x="68" y="531"/>
                  </a:lnTo>
                  <a:lnTo>
                    <a:pt x="66" y="531"/>
                  </a:lnTo>
                  <a:lnTo>
                    <a:pt x="64" y="529"/>
                  </a:lnTo>
                  <a:lnTo>
                    <a:pt x="64" y="527"/>
                  </a:lnTo>
                  <a:lnTo>
                    <a:pt x="66" y="527"/>
                  </a:lnTo>
                  <a:lnTo>
                    <a:pt x="68" y="527"/>
                  </a:lnTo>
                  <a:lnTo>
                    <a:pt x="72" y="527"/>
                  </a:lnTo>
                  <a:lnTo>
                    <a:pt x="74" y="525"/>
                  </a:lnTo>
                  <a:lnTo>
                    <a:pt x="76" y="525"/>
                  </a:lnTo>
                  <a:lnTo>
                    <a:pt x="76" y="523"/>
                  </a:lnTo>
                  <a:lnTo>
                    <a:pt x="74" y="521"/>
                  </a:lnTo>
                  <a:lnTo>
                    <a:pt x="74" y="520"/>
                  </a:lnTo>
                  <a:lnTo>
                    <a:pt x="76" y="518"/>
                  </a:lnTo>
                  <a:lnTo>
                    <a:pt x="78" y="514"/>
                  </a:lnTo>
                  <a:lnTo>
                    <a:pt x="80" y="512"/>
                  </a:lnTo>
                  <a:lnTo>
                    <a:pt x="81" y="510"/>
                  </a:lnTo>
                  <a:lnTo>
                    <a:pt x="83" y="508"/>
                  </a:lnTo>
                  <a:lnTo>
                    <a:pt x="85" y="504"/>
                  </a:lnTo>
                  <a:lnTo>
                    <a:pt x="87" y="501"/>
                  </a:lnTo>
                  <a:lnTo>
                    <a:pt x="89" y="499"/>
                  </a:lnTo>
                  <a:lnTo>
                    <a:pt x="91" y="499"/>
                  </a:lnTo>
                  <a:lnTo>
                    <a:pt x="95" y="501"/>
                  </a:lnTo>
                  <a:lnTo>
                    <a:pt x="98" y="501"/>
                  </a:lnTo>
                  <a:lnTo>
                    <a:pt x="106" y="501"/>
                  </a:lnTo>
                  <a:lnTo>
                    <a:pt x="112" y="501"/>
                  </a:lnTo>
                  <a:lnTo>
                    <a:pt x="114" y="499"/>
                  </a:lnTo>
                  <a:lnTo>
                    <a:pt x="117" y="499"/>
                  </a:lnTo>
                  <a:lnTo>
                    <a:pt x="119" y="501"/>
                  </a:lnTo>
                  <a:lnTo>
                    <a:pt x="123" y="501"/>
                  </a:lnTo>
                  <a:lnTo>
                    <a:pt x="125" y="501"/>
                  </a:lnTo>
                  <a:lnTo>
                    <a:pt x="129" y="499"/>
                  </a:lnTo>
                  <a:lnTo>
                    <a:pt x="131" y="499"/>
                  </a:lnTo>
                  <a:lnTo>
                    <a:pt x="132" y="497"/>
                  </a:lnTo>
                  <a:lnTo>
                    <a:pt x="136" y="497"/>
                  </a:lnTo>
                  <a:lnTo>
                    <a:pt x="138" y="497"/>
                  </a:lnTo>
                  <a:lnTo>
                    <a:pt x="142" y="499"/>
                  </a:lnTo>
                  <a:lnTo>
                    <a:pt x="144" y="499"/>
                  </a:lnTo>
                  <a:lnTo>
                    <a:pt x="148" y="501"/>
                  </a:lnTo>
                  <a:lnTo>
                    <a:pt x="151" y="501"/>
                  </a:lnTo>
                  <a:lnTo>
                    <a:pt x="153" y="499"/>
                  </a:lnTo>
                  <a:lnTo>
                    <a:pt x="155" y="497"/>
                  </a:lnTo>
                  <a:lnTo>
                    <a:pt x="157" y="495"/>
                  </a:lnTo>
                  <a:lnTo>
                    <a:pt x="157" y="493"/>
                  </a:lnTo>
                  <a:lnTo>
                    <a:pt x="159" y="491"/>
                  </a:lnTo>
                  <a:lnTo>
                    <a:pt x="159" y="489"/>
                  </a:lnTo>
                  <a:lnTo>
                    <a:pt x="161" y="487"/>
                  </a:lnTo>
                  <a:lnTo>
                    <a:pt x="165" y="486"/>
                  </a:lnTo>
                  <a:lnTo>
                    <a:pt x="166" y="486"/>
                  </a:lnTo>
                  <a:lnTo>
                    <a:pt x="168" y="484"/>
                  </a:lnTo>
                  <a:lnTo>
                    <a:pt x="168" y="482"/>
                  </a:lnTo>
                  <a:lnTo>
                    <a:pt x="170" y="482"/>
                  </a:lnTo>
                  <a:lnTo>
                    <a:pt x="172" y="482"/>
                  </a:lnTo>
                  <a:lnTo>
                    <a:pt x="176" y="482"/>
                  </a:lnTo>
                  <a:lnTo>
                    <a:pt x="178" y="484"/>
                  </a:lnTo>
                  <a:lnTo>
                    <a:pt x="182" y="484"/>
                  </a:lnTo>
                  <a:lnTo>
                    <a:pt x="185" y="484"/>
                  </a:lnTo>
                  <a:lnTo>
                    <a:pt x="189" y="484"/>
                  </a:lnTo>
                  <a:lnTo>
                    <a:pt x="195" y="484"/>
                  </a:lnTo>
                  <a:lnTo>
                    <a:pt x="199" y="484"/>
                  </a:lnTo>
                  <a:lnTo>
                    <a:pt x="202" y="486"/>
                  </a:lnTo>
                  <a:lnTo>
                    <a:pt x="204" y="484"/>
                  </a:lnTo>
                  <a:lnTo>
                    <a:pt x="208" y="484"/>
                  </a:lnTo>
                  <a:lnTo>
                    <a:pt x="210" y="482"/>
                  </a:lnTo>
                  <a:lnTo>
                    <a:pt x="212" y="484"/>
                  </a:lnTo>
                  <a:lnTo>
                    <a:pt x="214" y="486"/>
                  </a:lnTo>
                  <a:lnTo>
                    <a:pt x="216" y="489"/>
                  </a:lnTo>
                  <a:lnTo>
                    <a:pt x="218" y="489"/>
                  </a:lnTo>
                  <a:lnTo>
                    <a:pt x="219" y="487"/>
                  </a:lnTo>
                  <a:lnTo>
                    <a:pt x="219" y="484"/>
                  </a:lnTo>
                  <a:lnTo>
                    <a:pt x="219" y="480"/>
                  </a:lnTo>
                  <a:lnTo>
                    <a:pt x="221" y="476"/>
                  </a:lnTo>
                  <a:lnTo>
                    <a:pt x="221" y="472"/>
                  </a:lnTo>
                  <a:lnTo>
                    <a:pt x="221" y="470"/>
                  </a:lnTo>
                  <a:lnTo>
                    <a:pt x="219" y="467"/>
                  </a:lnTo>
                  <a:lnTo>
                    <a:pt x="218" y="463"/>
                  </a:lnTo>
                  <a:lnTo>
                    <a:pt x="214" y="459"/>
                  </a:lnTo>
                  <a:lnTo>
                    <a:pt x="212" y="455"/>
                  </a:lnTo>
                  <a:lnTo>
                    <a:pt x="210" y="453"/>
                  </a:lnTo>
                  <a:lnTo>
                    <a:pt x="208" y="452"/>
                  </a:lnTo>
                  <a:lnTo>
                    <a:pt x="206" y="450"/>
                  </a:lnTo>
                  <a:lnTo>
                    <a:pt x="202" y="452"/>
                  </a:lnTo>
                  <a:lnTo>
                    <a:pt x="200" y="450"/>
                  </a:lnTo>
                  <a:lnTo>
                    <a:pt x="199" y="448"/>
                  </a:lnTo>
                  <a:lnTo>
                    <a:pt x="197" y="446"/>
                  </a:lnTo>
                  <a:lnTo>
                    <a:pt x="193" y="446"/>
                  </a:lnTo>
                  <a:lnTo>
                    <a:pt x="191" y="444"/>
                  </a:lnTo>
                  <a:lnTo>
                    <a:pt x="191" y="440"/>
                  </a:lnTo>
                  <a:lnTo>
                    <a:pt x="189" y="440"/>
                  </a:lnTo>
                  <a:lnTo>
                    <a:pt x="185" y="440"/>
                  </a:lnTo>
                  <a:lnTo>
                    <a:pt x="183" y="440"/>
                  </a:lnTo>
                  <a:lnTo>
                    <a:pt x="182" y="440"/>
                  </a:lnTo>
                  <a:lnTo>
                    <a:pt x="178" y="440"/>
                  </a:lnTo>
                  <a:lnTo>
                    <a:pt x="178" y="438"/>
                  </a:lnTo>
                  <a:lnTo>
                    <a:pt x="176" y="438"/>
                  </a:lnTo>
                  <a:lnTo>
                    <a:pt x="176" y="436"/>
                  </a:lnTo>
                  <a:lnTo>
                    <a:pt x="178" y="435"/>
                  </a:lnTo>
                  <a:lnTo>
                    <a:pt x="180" y="433"/>
                  </a:lnTo>
                  <a:lnTo>
                    <a:pt x="185" y="431"/>
                  </a:lnTo>
                  <a:lnTo>
                    <a:pt x="187" y="431"/>
                  </a:lnTo>
                  <a:lnTo>
                    <a:pt x="189" y="429"/>
                  </a:lnTo>
                  <a:lnTo>
                    <a:pt x="191" y="425"/>
                  </a:lnTo>
                  <a:lnTo>
                    <a:pt x="191" y="423"/>
                  </a:lnTo>
                  <a:lnTo>
                    <a:pt x="191" y="419"/>
                  </a:lnTo>
                  <a:lnTo>
                    <a:pt x="191" y="418"/>
                  </a:lnTo>
                  <a:lnTo>
                    <a:pt x="191" y="416"/>
                  </a:lnTo>
                  <a:lnTo>
                    <a:pt x="187" y="410"/>
                  </a:lnTo>
                  <a:lnTo>
                    <a:pt x="189" y="397"/>
                  </a:lnTo>
                  <a:lnTo>
                    <a:pt x="191" y="389"/>
                  </a:lnTo>
                  <a:lnTo>
                    <a:pt x="193" y="385"/>
                  </a:lnTo>
                  <a:lnTo>
                    <a:pt x="197" y="384"/>
                  </a:lnTo>
                  <a:lnTo>
                    <a:pt x="199" y="380"/>
                  </a:lnTo>
                  <a:lnTo>
                    <a:pt x="202" y="376"/>
                  </a:lnTo>
                  <a:lnTo>
                    <a:pt x="202" y="374"/>
                  </a:lnTo>
                  <a:lnTo>
                    <a:pt x="204" y="370"/>
                  </a:lnTo>
                  <a:lnTo>
                    <a:pt x="208" y="368"/>
                  </a:lnTo>
                  <a:lnTo>
                    <a:pt x="210" y="368"/>
                  </a:lnTo>
                  <a:lnTo>
                    <a:pt x="212" y="365"/>
                  </a:lnTo>
                  <a:lnTo>
                    <a:pt x="219" y="359"/>
                  </a:lnTo>
                  <a:lnTo>
                    <a:pt x="223" y="357"/>
                  </a:lnTo>
                  <a:lnTo>
                    <a:pt x="227" y="359"/>
                  </a:lnTo>
                  <a:lnTo>
                    <a:pt x="231" y="361"/>
                  </a:lnTo>
                  <a:lnTo>
                    <a:pt x="233" y="361"/>
                  </a:lnTo>
                  <a:lnTo>
                    <a:pt x="236" y="363"/>
                  </a:lnTo>
                  <a:lnTo>
                    <a:pt x="240" y="363"/>
                  </a:lnTo>
                  <a:lnTo>
                    <a:pt x="242" y="363"/>
                  </a:lnTo>
                  <a:lnTo>
                    <a:pt x="244" y="361"/>
                  </a:lnTo>
                  <a:lnTo>
                    <a:pt x="244" y="359"/>
                  </a:lnTo>
                  <a:lnTo>
                    <a:pt x="246" y="355"/>
                  </a:lnTo>
                  <a:lnTo>
                    <a:pt x="248" y="355"/>
                  </a:lnTo>
                  <a:lnTo>
                    <a:pt x="250" y="351"/>
                  </a:lnTo>
                  <a:lnTo>
                    <a:pt x="248" y="349"/>
                  </a:lnTo>
                  <a:lnTo>
                    <a:pt x="250" y="349"/>
                  </a:lnTo>
                  <a:lnTo>
                    <a:pt x="252" y="346"/>
                  </a:lnTo>
                  <a:lnTo>
                    <a:pt x="250" y="344"/>
                  </a:lnTo>
                  <a:lnTo>
                    <a:pt x="248" y="340"/>
                  </a:lnTo>
                  <a:lnTo>
                    <a:pt x="244" y="338"/>
                  </a:lnTo>
                  <a:lnTo>
                    <a:pt x="242" y="334"/>
                  </a:lnTo>
                  <a:lnTo>
                    <a:pt x="240" y="332"/>
                  </a:lnTo>
                  <a:lnTo>
                    <a:pt x="236" y="331"/>
                  </a:lnTo>
                  <a:lnTo>
                    <a:pt x="235" y="327"/>
                  </a:lnTo>
                  <a:lnTo>
                    <a:pt x="233" y="325"/>
                  </a:lnTo>
                  <a:lnTo>
                    <a:pt x="233" y="323"/>
                  </a:lnTo>
                  <a:lnTo>
                    <a:pt x="233" y="319"/>
                  </a:lnTo>
                  <a:lnTo>
                    <a:pt x="235" y="315"/>
                  </a:lnTo>
                  <a:lnTo>
                    <a:pt x="235" y="314"/>
                  </a:lnTo>
                  <a:lnTo>
                    <a:pt x="235" y="308"/>
                  </a:lnTo>
                  <a:lnTo>
                    <a:pt x="236" y="304"/>
                  </a:lnTo>
                  <a:lnTo>
                    <a:pt x="238" y="300"/>
                  </a:lnTo>
                  <a:lnTo>
                    <a:pt x="238" y="297"/>
                  </a:lnTo>
                  <a:lnTo>
                    <a:pt x="236" y="293"/>
                  </a:lnTo>
                  <a:lnTo>
                    <a:pt x="233" y="291"/>
                  </a:lnTo>
                  <a:lnTo>
                    <a:pt x="229" y="289"/>
                  </a:lnTo>
                  <a:lnTo>
                    <a:pt x="225" y="287"/>
                  </a:lnTo>
                  <a:lnTo>
                    <a:pt x="221" y="285"/>
                  </a:lnTo>
                  <a:lnTo>
                    <a:pt x="218" y="283"/>
                  </a:lnTo>
                  <a:lnTo>
                    <a:pt x="219" y="281"/>
                  </a:lnTo>
                  <a:lnTo>
                    <a:pt x="221" y="278"/>
                  </a:lnTo>
                  <a:lnTo>
                    <a:pt x="223" y="276"/>
                  </a:lnTo>
                  <a:lnTo>
                    <a:pt x="227" y="274"/>
                  </a:lnTo>
                  <a:lnTo>
                    <a:pt x="229" y="272"/>
                  </a:lnTo>
                  <a:lnTo>
                    <a:pt x="231" y="272"/>
                  </a:lnTo>
                  <a:lnTo>
                    <a:pt x="233" y="274"/>
                  </a:lnTo>
                  <a:lnTo>
                    <a:pt x="235" y="276"/>
                  </a:lnTo>
                  <a:lnTo>
                    <a:pt x="238" y="278"/>
                  </a:lnTo>
                  <a:lnTo>
                    <a:pt x="240" y="278"/>
                  </a:lnTo>
                  <a:lnTo>
                    <a:pt x="244" y="276"/>
                  </a:lnTo>
                  <a:lnTo>
                    <a:pt x="248" y="274"/>
                  </a:lnTo>
                  <a:lnTo>
                    <a:pt x="252" y="272"/>
                  </a:lnTo>
                  <a:lnTo>
                    <a:pt x="255" y="272"/>
                  </a:lnTo>
                  <a:lnTo>
                    <a:pt x="259" y="272"/>
                  </a:lnTo>
                  <a:lnTo>
                    <a:pt x="263" y="274"/>
                  </a:lnTo>
                  <a:lnTo>
                    <a:pt x="267" y="272"/>
                  </a:lnTo>
                  <a:lnTo>
                    <a:pt x="267" y="270"/>
                  </a:lnTo>
                  <a:lnTo>
                    <a:pt x="269" y="266"/>
                  </a:lnTo>
                  <a:lnTo>
                    <a:pt x="272" y="263"/>
                  </a:lnTo>
                  <a:lnTo>
                    <a:pt x="274" y="261"/>
                  </a:lnTo>
                  <a:lnTo>
                    <a:pt x="276" y="259"/>
                  </a:lnTo>
                  <a:lnTo>
                    <a:pt x="278" y="255"/>
                  </a:lnTo>
                  <a:lnTo>
                    <a:pt x="276" y="255"/>
                  </a:lnTo>
                  <a:lnTo>
                    <a:pt x="276" y="253"/>
                  </a:lnTo>
                  <a:lnTo>
                    <a:pt x="276" y="251"/>
                  </a:lnTo>
                  <a:lnTo>
                    <a:pt x="278" y="249"/>
                  </a:lnTo>
                  <a:lnTo>
                    <a:pt x="278" y="247"/>
                  </a:lnTo>
                  <a:lnTo>
                    <a:pt x="278" y="246"/>
                  </a:lnTo>
                  <a:lnTo>
                    <a:pt x="276" y="244"/>
                  </a:lnTo>
                  <a:lnTo>
                    <a:pt x="274" y="242"/>
                  </a:lnTo>
                  <a:lnTo>
                    <a:pt x="274" y="240"/>
                  </a:lnTo>
                  <a:lnTo>
                    <a:pt x="274" y="238"/>
                  </a:lnTo>
                  <a:lnTo>
                    <a:pt x="272" y="238"/>
                  </a:lnTo>
                  <a:lnTo>
                    <a:pt x="272" y="234"/>
                  </a:lnTo>
                  <a:lnTo>
                    <a:pt x="270" y="234"/>
                  </a:lnTo>
                  <a:lnTo>
                    <a:pt x="269" y="232"/>
                  </a:lnTo>
                  <a:lnTo>
                    <a:pt x="269" y="230"/>
                  </a:lnTo>
                  <a:lnTo>
                    <a:pt x="265" y="227"/>
                  </a:lnTo>
                  <a:lnTo>
                    <a:pt x="263" y="227"/>
                  </a:lnTo>
                  <a:lnTo>
                    <a:pt x="261" y="225"/>
                  </a:lnTo>
                  <a:lnTo>
                    <a:pt x="259" y="225"/>
                  </a:lnTo>
                  <a:lnTo>
                    <a:pt x="259" y="223"/>
                  </a:lnTo>
                  <a:lnTo>
                    <a:pt x="259" y="221"/>
                  </a:lnTo>
                  <a:lnTo>
                    <a:pt x="257" y="219"/>
                  </a:lnTo>
                  <a:lnTo>
                    <a:pt x="257" y="217"/>
                  </a:lnTo>
                  <a:lnTo>
                    <a:pt x="255" y="215"/>
                  </a:lnTo>
                  <a:lnTo>
                    <a:pt x="253" y="215"/>
                  </a:lnTo>
                  <a:lnTo>
                    <a:pt x="252" y="213"/>
                  </a:lnTo>
                  <a:lnTo>
                    <a:pt x="250" y="213"/>
                  </a:lnTo>
                  <a:lnTo>
                    <a:pt x="248" y="213"/>
                  </a:lnTo>
                  <a:lnTo>
                    <a:pt x="246" y="212"/>
                  </a:lnTo>
                  <a:lnTo>
                    <a:pt x="244" y="212"/>
                  </a:lnTo>
                  <a:lnTo>
                    <a:pt x="242" y="208"/>
                  </a:lnTo>
                  <a:lnTo>
                    <a:pt x="240" y="208"/>
                  </a:lnTo>
                  <a:lnTo>
                    <a:pt x="238" y="208"/>
                  </a:lnTo>
                  <a:lnTo>
                    <a:pt x="236" y="210"/>
                  </a:lnTo>
                  <a:lnTo>
                    <a:pt x="235" y="210"/>
                  </a:lnTo>
                  <a:lnTo>
                    <a:pt x="233" y="210"/>
                  </a:lnTo>
                  <a:lnTo>
                    <a:pt x="231" y="210"/>
                  </a:lnTo>
                  <a:lnTo>
                    <a:pt x="229" y="210"/>
                  </a:lnTo>
                  <a:lnTo>
                    <a:pt x="227" y="210"/>
                  </a:lnTo>
                  <a:lnTo>
                    <a:pt x="225" y="208"/>
                  </a:lnTo>
                  <a:lnTo>
                    <a:pt x="223" y="208"/>
                  </a:lnTo>
                  <a:lnTo>
                    <a:pt x="221" y="206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6" y="204"/>
                  </a:lnTo>
                  <a:lnTo>
                    <a:pt x="214" y="204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10" y="200"/>
                  </a:lnTo>
                  <a:lnTo>
                    <a:pt x="208" y="198"/>
                  </a:lnTo>
                  <a:lnTo>
                    <a:pt x="208" y="195"/>
                  </a:lnTo>
                  <a:lnTo>
                    <a:pt x="206" y="193"/>
                  </a:lnTo>
                  <a:lnTo>
                    <a:pt x="204" y="191"/>
                  </a:lnTo>
                  <a:lnTo>
                    <a:pt x="202" y="191"/>
                  </a:lnTo>
                  <a:lnTo>
                    <a:pt x="202" y="189"/>
                  </a:lnTo>
                  <a:lnTo>
                    <a:pt x="200" y="189"/>
                  </a:lnTo>
                  <a:lnTo>
                    <a:pt x="199" y="187"/>
                  </a:lnTo>
                  <a:lnTo>
                    <a:pt x="197" y="187"/>
                  </a:lnTo>
                  <a:lnTo>
                    <a:pt x="197" y="185"/>
                  </a:lnTo>
                  <a:lnTo>
                    <a:pt x="195" y="185"/>
                  </a:lnTo>
                  <a:lnTo>
                    <a:pt x="193" y="185"/>
                  </a:lnTo>
                  <a:lnTo>
                    <a:pt x="189" y="185"/>
                  </a:lnTo>
                  <a:lnTo>
                    <a:pt x="187" y="185"/>
                  </a:lnTo>
                  <a:lnTo>
                    <a:pt x="185" y="185"/>
                  </a:lnTo>
                  <a:lnTo>
                    <a:pt x="183" y="185"/>
                  </a:lnTo>
                  <a:lnTo>
                    <a:pt x="182" y="185"/>
                  </a:lnTo>
                  <a:lnTo>
                    <a:pt x="180" y="185"/>
                  </a:lnTo>
                  <a:lnTo>
                    <a:pt x="180" y="183"/>
                  </a:lnTo>
                  <a:lnTo>
                    <a:pt x="178" y="181"/>
                  </a:lnTo>
                  <a:lnTo>
                    <a:pt x="178" y="179"/>
                  </a:lnTo>
                  <a:lnTo>
                    <a:pt x="178" y="178"/>
                  </a:lnTo>
                  <a:lnTo>
                    <a:pt x="176" y="174"/>
                  </a:lnTo>
                  <a:lnTo>
                    <a:pt x="176" y="172"/>
                  </a:lnTo>
                  <a:lnTo>
                    <a:pt x="174" y="170"/>
                  </a:lnTo>
                  <a:lnTo>
                    <a:pt x="174" y="168"/>
                  </a:lnTo>
                  <a:lnTo>
                    <a:pt x="172" y="166"/>
                  </a:lnTo>
                  <a:lnTo>
                    <a:pt x="172" y="164"/>
                  </a:lnTo>
                  <a:lnTo>
                    <a:pt x="170" y="162"/>
                  </a:lnTo>
                  <a:lnTo>
                    <a:pt x="170" y="161"/>
                  </a:lnTo>
                  <a:lnTo>
                    <a:pt x="168" y="157"/>
                  </a:lnTo>
                  <a:lnTo>
                    <a:pt x="166" y="157"/>
                  </a:lnTo>
                  <a:lnTo>
                    <a:pt x="165" y="157"/>
                  </a:lnTo>
                  <a:lnTo>
                    <a:pt x="163" y="157"/>
                  </a:lnTo>
                  <a:lnTo>
                    <a:pt x="161" y="157"/>
                  </a:lnTo>
                  <a:lnTo>
                    <a:pt x="159" y="157"/>
                  </a:lnTo>
                  <a:lnTo>
                    <a:pt x="157" y="157"/>
                  </a:lnTo>
                  <a:lnTo>
                    <a:pt x="155" y="157"/>
                  </a:lnTo>
                  <a:lnTo>
                    <a:pt x="153" y="157"/>
                  </a:lnTo>
                  <a:lnTo>
                    <a:pt x="153" y="153"/>
                  </a:lnTo>
                  <a:lnTo>
                    <a:pt x="153" y="151"/>
                  </a:lnTo>
                  <a:lnTo>
                    <a:pt x="153" y="149"/>
                  </a:lnTo>
                  <a:lnTo>
                    <a:pt x="153" y="147"/>
                  </a:lnTo>
                  <a:lnTo>
                    <a:pt x="153" y="145"/>
                  </a:lnTo>
                  <a:lnTo>
                    <a:pt x="151" y="144"/>
                  </a:lnTo>
                  <a:lnTo>
                    <a:pt x="151" y="142"/>
                  </a:lnTo>
                  <a:lnTo>
                    <a:pt x="149" y="140"/>
                  </a:lnTo>
                  <a:lnTo>
                    <a:pt x="149" y="138"/>
                  </a:lnTo>
                  <a:lnTo>
                    <a:pt x="149" y="136"/>
                  </a:lnTo>
                  <a:lnTo>
                    <a:pt x="149" y="134"/>
                  </a:lnTo>
                  <a:lnTo>
                    <a:pt x="149" y="132"/>
                  </a:lnTo>
                  <a:lnTo>
                    <a:pt x="149" y="130"/>
                  </a:lnTo>
                  <a:lnTo>
                    <a:pt x="148" y="130"/>
                  </a:lnTo>
                  <a:lnTo>
                    <a:pt x="146" y="128"/>
                  </a:lnTo>
                  <a:lnTo>
                    <a:pt x="144" y="127"/>
                  </a:lnTo>
                  <a:lnTo>
                    <a:pt x="144" y="125"/>
                  </a:lnTo>
                  <a:lnTo>
                    <a:pt x="142" y="125"/>
                  </a:lnTo>
                  <a:lnTo>
                    <a:pt x="140" y="123"/>
                  </a:lnTo>
                  <a:lnTo>
                    <a:pt x="134" y="121"/>
                  </a:lnTo>
                  <a:lnTo>
                    <a:pt x="132" y="121"/>
                  </a:lnTo>
                  <a:lnTo>
                    <a:pt x="131" y="119"/>
                  </a:lnTo>
                  <a:lnTo>
                    <a:pt x="131" y="117"/>
                  </a:lnTo>
                  <a:lnTo>
                    <a:pt x="131" y="115"/>
                  </a:lnTo>
                  <a:lnTo>
                    <a:pt x="129" y="113"/>
                  </a:lnTo>
                  <a:lnTo>
                    <a:pt x="129" y="111"/>
                  </a:lnTo>
                  <a:lnTo>
                    <a:pt x="129" y="110"/>
                  </a:lnTo>
                  <a:lnTo>
                    <a:pt x="129" y="108"/>
                  </a:lnTo>
                  <a:lnTo>
                    <a:pt x="129" y="106"/>
                  </a:lnTo>
                  <a:lnTo>
                    <a:pt x="127" y="104"/>
                  </a:lnTo>
                  <a:lnTo>
                    <a:pt x="129" y="104"/>
                  </a:lnTo>
                  <a:lnTo>
                    <a:pt x="129" y="102"/>
                  </a:lnTo>
                  <a:lnTo>
                    <a:pt x="131" y="102"/>
                  </a:lnTo>
                  <a:lnTo>
                    <a:pt x="132" y="102"/>
                  </a:lnTo>
                  <a:lnTo>
                    <a:pt x="134" y="102"/>
                  </a:lnTo>
                  <a:lnTo>
                    <a:pt x="138" y="102"/>
                  </a:lnTo>
                  <a:lnTo>
                    <a:pt x="140" y="104"/>
                  </a:lnTo>
                  <a:lnTo>
                    <a:pt x="142" y="104"/>
                  </a:lnTo>
                  <a:lnTo>
                    <a:pt x="144" y="104"/>
                  </a:lnTo>
                  <a:lnTo>
                    <a:pt x="146" y="104"/>
                  </a:lnTo>
                  <a:lnTo>
                    <a:pt x="148" y="104"/>
                  </a:lnTo>
                  <a:lnTo>
                    <a:pt x="149" y="102"/>
                  </a:lnTo>
                  <a:lnTo>
                    <a:pt x="148" y="100"/>
                  </a:lnTo>
                  <a:lnTo>
                    <a:pt x="146" y="98"/>
                  </a:lnTo>
                  <a:lnTo>
                    <a:pt x="144" y="96"/>
                  </a:lnTo>
                  <a:lnTo>
                    <a:pt x="142" y="94"/>
                  </a:lnTo>
                  <a:lnTo>
                    <a:pt x="140" y="93"/>
                  </a:lnTo>
                  <a:lnTo>
                    <a:pt x="138" y="93"/>
                  </a:lnTo>
                  <a:lnTo>
                    <a:pt x="136" y="91"/>
                  </a:lnTo>
                  <a:lnTo>
                    <a:pt x="136" y="89"/>
                  </a:lnTo>
                  <a:lnTo>
                    <a:pt x="134" y="87"/>
                  </a:lnTo>
                  <a:lnTo>
                    <a:pt x="132" y="85"/>
                  </a:lnTo>
                  <a:lnTo>
                    <a:pt x="131" y="83"/>
                  </a:lnTo>
                  <a:lnTo>
                    <a:pt x="131" y="81"/>
                  </a:lnTo>
                  <a:lnTo>
                    <a:pt x="129" y="81"/>
                  </a:lnTo>
                  <a:lnTo>
                    <a:pt x="127" y="79"/>
                  </a:lnTo>
                  <a:lnTo>
                    <a:pt x="125" y="77"/>
                  </a:lnTo>
                  <a:lnTo>
                    <a:pt x="125" y="76"/>
                  </a:lnTo>
                  <a:lnTo>
                    <a:pt x="127" y="76"/>
                  </a:lnTo>
                  <a:lnTo>
                    <a:pt x="129" y="77"/>
                  </a:lnTo>
                  <a:lnTo>
                    <a:pt x="131" y="77"/>
                  </a:lnTo>
                  <a:lnTo>
                    <a:pt x="132" y="77"/>
                  </a:lnTo>
                  <a:lnTo>
                    <a:pt x="134" y="76"/>
                  </a:lnTo>
                  <a:lnTo>
                    <a:pt x="136" y="76"/>
                  </a:lnTo>
                  <a:lnTo>
                    <a:pt x="138" y="76"/>
                  </a:lnTo>
                  <a:lnTo>
                    <a:pt x="140" y="76"/>
                  </a:lnTo>
                  <a:lnTo>
                    <a:pt x="144" y="74"/>
                  </a:lnTo>
                  <a:lnTo>
                    <a:pt x="146" y="72"/>
                  </a:lnTo>
                  <a:lnTo>
                    <a:pt x="148" y="70"/>
                  </a:lnTo>
                  <a:lnTo>
                    <a:pt x="149" y="68"/>
                  </a:lnTo>
                  <a:lnTo>
                    <a:pt x="149" y="66"/>
                  </a:lnTo>
                  <a:lnTo>
                    <a:pt x="149" y="64"/>
                  </a:lnTo>
                  <a:lnTo>
                    <a:pt x="149" y="62"/>
                  </a:lnTo>
                  <a:lnTo>
                    <a:pt x="149" y="60"/>
                  </a:lnTo>
                  <a:lnTo>
                    <a:pt x="149" y="59"/>
                  </a:lnTo>
                  <a:lnTo>
                    <a:pt x="149" y="57"/>
                  </a:lnTo>
                  <a:lnTo>
                    <a:pt x="149" y="55"/>
                  </a:lnTo>
                  <a:lnTo>
                    <a:pt x="149" y="53"/>
                  </a:lnTo>
                  <a:lnTo>
                    <a:pt x="151" y="51"/>
                  </a:lnTo>
                  <a:lnTo>
                    <a:pt x="151" y="49"/>
                  </a:lnTo>
                  <a:lnTo>
                    <a:pt x="151" y="47"/>
                  </a:lnTo>
                  <a:lnTo>
                    <a:pt x="151" y="45"/>
                  </a:lnTo>
                  <a:lnTo>
                    <a:pt x="151" y="43"/>
                  </a:lnTo>
                  <a:lnTo>
                    <a:pt x="155" y="42"/>
                  </a:lnTo>
                  <a:lnTo>
                    <a:pt x="157" y="42"/>
                  </a:lnTo>
                  <a:lnTo>
                    <a:pt x="161" y="43"/>
                  </a:lnTo>
                  <a:lnTo>
                    <a:pt x="163" y="43"/>
                  </a:lnTo>
                  <a:lnTo>
                    <a:pt x="166" y="45"/>
                  </a:lnTo>
                  <a:lnTo>
                    <a:pt x="172" y="49"/>
                  </a:lnTo>
                  <a:lnTo>
                    <a:pt x="174" y="49"/>
                  </a:lnTo>
                  <a:lnTo>
                    <a:pt x="178" y="51"/>
                  </a:lnTo>
                  <a:lnTo>
                    <a:pt x="180" y="51"/>
                  </a:lnTo>
                  <a:lnTo>
                    <a:pt x="182" y="51"/>
                  </a:lnTo>
                  <a:lnTo>
                    <a:pt x="183" y="51"/>
                  </a:lnTo>
                  <a:lnTo>
                    <a:pt x="185" y="51"/>
                  </a:lnTo>
                  <a:lnTo>
                    <a:pt x="185" y="53"/>
                  </a:lnTo>
                  <a:lnTo>
                    <a:pt x="185" y="55"/>
                  </a:lnTo>
                  <a:lnTo>
                    <a:pt x="187" y="57"/>
                  </a:lnTo>
                  <a:lnTo>
                    <a:pt x="189" y="59"/>
                  </a:lnTo>
                  <a:lnTo>
                    <a:pt x="191" y="59"/>
                  </a:lnTo>
                  <a:lnTo>
                    <a:pt x="193" y="57"/>
                  </a:lnTo>
                  <a:lnTo>
                    <a:pt x="193" y="55"/>
                  </a:lnTo>
                  <a:lnTo>
                    <a:pt x="195" y="53"/>
                  </a:lnTo>
                  <a:lnTo>
                    <a:pt x="195" y="51"/>
                  </a:lnTo>
                  <a:lnTo>
                    <a:pt x="197" y="51"/>
                  </a:lnTo>
                  <a:lnTo>
                    <a:pt x="197" y="49"/>
                  </a:lnTo>
                  <a:lnTo>
                    <a:pt x="197" y="47"/>
                  </a:lnTo>
                  <a:lnTo>
                    <a:pt x="199" y="45"/>
                  </a:lnTo>
                  <a:lnTo>
                    <a:pt x="199" y="43"/>
                  </a:lnTo>
                  <a:lnTo>
                    <a:pt x="200" y="43"/>
                  </a:lnTo>
                  <a:lnTo>
                    <a:pt x="200" y="42"/>
                  </a:lnTo>
                  <a:lnTo>
                    <a:pt x="200" y="40"/>
                  </a:lnTo>
                  <a:lnTo>
                    <a:pt x="199" y="38"/>
                  </a:lnTo>
                  <a:lnTo>
                    <a:pt x="197" y="36"/>
                  </a:lnTo>
                  <a:lnTo>
                    <a:pt x="193" y="34"/>
                  </a:lnTo>
                  <a:lnTo>
                    <a:pt x="191" y="32"/>
                  </a:lnTo>
                  <a:lnTo>
                    <a:pt x="189" y="32"/>
                  </a:lnTo>
                  <a:lnTo>
                    <a:pt x="187" y="32"/>
                  </a:lnTo>
                  <a:lnTo>
                    <a:pt x="185" y="30"/>
                  </a:lnTo>
                  <a:lnTo>
                    <a:pt x="183" y="28"/>
                  </a:lnTo>
                  <a:lnTo>
                    <a:pt x="182" y="28"/>
                  </a:lnTo>
                  <a:lnTo>
                    <a:pt x="182" y="26"/>
                  </a:lnTo>
                  <a:lnTo>
                    <a:pt x="180" y="25"/>
                  </a:lnTo>
                  <a:lnTo>
                    <a:pt x="180" y="23"/>
                  </a:lnTo>
                  <a:lnTo>
                    <a:pt x="178" y="21"/>
                  </a:lnTo>
                  <a:lnTo>
                    <a:pt x="178" y="19"/>
                  </a:lnTo>
                  <a:lnTo>
                    <a:pt x="178" y="15"/>
                  </a:lnTo>
                  <a:lnTo>
                    <a:pt x="180" y="13"/>
                  </a:lnTo>
                  <a:lnTo>
                    <a:pt x="180" y="11"/>
                  </a:lnTo>
                  <a:lnTo>
                    <a:pt x="182" y="8"/>
                  </a:lnTo>
                  <a:lnTo>
                    <a:pt x="183" y="6"/>
                  </a:lnTo>
                  <a:lnTo>
                    <a:pt x="185" y="4"/>
                  </a:lnTo>
                  <a:lnTo>
                    <a:pt x="189" y="2"/>
                  </a:lnTo>
                  <a:lnTo>
                    <a:pt x="193" y="2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197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2086" y="1718"/>
              <a:ext cx="704" cy="497"/>
            </a:xfrm>
            <a:custGeom>
              <a:avLst/>
              <a:gdLst>
                <a:gd name="T0" fmla="*/ 17 w 704"/>
                <a:gd name="T1" fmla="*/ 495 h 497"/>
                <a:gd name="T2" fmla="*/ 32 w 704"/>
                <a:gd name="T3" fmla="*/ 493 h 497"/>
                <a:gd name="T4" fmla="*/ 49 w 704"/>
                <a:gd name="T5" fmla="*/ 493 h 497"/>
                <a:gd name="T6" fmla="*/ 66 w 704"/>
                <a:gd name="T7" fmla="*/ 493 h 497"/>
                <a:gd name="T8" fmla="*/ 85 w 704"/>
                <a:gd name="T9" fmla="*/ 485 h 497"/>
                <a:gd name="T10" fmla="*/ 96 w 704"/>
                <a:gd name="T11" fmla="*/ 474 h 497"/>
                <a:gd name="T12" fmla="*/ 104 w 704"/>
                <a:gd name="T13" fmla="*/ 459 h 497"/>
                <a:gd name="T14" fmla="*/ 117 w 704"/>
                <a:gd name="T15" fmla="*/ 440 h 497"/>
                <a:gd name="T16" fmla="*/ 115 w 704"/>
                <a:gd name="T17" fmla="*/ 406 h 497"/>
                <a:gd name="T18" fmla="*/ 132 w 704"/>
                <a:gd name="T19" fmla="*/ 408 h 497"/>
                <a:gd name="T20" fmla="*/ 147 w 704"/>
                <a:gd name="T21" fmla="*/ 412 h 497"/>
                <a:gd name="T22" fmla="*/ 160 w 704"/>
                <a:gd name="T23" fmla="*/ 417 h 497"/>
                <a:gd name="T24" fmla="*/ 175 w 704"/>
                <a:gd name="T25" fmla="*/ 410 h 497"/>
                <a:gd name="T26" fmla="*/ 187 w 704"/>
                <a:gd name="T27" fmla="*/ 421 h 497"/>
                <a:gd name="T28" fmla="*/ 202 w 704"/>
                <a:gd name="T29" fmla="*/ 425 h 497"/>
                <a:gd name="T30" fmla="*/ 221 w 704"/>
                <a:gd name="T31" fmla="*/ 417 h 497"/>
                <a:gd name="T32" fmla="*/ 242 w 704"/>
                <a:gd name="T33" fmla="*/ 414 h 497"/>
                <a:gd name="T34" fmla="*/ 257 w 704"/>
                <a:gd name="T35" fmla="*/ 415 h 497"/>
                <a:gd name="T36" fmla="*/ 272 w 704"/>
                <a:gd name="T37" fmla="*/ 408 h 497"/>
                <a:gd name="T38" fmla="*/ 289 w 704"/>
                <a:gd name="T39" fmla="*/ 397 h 497"/>
                <a:gd name="T40" fmla="*/ 308 w 704"/>
                <a:gd name="T41" fmla="*/ 393 h 497"/>
                <a:gd name="T42" fmla="*/ 330 w 704"/>
                <a:gd name="T43" fmla="*/ 387 h 497"/>
                <a:gd name="T44" fmla="*/ 347 w 704"/>
                <a:gd name="T45" fmla="*/ 380 h 497"/>
                <a:gd name="T46" fmla="*/ 351 w 704"/>
                <a:gd name="T47" fmla="*/ 364 h 497"/>
                <a:gd name="T48" fmla="*/ 349 w 704"/>
                <a:gd name="T49" fmla="*/ 347 h 497"/>
                <a:gd name="T50" fmla="*/ 357 w 704"/>
                <a:gd name="T51" fmla="*/ 338 h 497"/>
                <a:gd name="T52" fmla="*/ 364 w 704"/>
                <a:gd name="T53" fmla="*/ 325 h 497"/>
                <a:gd name="T54" fmla="*/ 366 w 704"/>
                <a:gd name="T55" fmla="*/ 310 h 497"/>
                <a:gd name="T56" fmla="*/ 379 w 704"/>
                <a:gd name="T57" fmla="*/ 296 h 497"/>
                <a:gd name="T58" fmla="*/ 393 w 704"/>
                <a:gd name="T59" fmla="*/ 285 h 497"/>
                <a:gd name="T60" fmla="*/ 402 w 704"/>
                <a:gd name="T61" fmla="*/ 270 h 497"/>
                <a:gd name="T62" fmla="*/ 417 w 704"/>
                <a:gd name="T63" fmla="*/ 259 h 497"/>
                <a:gd name="T64" fmla="*/ 425 w 704"/>
                <a:gd name="T65" fmla="*/ 243 h 497"/>
                <a:gd name="T66" fmla="*/ 440 w 704"/>
                <a:gd name="T67" fmla="*/ 242 h 497"/>
                <a:gd name="T68" fmla="*/ 444 w 704"/>
                <a:gd name="T69" fmla="*/ 225 h 497"/>
                <a:gd name="T70" fmla="*/ 442 w 704"/>
                <a:gd name="T71" fmla="*/ 213 h 497"/>
                <a:gd name="T72" fmla="*/ 444 w 704"/>
                <a:gd name="T73" fmla="*/ 200 h 497"/>
                <a:gd name="T74" fmla="*/ 451 w 704"/>
                <a:gd name="T75" fmla="*/ 185 h 497"/>
                <a:gd name="T76" fmla="*/ 449 w 704"/>
                <a:gd name="T77" fmla="*/ 170 h 497"/>
                <a:gd name="T78" fmla="*/ 447 w 704"/>
                <a:gd name="T79" fmla="*/ 158 h 497"/>
                <a:gd name="T80" fmla="*/ 459 w 704"/>
                <a:gd name="T81" fmla="*/ 151 h 497"/>
                <a:gd name="T82" fmla="*/ 468 w 704"/>
                <a:gd name="T83" fmla="*/ 149 h 497"/>
                <a:gd name="T84" fmla="*/ 480 w 704"/>
                <a:gd name="T85" fmla="*/ 145 h 497"/>
                <a:gd name="T86" fmla="*/ 485 w 704"/>
                <a:gd name="T87" fmla="*/ 134 h 497"/>
                <a:gd name="T88" fmla="*/ 468 w 704"/>
                <a:gd name="T89" fmla="*/ 107 h 497"/>
                <a:gd name="T90" fmla="*/ 468 w 704"/>
                <a:gd name="T91" fmla="*/ 96 h 497"/>
                <a:gd name="T92" fmla="*/ 474 w 704"/>
                <a:gd name="T93" fmla="*/ 87 h 497"/>
                <a:gd name="T94" fmla="*/ 491 w 704"/>
                <a:gd name="T95" fmla="*/ 77 h 497"/>
                <a:gd name="T96" fmla="*/ 506 w 704"/>
                <a:gd name="T97" fmla="*/ 60 h 497"/>
                <a:gd name="T98" fmla="*/ 525 w 704"/>
                <a:gd name="T99" fmla="*/ 60 h 497"/>
                <a:gd name="T100" fmla="*/ 538 w 704"/>
                <a:gd name="T101" fmla="*/ 60 h 497"/>
                <a:gd name="T102" fmla="*/ 550 w 704"/>
                <a:gd name="T103" fmla="*/ 58 h 497"/>
                <a:gd name="T104" fmla="*/ 563 w 704"/>
                <a:gd name="T105" fmla="*/ 58 h 497"/>
                <a:gd name="T106" fmla="*/ 568 w 704"/>
                <a:gd name="T107" fmla="*/ 49 h 497"/>
                <a:gd name="T108" fmla="*/ 567 w 704"/>
                <a:gd name="T109" fmla="*/ 36 h 497"/>
                <a:gd name="T110" fmla="*/ 574 w 704"/>
                <a:gd name="T111" fmla="*/ 26 h 497"/>
                <a:gd name="T112" fmla="*/ 587 w 704"/>
                <a:gd name="T113" fmla="*/ 22 h 497"/>
                <a:gd name="T114" fmla="*/ 604 w 704"/>
                <a:gd name="T115" fmla="*/ 21 h 497"/>
                <a:gd name="T116" fmla="*/ 619 w 704"/>
                <a:gd name="T117" fmla="*/ 11 h 497"/>
                <a:gd name="T118" fmla="*/ 633 w 704"/>
                <a:gd name="T119" fmla="*/ 7 h 497"/>
                <a:gd name="T120" fmla="*/ 653 w 704"/>
                <a:gd name="T121" fmla="*/ 5 h 497"/>
                <a:gd name="T122" fmla="*/ 678 w 704"/>
                <a:gd name="T123" fmla="*/ 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4" h="497">
                  <a:moveTo>
                    <a:pt x="0" y="491"/>
                  </a:moveTo>
                  <a:lnTo>
                    <a:pt x="3" y="491"/>
                  </a:lnTo>
                  <a:lnTo>
                    <a:pt x="5" y="491"/>
                  </a:lnTo>
                  <a:lnTo>
                    <a:pt x="7" y="491"/>
                  </a:lnTo>
                  <a:lnTo>
                    <a:pt x="9" y="493"/>
                  </a:lnTo>
                  <a:lnTo>
                    <a:pt x="11" y="493"/>
                  </a:lnTo>
                  <a:lnTo>
                    <a:pt x="15" y="495"/>
                  </a:lnTo>
                  <a:lnTo>
                    <a:pt x="17" y="495"/>
                  </a:lnTo>
                  <a:lnTo>
                    <a:pt x="19" y="495"/>
                  </a:lnTo>
                  <a:lnTo>
                    <a:pt x="21" y="495"/>
                  </a:lnTo>
                  <a:lnTo>
                    <a:pt x="24" y="495"/>
                  </a:lnTo>
                  <a:lnTo>
                    <a:pt x="26" y="495"/>
                  </a:lnTo>
                  <a:lnTo>
                    <a:pt x="28" y="495"/>
                  </a:lnTo>
                  <a:lnTo>
                    <a:pt x="28" y="493"/>
                  </a:lnTo>
                  <a:lnTo>
                    <a:pt x="30" y="493"/>
                  </a:lnTo>
                  <a:lnTo>
                    <a:pt x="32" y="493"/>
                  </a:lnTo>
                  <a:lnTo>
                    <a:pt x="34" y="493"/>
                  </a:lnTo>
                  <a:lnTo>
                    <a:pt x="36" y="493"/>
                  </a:lnTo>
                  <a:lnTo>
                    <a:pt x="38" y="493"/>
                  </a:lnTo>
                  <a:lnTo>
                    <a:pt x="39" y="491"/>
                  </a:lnTo>
                  <a:lnTo>
                    <a:pt x="43" y="489"/>
                  </a:lnTo>
                  <a:lnTo>
                    <a:pt x="45" y="489"/>
                  </a:lnTo>
                  <a:lnTo>
                    <a:pt x="47" y="491"/>
                  </a:lnTo>
                  <a:lnTo>
                    <a:pt x="49" y="493"/>
                  </a:lnTo>
                  <a:lnTo>
                    <a:pt x="53" y="495"/>
                  </a:lnTo>
                  <a:lnTo>
                    <a:pt x="55" y="497"/>
                  </a:lnTo>
                  <a:lnTo>
                    <a:pt x="56" y="497"/>
                  </a:lnTo>
                  <a:lnTo>
                    <a:pt x="58" y="495"/>
                  </a:lnTo>
                  <a:lnTo>
                    <a:pt x="60" y="495"/>
                  </a:lnTo>
                  <a:lnTo>
                    <a:pt x="62" y="495"/>
                  </a:lnTo>
                  <a:lnTo>
                    <a:pt x="64" y="493"/>
                  </a:lnTo>
                  <a:lnTo>
                    <a:pt x="66" y="493"/>
                  </a:lnTo>
                  <a:lnTo>
                    <a:pt x="70" y="491"/>
                  </a:lnTo>
                  <a:lnTo>
                    <a:pt x="72" y="489"/>
                  </a:lnTo>
                  <a:lnTo>
                    <a:pt x="75" y="487"/>
                  </a:lnTo>
                  <a:lnTo>
                    <a:pt x="77" y="487"/>
                  </a:lnTo>
                  <a:lnTo>
                    <a:pt x="79" y="485"/>
                  </a:lnTo>
                  <a:lnTo>
                    <a:pt x="81" y="485"/>
                  </a:lnTo>
                  <a:lnTo>
                    <a:pt x="83" y="485"/>
                  </a:lnTo>
                  <a:lnTo>
                    <a:pt x="85" y="485"/>
                  </a:lnTo>
                  <a:lnTo>
                    <a:pt x="87" y="485"/>
                  </a:lnTo>
                  <a:lnTo>
                    <a:pt x="87" y="487"/>
                  </a:lnTo>
                  <a:lnTo>
                    <a:pt x="89" y="487"/>
                  </a:lnTo>
                  <a:lnTo>
                    <a:pt x="90" y="487"/>
                  </a:lnTo>
                  <a:lnTo>
                    <a:pt x="92" y="485"/>
                  </a:lnTo>
                  <a:lnTo>
                    <a:pt x="92" y="482"/>
                  </a:lnTo>
                  <a:lnTo>
                    <a:pt x="94" y="476"/>
                  </a:lnTo>
                  <a:lnTo>
                    <a:pt x="96" y="474"/>
                  </a:lnTo>
                  <a:lnTo>
                    <a:pt x="98" y="472"/>
                  </a:lnTo>
                  <a:lnTo>
                    <a:pt x="96" y="468"/>
                  </a:lnTo>
                  <a:lnTo>
                    <a:pt x="96" y="465"/>
                  </a:lnTo>
                  <a:lnTo>
                    <a:pt x="96" y="463"/>
                  </a:lnTo>
                  <a:lnTo>
                    <a:pt x="96" y="459"/>
                  </a:lnTo>
                  <a:lnTo>
                    <a:pt x="98" y="457"/>
                  </a:lnTo>
                  <a:lnTo>
                    <a:pt x="100" y="457"/>
                  </a:lnTo>
                  <a:lnTo>
                    <a:pt x="104" y="459"/>
                  </a:lnTo>
                  <a:lnTo>
                    <a:pt x="107" y="457"/>
                  </a:lnTo>
                  <a:lnTo>
                    <a:pt x="111" y="455"/>
                  </a:lnTo>
                  <a:lnTo>
                    <a:pt x="111" y="451"/>
                  </a:lnTo>
                  <a:lnTo>
                    <a:pt x="111" y="448"/>
                  </a:lnTo>
                  <a:lnTo>
                    <a:pt x="111" y="444"/>
                  </a:lnTo>
                  <a:lnTo>
                    <a:pt x="115" y="444"/>
                  </a:lnTo>
                  <a:lnTo>
                    <a:pt x="117" y="442"/>
                  </a:lnTo>
                  <a:lnTo>
                    <a:pt x="117" y="440"/>
                  </a:lnTo>
                  <a:lnTo>
                    <a:pt x="117" y="436"/>
                  </a:lnTo>
                  <a:lnTo>
                    <a:pt x="115" y="432"/>
                  </a:lnTo>
                  <a:lnTo>
                    <a:pt x="113" y="429"/>
                  </a:lnTo>
                  <a:lnTo>
                    <a:pt x="113" y="423"/>
                  </a:lnTo>
                  <a:lnTo>
                    <a:pt x="111" y="419"/>
                  </a:lnTo>
                  <a:lnTo>
                    <a:pt x="111" y="412"/>
                  </a:lnTo>
                  <a:lnTo>
                    <a:pt x="113" y="408"/>
                  </a:lnTo>
                  <a:lnTo>
                    <a:pt x="115" y="406"/>
                  </a:lnTo>
                  <a:lnTo>
                    <a:pt x="117" y="406"/>
                  </a:lnTo>
                  <a:lnTo>
                    <a:pt x="119" y="406"/>
                  </a:lnTo>
                  <a:lnTo>
                    <a:pt x="123" y="406"/>
                  </a:lnTo>
                  <a:lnTo>
                    <a:pt x="124" y="406"/>
                  </a:lnTo>
                  <a:lnTo>
                    <a:pt x="126" y="408"/>
                  </a:lnTo>
                  <a:lnTo>
                    <a:pt x="128" y="408"/>
                  </a:lnTo>
                  <a:lnTo>
                    <a:pt x="130" y="408"/>
                  </a:lnTo>
                  <a:lnTo>
                    <a:pt x="132" y="408"/>
                  </a:lnTo>
                  <a:lnTo>
                    <a:pt x="134" y="406"/>
                  </a:lnTo>
                  <a:lnTo>
                    <a:pt x="136" y="408"/>
                  </a:lnTo>
                  <a:lnTo>
                    <a:pt x="138" y="408"/>
                  </a:lnTo>
                  <a:lnTo>
                    <a:pt x="140" y="408"/>
                  </a:lnTo>
                  <a:lnTo>
                    <a:pt x="141" y="410"/>
                  </a:lnTo>
                  <a:lnTo>
                    <a:pt x="143" y="410"/>
                  </a:lnTo>
                  <a:lnTo>
                    <a:pt x="145" y="410"/>
                  </a:lnTo>
                  <a:lnTo>
                    <a:pt x="147" y="412"/>
                  </a:lnTo>
                  <a:lnTo>
                    <a:pt x="149" y="412"/>
                  </a:lnTo>
                  <a:lnTo>
                    <a:pt x="151" y="414"/>
                  </a:lnTo>
                  <a:lnTo>
                    <a:pt x="153" y="415"/>
                  </a:lnTo>
                  <a:lnTo>
                    <a:pt x="155" y="415"/>
                  </a:lnTo>
                  <a:lnTo>
                    <a:pt x="157" y="415"/>
                  </a:lnTo>
                  <a:lnTo>
                    <a:pt x="157" y="417"/>
                  </a:lnTo>
                  <a:lnTo>
                    <a:pt x="158" y="417"/>
                  </a:lnTo>
                  <a:lnTo>
                    <a:pt x="160" y="417"/>
                  </a:lnTo>
                  <a:lnTo>
                    <a:pt x="162" y="415"/>
                  </a:lnTo>
                  <a:lnTo>
                    <a:pt x="164" y="415"/>
                  </a:lnTo>
                  <a:lnTo>
                    <a:pt x="166" y="414"/>
                  </a:lnTo>
                  <a:lnTo>
                    <a:pt x="168" y="412"/>
                  </a:lnTo>
                  <a:lnTo>
                    <a:pt x="170" y="410"/>
                  </a:lnTo>
                  <a:lnTo>
                    <a:pt x="172" y="410"/>
                  </a:lnTo>
                  <a:lnTo>
                    <a:pt x="174" y="410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lnTo>
                    <a:pt x="179" y="414"/>
                  </a:lnTo>
                  <a:lnTo>
                    <a:pt x="181" y="415"/>
                  </a:lnTo>
                  <a:lnTo>
                    <a:pt x="183" y="415"/>
                  </a:lnTo>
                  <a:lnTo>
                    <a:pt x="185" y="417"/>
                  </a:lnTo>
                  <a:lnTo>
                    <a:pt x="185" y="419"/>
                  </a:lnTo>
                  <a:lnTo>
                    <a:pt x="187" y="421"/>
                  </a:lnTo>
                  <a:lnTo>
                    <a:pt x="189" y="421"/>
                  </a:lnTo>
                  <a:lnTo>
                    <a:pt x="191" y="423"/>
                  </a:lnTo>
                  <a:lnTo>
                    <a:pt x="192" y="423"/>
                  </a:lnTo>
                  <a:lnTo>
                    <a:pt x="194" y="423"/>
                  </a:lnTo>
                  <a:lnTo>
                    <a:pt x="196" y="423"/>
                  </a:lnTo>
                  <a:lnTo>
                    <a:pt x="198" y="423"/>
                  </a:lnTo>
                  <a:lnTo>
                    <a:pt x="200" y="423"/>
                  </a:lnTo>
                  <a:lnTo>
                    <a:pt x="202" y="425"/>
                  </a:lnTo>
                  <a:lnTo>
                    <a:pt x="204" y="425"/>
                  </a:lnTo>
                  <a:lnTo>
                    <a:pt x="206" y="423"/>
                  </a:lnTo>
                  <a:lnTo>
                    <a:pt x="208" y="423"/>
                  </a:lnTo>
                  <a:lnTo>
                    <a:pt x="209" y="421"/>
                  </a:lnTo>
                  <a:lnTo>
                    <a:pt x="213" y="421"/>
                  </a:lnTo>
                  <a:lnTo>
                    <a:pt x="215" y="419"/>
                  </a:lnTo>
                  <a:lnTo>
                    <a:pt x="219" y="419"/>
                  </a:lnTo>
                  <a:lnTo>
                    <a:pt x="221" y="417"/>
                  </a:lnTo>
                  <a:lnTo>
                    <a:pt x="225" y="415"/>
                  </a:lnTo>
                  <a:lnTo>
                    <a:pt x="226" y="415"/>
                  </a:lnTo>
                  <a:lnTo>
                    <a:pt x="230" y="415"/>
                  </a:lnTo>
                  <a:lnTo>
                    <a:pt x="232" y="415"/>
                  </a:lnTo>
                  <a:lnTo>
                    <a:pt x="234" y="415"/>
                  </a:lnTo>
                  <a:lnTo>
                    <a:pt x="236" y="415"/>
                  </a:lnTo>
                  <a:lnTo>
                    <a:pt x="238" y="415"/>
                  </a:lnTo>
                  <a:lnTo>
                    <a:pt x="242" y="414"/>
                  </a:lnTo>
                  <a:lnTo>
                    <a:pt x="243" y="414"/>
                  </a:lnTo>
                  <a:lnTo>
                    <a:pt x="245" y="414"/>
                  </a:lnTo>
                  <a:lnTo>
                    <a:pt x="247" y="414"/>
                  </a:lnTo>
                  <a:lnTo>
                    <a:pt x="249" y="414"/>
                  </a:lnTo>
                  <a:lnTo>
                    <a:pt x="253" y="414"/>
                  </a:lnTo>
                  <a:lnTo>
                    <a:pt x="253" y="415"/>
                  </a:lnTo>
                  <a:lnTo>
                    <a:pt x="255" y="415"/>
                  </a:lnTo>
                  <a:lnTo>
                    <a:pt x="257" y="415"/>
                  </a:lnTo>
                  <a:lnTo>
                    <a:pt x="259" y="415"/>
                  </a:lnTo>
                  <a:lnTo>
                    <a:pt x="260" y="415"/>
                  </a:lnTo>
                  <a:lnTo>
                    <a:pt x="262" y="415"/>
                  </a:lnTo>
                  <a:lnTo>
                    <a:pt x="264" y="415"/>
                  </a:lnTo>
                  <a:lnTo>
                    <a:pt x="266" y="415"/>
                  </a:lnTo>
                  <a:lnTo>
                    <a:pt x="268" y="414"/>
                  </a:lnTo>
                  <a:lnTo>
                    <a:pt x="270" y="410"/>
                  </a:lnTo>
                  <a:lnTo>
                    <a:pt x="272" y="408"/>
                  </a:lnTo>
                  <a:lnTo>
                    <a:pt x="274" y="406"/>
                  </a:lnTo>
                  <a:lnTo>
                    <a:pt x="276" y="404"/>
                  </a:lnTo>
                  <a:lnTo>
                    <a:pt x="277" y="400"/>
                  </a:lnTo>
                  <a:lnTo>
                    <a:pt x="279" y="398"/>
                  </a:lnTo>
                  <a:lnTo>
                    <a:pt x="281" y="398"/>
                  </a:lnTo>
                  <a:lnTo>
                    <a:pt x="283" y="397"/>
                  </a:lnTo>
                  <a:lnTo>
                    <a:pt x="285" y="397"/>
                  </a:lnTo>
                  <a:lnTo>
                    <a:pt x="289" y="397"/>
                  </a:lnTo>
                  <a:lnTo>
                    <a:pt x="291" y="397"/>
                  </a:lnTo>
                  <a:lnTo>
                    <a:pt x="293" y="397"/>
                  </a:lnTo>
                  <a:lnTo>
                    <a:pt x="294" y="397"/>
                  </a:lnTo>
                  <a:lnTo>
                    <a:pt x="296" y="397"/>
                  </a:lnTo>
                  <a:lnTo>
                    <a:pt x="300" y="395"/>
                  </a:lnTo>
                  <a:lnTo>
                    <a:pt x="302" y="395"/>
                  </a:lnTo>
                  <a:lnTo>
                    <a:pt x="304" y="393"/>
                  </a:lnTo>
                  <a:lnTo>
                    <a:pt x="308" y="393"/>
                  </a:lnTo>
                  <a:lnTo>
                    <a:pt x="313" y="391"/>
                  </a:lnTo>
                  <a:lnTo>
                    <a:pt x="315" y="391"/>
                  </a:lnTo>
                  <a:lnTo>
                    <a:pt x="317" y="391"/>
                  </a:lnTo>
                  <a:lnTo>
                    <a:pt x="321" y="389"/>
                  </a:lnTo>
                  <a:lnTo>
                    <a:pt x="323" y="389"/>
                  </a:lnTo>
                  <a:lnTo>
                    <a:pt x="325" y="389"/>
                  </a:lnTo>
                  <a:lnTo>
                    <a:pt x="328" y="389"/>
                  </a:lnTo>
                  <a:lnTo>
                    <a:pt x="330" y="387"/>
                  </a:lnTo>
                  <a:lnTo>
                    <a:pt x="332" y="385"/>
                  </a:lnTo>
                  <a:lnTo>
                    <a:pt x="334" y="383"/>
                  </a:lnTo>
                  <a:lnTo>
                    <a:pt x="336" y="381"/>
                  </a:lnTo>
                  <a:lnTo>
                    <a:pt x="338" y="381"/>
                  </a:lnTo>
                  <a:lnTo>
                    <a:pt x="340" y="381"/>
                  </a:lnTo>
                  <a:lnTo>
                    <a:pt x="342" y="380"/>
                  </a:lnTo>
                  <a:lnTo>
                    <a:pt x="344" y="380"/>
                  </a:lnTo>
                  <a:lnTo>
                    <a:pt x="347" y="380"/>
                  </a:lnTo>
                  <a:lnTo>
                    <a:pt x="351" y="378"/>
                  </a:lnTo>
                  <a:lnTo>
                    <a:pt x="353" y="376"/>
                  </a:lnTo>
                  <a:lnTo>
                    <a:pt x="353" y="374"/>
                  </a:lnTo>
                  <a:lnTo>
                    <a:pt x="353" y="372"/>
                  </a:lnTo>
                  <a:lnTo>
                    <a:pt x="353" y="370"/>
                  </a:lnTo>
                  <a:lnTo>
                    <a:pt x="353" y="368"/>
                  </a:lnTo>
                  <a:lnTo>
                    <a:pt x="353" y="366"/>
                  </a:lnTo>
                  <a:lnTo>
                    <a:pt x="351" y="364"/>
                  </a:lnTo>
                  <a:lnTo>
                    <a:pt x="351" y="363"/>
                  </a:lnTo>
                  <a:lnTo>
                    <a:pt x="349" y="361"/>
                  </a:lnTo>
                  <a:lnTo>
                    <a:pt x="349" y="359"/>
                  </a:lnTo>
                  <a:lnTo>
                    <a:pt x="349" y="357"/>
                  </a:lnTo>
                  <a:lnTo>
                    <a:pt x="349" y="355"/>
                  </a:lnTo>
                  <a:lnTo>
                    <a:pt x="349" y="353"/>
                  </a:lnTo>
                  <a:lnTo>
                    <a:pt x="349" y="351"/>
                  </a:lnTo>
                  <a:lnTo>
                    <a:pt x="349" y="347"/>
                  </a:lnTo>
                  <a:lnTo>
                    <a:pt x="349" y="346"/>
                  </a:lnTo>
                  <a:lnTo>
                    <a:pt x="349" y="344"/>
                  </a:lnTo>
                  <a:lnTo>
                    <a:pt x="349" y="342"/>
                  </a:lnTo>
                  <a:lnTo>
                    <a:pt x="349" y="340"/>
                  </a:lnTo>
                  <a:lnTo>
                    <a:pt x="351" y="338"/>
                  </a:lnTo>
                  <a:lnTo>
                    <a:pt x="353" y="338"/>
                  </a:lnTo>
                  <a:lnTo>
                    <a:pt x="353" y="336"/>
                  </a:lnTo>
                  <a:lnTo>
                    <a:pt x="357" y="338"/>
                  </a:lnTo>
                  <a:lnTo>
                    <a:pt x="359" y="338"/>
                  </a:lnTo>
                  <a:lnTo>
                    <a:pt x="361" y="338"/>
                  </a:lnTo>
                  <a:lnTo>
                    <a:pt x="362" y="336"/>
                  </a:lnTo>
                  <a:lnTo>
                    <a:pt x="362" y="332"/>
                  </a:lnTo>
                  <a:lnTo>
                    <a:pt x="364" y="330"/>
                  </a:lnTo>
                  <a:lnTo>
                    <a:pt x="364" y="329"/>
                  </a:lnTo>
                  <a:lnTo>
                    <a:pt x="364" y="327"/>
                  </a:lnTo>
                  <a:lnTo>
                    <a:pt x="364" y="325"/>
                  </a:lnTo>
                  <a:lnTo>
                    <a:pt x="362" y="323"/>
                  </a:lnTo>
                  <a:lnTo>
                    <a:pt x="362" y="321"/>
                  </a:lnTo>
                  <a:lnTo>
                    <a:pt x="361" y="319"/>
                  </a:lnTo>
                  <a:lnTo>
                    <a:pt x="361" y="317"/>
                  </a:lnTo>
                  <a:lnTo>
                    <a:pt x="362" y="315"/>
                  </a:lnTo>
                  <a:lnTo>
                    <a:pt x="362" y="313"/>
                  </a:lnTo>
                  <a:lnTo>
                    <a:pt x="364" y="312"/>
                  </a:lnTo>
                  <a:lnTo>
                    <a:pt x="366" y="310"/>
                  </a:lnTo>
                  <a:lnTo>
                    <a:pt x="368" y="308"/>
                  </a:lnTo>
                  <a:lnTo>
                    <a:pt x="370" y="306"/>
                  </a:lnTo>
                  <a:lnTo>
                    <a:pt x="372" y="304"/>
                  </a:lnTo>
                  <a:lnTo>
                    <a:pt x="374" y="302"/>
                  </a:lnTo>
                  <a:lnTo>
                    <a:pt x="376" y="302"/>
                  </a:lnTo>
                  <a:lnTo>
                    <a:pt x="378" y="298"/>
                  </a:lnTo>
                  <a:lnTo>
                    <a:pt x="379" y="298"/>
                  </a:lnTo>
                  <a:lnTo>
                    <a:pt x="379" y="296"/>
                  </a:lnTo>
                  <a:lnTo>
                    <a:pt x="381" y="294"/>
                  </a:lnTo>
                  <a:lnTo>
                    <a:pt x="383" y="293"/>
                  </a:lnTo>
                  <a:lnTo>
                    <a:pt x="385" y="291"/>
                  </a:lnTo>
                  <a:lnTo>
                    <a:pt x="387" y="291"/>
                  </a:lnTo>
                  <a:lnTo>
                    <a:pt x="387" y="289"/>
                  </a:lnTo>
                  <a:lnTo>
                    <a:pt x="389" y="287"/>
                  </a:lnTo>
                  <a:lnTo>
                    <a:pt x="391" y="285"/>
                  </a:lnTo>
                  <a:lnTo>
                    <a:pt x="393" y="285"/>
                  </a:lnTo>
                  <a:lnTo>
                    <a:pt x="393" y="283"/>
                  </a:lnTo>
                  <a:lnTo>
                    <a:pt x="395" y="281"/>
                  </a:lnTo>
                  <a:lnTo>
                    <a:pt x="396" y="279"/>
                  </a:lnTo>
                  <a:lnTo>
                    <a:pt x="398" y="277"/>
                  </a:lnTo>
                  <a:lnTo>
                    <a:pt x="400" y="276"/>
                  </a:lnTo>
                  <a:lnTo>
                    <a:pt x="400" y="274"/>
                  </a:lnTo>
                  <a:lnTo>
                    <a:pt x="400" y="272"/>
                  </a:lnTo>
                  <a:lnTo>
                    <a:pt x="402" y="270"/>
                  </a:lnTo>
                  <a:lnTo>
                    <a:pt x="404" y="268"/>
                  </a:lnTo>
                  <a:lnTo>
                    <a:pt x="406" y="266"/>
                  </a:lnTo>
                  <a:lnTo>
                    <a:pt x="408" y="266"/>
                  </a:lnTo>
                  <a:lnTo>
                    <a:pt x="410" y="264"/>
                  </a:lnTo>
                  <a:lnTo>
                    <a:pt x="412" y="264"/>
                  </a:lnTo>
                  <a:lnTo>
                    <a:pt x="413" y="260"/>
                  </a:lnTo>
                  <a:lnTo>
                    <a:pt x="415" y="260"/>
                  </a:lnTo>
                  <a:lnTo>
                    <a:pt x="417" y="259"/>
                  </a:lnTo>
                  <a:lnTo>
                    <a:pt x="417" y="257"/>
                  </a:lnTo>
                  <a:lnTo>
                    <a:pt x="419" y="255"/>
                  </a:lnTo>
                  <a:lnTo>
                    <a:pt x="419" y="253"/>
                  </a:lnTo>
                  <a:lnTo>
                    <a:pt x="421" y="253"/>
                  </a:lnTo>
                  <a:lnTo>
                    <a:pt x="421" y="251"/>
                  </a:lnTo>
                  <a:lnTo>
                    <a:pt x="423" y="247"/>
                  </a:lnTo>
                  <a:lnTo>
                    <a:pt x="423" y="245"/>
                  </a:lnTo>
                  <a:lnTo>
                    <a:pt x="425" y="243"/>
                  </a:lnTo>
                  <a:lnTo>
                    <a:pt x="427" y="242"/>
                  </a:lnTo>
                  <a:lnTo>
                    <a:pt x="429" y="240"/>
                  </a:lnTo>
                  <a:lnTo>
                    <a:pt x="430" y="240"/>
                  </a:lnTo>
                  <a:lnTo>
                    <a:pt x="432" y="242"/>
                  </a:lnTo>
                  <a:lnTo>
                    <a:pt x="434" y="242"/>
                  </a:lnTo>
                  <a:lnTo>
                    <a:pt x="434" y="243"/>
                  </a:lnTo>
                  <a:lnTo>
                    <a:pt x="438" y="243"/>
                  </a:lnTo>
                  <a:lnTo>
                    <a:pt x="440" y="242"/>
                  </a:lnTo>
                  <a:lnTo>
                    <a:pt x="440" y="240"/>
                  </a:lnTo>
                  <a:lnTo>
                    <a:pt x="442" y="238"/>
                  </a:lnTo>
                  <a:lnTo>
                    <a:pt x="442" y="234"/>
                  </a:lnTo>
                  <a:lnTo>
                    <a:pt x="442" y="232"/>
                  </a:lnTo>
                  <a:lnTo>
                    <a:pt x="442" y="230"/>
                  </a:lnTo>
                  <a:lnTo>
                    <a:pt x="442" y="228"/>
                  </a:lnTo>
                  <a:lnTo>
                    <a:pt x="442" y="226"/>
                  </a:lnTo>
                  <a:lnTo>
                    <a:pt x="444" y="225"/>
                  </a:lnTo>
                  <a:lnTo>
                    <a:pt x="444" y="223"/>
                  </a:lnTo>
                  <a:lnTo>
                    <a:pt x="442" y="223"/>
                  </a:lnTo>
                  <a:lnTo>
                    <a:pt x="442" y="221"/>
                  </a:lnTo>
                  <a:lnTo>
                    <a:pt x="442" y="219"/>
                  </a:lnTo>
                  <a:lnTo>
                    <a:pt x="442" y="217"/>
                  </a:lnTo>
                  <a:lnTo>
                    <a:pt x="444" y="215"/>
                  </a:lnTo>
                  <a:lnTo>
                    <a:pt x="444" y="213"/>
                  </a:lnTo>
                  <a:lnTo>
                    <a:pt x="442" y="213"/>
                  </a:lnTo>
                  <a:lnTo>
                    <a:pt x="442" y="211"/>
                  </a:lnTo>
                  <a:lnTo>
                    <a:pt x="440" y="211"/>
                  </a:lnTo>
                  <a:lnTo>
                    <a:pt x="442" y="209"/>
                  </a:lnTo>
                  <a:lnTo>
                    <a:pt x="442" y="208"/>
                  </a:lnTo>
                  <a:lnTo>
                    <a:pt x="442" y="206"/>
                  </a:lnTo>
                  <a:lnTo>
                    <a:pt x="442" y="204"/>
                  </a:lnTo>
                  <a:lnTo>
                    <a:pt x="442" y="202"/>
                  </a:lnTo>
                  <a:lnTo>
                    <a:pt x="444" y="200"/>
                  </a:lnTo>
                  <a:lnTo>
                    <a:pt x="446" y="196"/>
                  </a:lnTo>
                  <a:lnTo>
                    <a:pt x="446" y="194"/>
                  </a:lnTo>
                  <a:lnTo>
                    <a:pt x="444" y="192"/>
                  </a:lnTo>
                  <a:lnTo>
                    <a:pt x="446" y="191"/>
                  </a:lnTo>
                  <a:lnTo>
                    <a:pt x="446" y="189"/>
                  </a:lnTo>
                  <a:lnTo>
                    <a:pt x="447" y="187"/>
                  </a:lnTo>
                  <a:lnTo>
                    <a:pt x="449" y="187"/>
                  </a:lnTo>
                  <a:lnTo>
                    <a:pt x="451" y="185"/>
                  </a:lnTo>
                  <a:lnTo>
                    <a:pt x="453" y="183"/>
                  </a:lnTo>
                  <a:lnTo>
                    <a:pt x="453" y="181"/>
                  </a:lnTo>
                  <a:lnTo>
                    <a:pt x="453" y="179"/>
                  </a:lnTo>
                  <a:lnTo>
                    <a:pt x="451" y="177"/>
                  </a:lnTo>
                  <a:lnTo>
                    <a:pt x="451" y="175"/>
                  </a:lnTo>
                  <a:lnTo>
                    <a:pt x="451" y="174"/>
                  </a:lnTo>
                  <a:lnTo>
                    <a:pt x="449" y="172"/>
                  </a:lnTo>
                  <a:lnTo>
                    <a:pt x="449" y="170"/>
                  </a:lnTo>
                  <a:lnTo>
                    <a:pt x="447" y="168"/>
                  </a:lnTo>
                  <a:lnTo>
                    <a:pt x="447" y="166"/>
                  </a:lnTo>
                  <a:lnTo>
                    <a:pt x="446" y="166"/>
                  </a:lnTo>
                  <a:lnTo>
                    <a:pt x="444" y="164"/>
                  </a:lnTo>
                  <a:lnTo>
                    <a:pt x="444" y="162"/>
                  </a:lnTo>
                  <a:lnTo>
                    <a:pt x="444" y="160"/>
                  </a:lnTo>
                  <a:lnTo>
                    <a:pt x="446" y="160"/>
                  </a:lnTo>
                  <a:lnTo>
                    <a:pt x="447" y="158"/>
                  </a:lnTo>
                  <a:lnTo>
                    <a:pt x="449" y="158"/>
                  </a:lnTo>
                  <a:lnTo>
                    <a:pt x="451" y="157"/>
                  </a:lnTo>
                  <a:lnTo>
                    <a:pt x="453" y="157"/>
                  </a:lnTo>
                  <a:lnTo>
                    <a:pt x="455" y="157"/>
                  </a:lnTo>
                  <a:lnTo>
                    <a:pt x="457" y="155"/>
                  </a:lnTo>
                  <a:lnTo>
                    <a:pt x="457" y="153"/>
                  </a:lnTo>
                  <a:lnTo>
                    <a:pt x="459" y="153"/>
                  </a:lnTo>
                  <a:lnTo>
                    <a:pt x="459" y="151"/>
                  </a:lnTo>
                  <a:lnTo>
                    <a:pt x="461" y="151"/>
                  </a:lnTo>
                  <a:lnTo>
                    <a:pt x="461" y="153"/>
                  </a:lnTo>
                  <a:lnTo>
                    <a:pt x="463" y="155"/>
                  </a:lnTo>
                  <a:lnTo>
                    <a:pt x="464" y="155"/>
                  </a:lnTo>
                  <a:lnTo>
                    <a:pt x="466" y="155"/>
                  </a:lnTo>
                  <a:lnTo>
                    <a:pt x="468" y="153"/>
                  </a:lnTo>
                  <a:lnTo>
                    <a:pt x="468" y="151"/>
                  </a:lnTo>
                  <a:lnTo>
                    <a:pt x="468" y="149"/>
                  </a:lnTo>
                  <a:lnTo>
                    <a:pt x="468" y="147"/>
                  </a:lnTo>
                  <a:lnTo>
                    <a:pt x="468" y="145"/>
                  </a:lnTo>
                  <a:lnTo>
                    <a:pt x="470" y="145"/>
                  </a:lnTo>
                  <a:lnTo>
                    <a:pt x="472" y="143"/>
                  </a:lnTo>
                  <a:lnTo>
                    <a:pt x="474" y="143"/>
                  </a:lnTo>
                  <a:lnTo>
                    <a:pt x="476" y="143"/>
                  </a:lnTo>
                  <a:lnTo>
                    <a:pt x="478" y="143"/>
                  </a:lnTo>
                  <a:lnTo>
                    <a:pt x="480" y="145"/>
                  </a:lnTo>
                  <a:lnTo>
                    <a:pt x="481" y="145"/>
                  </a:lnTo>
                  <a:lnTo>
                    <a:pt x="483" y="145"/>
                  </a:lnTo>
                  <a:lnTo>
                    <a:pt x="485" y="143"/>
                  </a:lnTo>
                  <a:lnTo>
                    <a:pt x="487" y="141"/>
                  </a:lnTo>
                  <a:lnTo>
                    <a:pt x="487" y="140"/>
                  </a:lnTo>
                  <a:lnTo>
                    <a:pt x="487" y="138"/>
                  </a:lnTo>
                  <a:lnTo>
                    <a:pt x="485" y="136"/>
                  </a:lnTo>
                  <a:lnTo>
                    <a:pt x="485" y="134"/>
                  </a:lnTo>
                  <a:lnTo>
                    <a:pt x="483" y="132"/>
                  </a:lnTo>
                  <a:lnTo>
                    <a:pt x="483" y="130"/>
                  </a:lnTo>
                  <a:lnTo>
                    <a:pt x="485" y="128"/>
                  </a:lnTo>
                  <a:lnTo>
                    <a:pt x="485" y="126"/>
                  </a:lnTo>
                  <a:lnTo>
                    <a:pt x="483" y="124"/>
                  </a:lnTo>
                  <a:lnTo>
                    <a:pt x="483" y="123"/>
                  </a:lnTo>
                  <a:lnTo>
                    <a:pt x="466" y="109"/>
                  </a:lnTo>
                  <a:lnTo>
                    <a:pt x="468" y="107"/>
                  </a:lnTo>
                  <a:lnTo>
                    <a:pt x="470" y="106"/>
                  </a:lnTo>
                  <a:lnTo>
                    <a:pt x="472" y="104"/>
                  </a:lnTo>
                  <a:lnTo>
                    <a:pt x="472" y="102"/>
                  </a:lnTo>
                  <a:lnTo>
                    <a:pt x="472" y="100"/>
                  </a:lnTo>
                  <a:lnTo>
                    <a:pt x="470" y="100"/>
                  </a:lnTo>
                  <a:lnTo>
                    <a:pt x="468" y="98"/>
                  </a:lnTo>
                  <a:lnTo>
                    <a:pt x="470" y="98"/>
                  </a:lnTo>
                  <a:lnTo>
                    <a:pt x="468" y="96"/>
                  </a:lnTo>
                  <a:lnTo>
                    <a:pt x="470" y="94"/>
                  </a:lnTo>
                  <a:lnTo>
                    <a:pt x="470" y="92"/>
                  </a:lnTo>
                  <a:lnTo>
                    <a:pt x="468" y="92"/>
                  </a:lnTo>
                  <a:lnTo>
                    <a:pt x="468" y="90"/>
                  </a:lnTo>
                  <a:lnTo>
                    <a:pt x="468" y="89"/>
                  </a:lnTo>
                  <a:lnTo>
                    <a:pt x="470" y="89"/>
                  </a:lnTo>
                  <a:lnTo>
                    <a:pt x="472" y="87"/>
                  </a:lnTo>
                  <a:lnTo>
                    <a:pt x="474" y="87"/>
                  </a:lnTo>
                  <a:lnTo>
                    <a:pt x="476" y="87"/>
                  </a:lnTo>
                  <a:lnTo>
                    <a:pt x="476" y="85"/>
                  </a:lnTo>
                  <a:lnTo>
                    <a:pt x="478" y="85"/>
                  </a:lnTo>
                  <a:lnTo>
                    <a:pt x="481" y="85"/>
                  </a:lnTo>
                  <a:lnTo>
                    <a:pt x="483" y="85"/>
                  </a:lnTo>
                  <a:lnTo>
                    <a:pt x="485" y="83"/>
                  </a:lnTo>
                  <a:lnTo>
                    <a:pt x="489" y="79"/>
                  </a:lnTo>
                  <a:lnTo>
                    <a:pt x="491" y="77"/>
                  </a:lnTo>
                  <a:lnTo>
                    <a:pt x="493" y="77"/>
                  </a:lnTo>
                  <a:lnTo>
                    <a:pt x="495" y="73"/>
                  </a:lnTo>
                  <a:lnTo>
                    <a:pt x="497" y="72"/>
                  </a:lnTo>
                  <a:lnTo>
                    <a:pt x="498" y="70"/>
                  </a:lnTo>
                  <a:lnTo>
                    <a:pt x="498" y="66"/>
                  </a:lnTo>
                  <a:lnTo>
                    <a:pt x="500" y="66"/>
                  </a:lnTo>
                  <a:lnTo>
                    <a:pt x="504" y="64"/>
                  </a:lnTo>
                  <a:lnTo>
                    <a:pt x="506" y="60"/>
                  </a:lnTo>
                  <a:lnTo>
                    <a:pt x="508" y="60"/>
                  </a:lnTo>
                  <a:lnTo>
                    <a:pt x="510" y="60"/>
                  </a:lnTo>
                  <a:lnTo>
                    <a:pt x="514" y="60"/>
                  </a:lnTo>
                  <a:lnTo>
                    <a:pt x="514" y="62"/>
                  </a:lnTo>
                  <a:lnTo>
                    <a:pt x="515" y="62"/>
                  </a:lnTo>
                  <a:lnTo>
                    <a:pt x="519" y="60"/>
                  </a:lnTo>
                  <a:lnTo>
                    <a:pt x="521" y="58"/>
                  </a:lnTo>
                  <a:lnTo>
                    <a:pt x="525" y="60"/>
                  </a:lnTo>
                  <a:lnTo>
                    <a:pt x="527" y="60"/>
                  </a:lnTo>
                  <a:lnTo>
                    <a:pt x="527" y="58"/>
                  </a:lnTo>
                  <a:lnTo>
                    <a:pt x="529" y="60"/>
                  </a:lnTo>
                  <a:lnTo>
                    <a:pt x="531" y="60"/>
                  </a:lnTo>
                  <a:lnTo>
                    <a:pt x="532" y="60"/>
                  </a:lnTo>
                  <a:lnTo>
                    <a:pt x="534" y="60"/>
                  </a:lnTo>
                  <a:lnTo>
                    <a:pt x="536" y="60"/>
                  </a:lnTo>
                  <a:lnTo>
                    <a:pt x="538" y="60"/>
                  </a:lnTo>
                  <a:lnTo>
                    <a:pt x="540" y="62"/>
                  </a:lnTo>
                  <a:lnTo>
                    <a:pt x="542" y="62"/>
                  </a:lnTo>
                  <a:lnTo>
                    <a:pt x="544" y="62"/>
                  </a:lnTo>
                  <a:lnTo>
                    <a:pt x="546" y="62"/>
                  </a:lnTo>
                  <a:lnTo>
                    <a:pt x="546" y="60"/>
                  </a:lnTo>
                  <a:lnTo>
                    <a:pt x="548" y="60"/>
                  </a:lnTo>
                  <a:lnTo>
                    <a:pt x="548" y="58"/>
                  </a:lnTo>
                  <a:lnTo>
                    <a:pt x="550" y="58"/>
                  </a:lnTo>
                  <a:lnTo>
                    <a:pt x="551" y="56"/>
                  </a:lnTo>
                  <a:lnTo>
                    <a:pt x="553" y="56"/>
                  </a:lnTo>
                  <a:lnTo>
                    <a:pt x="553" y="58"/>
                  </a:lnTo>
                  <a:lnTo>
                    <a:pt x="555" y="60"/>
                  </a:lnTo>
                  <a:lnTo>
                    <a:pt x="555" y="58"/>
                  </a:lnTo>
                  <a:lnTo>
                    <a:pt x="559" y="58"/>
                  </a:lnTo>
                  <a:lnTo>
                    <a:pt x="561" y="58"/>
                  </a:lnTo>
                  <a:lnTo>
                    <a:pt x="563" y="58"/>
                  </a:lnTo>
                  <a:lnTo>
                    <a:pt x="563" y="56"/>
                  </a:lnTo>
                  <a:lnTo>
                    <a:pt x="565" y="56"/>
                  </a:lnTo>
                  <a:lnTo>
                    <a:pt x="567" y="56"/>
                  </a:lnTo>
                  <a:lnTo>
                    <a:pt x="567" y="55"/>
                  </a:lnTo>
                  <a:lnTo>
                    <a:pt x="567" y="53"/>
                  </a:lnTo>
                  <a:lnTo>
                    <a:pt x="568" y="53"/>
                  </a:lnTo>
                  <a:lnTo>
                    <a:pt x="568" y="51"/>
                  </a:lnTo>
                  <a:lnTo>
                    <a:pt x="568" y="49"/>
                  </a:lnTo>
                  <a:lnTo>
                    <a:pt x="568" y="47"/>
                  </a:lnTo>
                  <a:lnTo>
                    <a:pt x="567" y="45"/>
                  </a:lnTo>
                  <a:lnTo>
                    <a:pt x="567" y="43"/>
                  </a:lnTo>
                  <a:lnTo>
                    <a:pt x="565" y="41"/>
                  </a:lnTo>
                  <a:lnTo>
                    <a:pt x="565" y="39"/>
                  </a:lnTo>
                  <a:lnTo>
                    <a:pt x="565" y="38"/>
                  </a:lnTo>
                  <a:lnTo>
                    <a:pt x="565" y="36"/>
                  </a:lnTo>
                  <a:lnTo>
                    <a:pt x="567" y="36"/>
                  </a:lnTo>
                  <a:lnTo>
                    <a:pt x="567" y="34"/>
                  </a:lnTo>
                  <a:lnTo>
                    <a:pt x="568" y="34"/>
                  </a:lnTo>
                  <a:lnTo>
                    <a:pt x="570" y="34"/>
                  </a:lnTo>
                  <a:lnTo>
                    <a:pt x="570" y="32"/>
                  </a:lnTo>
                  <a:lnTo>
                    <a:pt x="572" y="32"/>
                  </a:lnTo>
                  <a:lnTo>
                    <a:pt x="574" y="30"/>
                  </a:lnTo>
                  <a:lnTo>
                    <a:pt x="574" y="28"/>
                  </a:lnTo>
                  <a:lnTo>
                    <a:pt x="574" y="26"/>
                  </a:lnTo>
                  <a:lnTo>
                    <a:pt x="574" y="24"/>
                  </a:lnTo>
                  <a:lnTo>
                    <a:pt x="578" y="24"/>
                  </a:lnTo>
                  <a:lnTo>
                    <a:pt x="578" y="22"/>
                  </a:lnTo>
                  <a:lnTo>
                    <a:pt x="578" y="21"/>
                  </a:lnTo>
                  <a:lnTo>
                    <a:pt x="578" y="19"/>
                  </a:lnTo>
                  <a:lnTo>
                    <a:pt x="580" y="19"/>
                  </a:lnTo>
                  <a:lnTo>
                    <a:pt x="585" y="19"/>
                  </a:lnTo>
                  <a:lnTo>
                    <a:pt x="587" y="22"/>
                  </a:lnTo>
                  <a:lnTo>
                    <a:pt x="591" y="22"/>
                  </a:lnTo>
                  <a:lnTo>
                    <a:pt x="593" y="21"/>
                  </a:lnTo>
                  <a:lnTo>
                    <a:pt x="595" y="22"/>
                  </a:lnTo>
                  <a:lnTo>
                    <a:pt x="597" y="22"/>
                  </a:lnTo>
                  <a:lnTo>
                    <a:pt x="599" y="22"/>
                  </a:lnTo>
                  <a:lnTo>
                    <a:pt x="601" y="22"/>
                  </a:lnTo>
                  <a:lnTo>
                    <a:pt x="602" y="22"/>
                  </a:lnTo>
                  <a:lnTo>
                    <a:pt x="604" y="21"/>
                  </a:lnTo>
                  <a:lnTo>
                    <a:pt x="606" y="19"/>
                  </a:lnTo>
                  <a:lnTo>
                    <a:pt x="606" y="15"/>
                  </a:lnTo>
                  <a:lnTo>
                    <a:pt x="608" y="15"/>
                  </a:lnTo>
                  <a:lnTo>
                    <a:pt x="610" y="13"/>
                  </a:lnTo>
                  <a:lnTo>
                    <a:pt x="612" y="13"/>
                  </a:lnTo>
                  <a:lnTo>
                    <a:pt x="616" y="13"/>
                  </a:lnTo>
                  <a:lnTo>
                    <a:pt x="619" y="13"/>
                  </a:lnTo>
                  <a:lnTo>
                    <a:pt x="619" y="11"/>
                  </a:lnTo>
                  <a:lnTo>
                    <a:pt x="621" y="11"/>
                  </a:lnTo>
                  <a:lnTo>
                    <a:pt x="623" y="11"/>
                  </a:lnTo>
                  <a:lnTo>
                    <a:pt x="625" y="9"/>
                  </a:lnTo>
                  <a:lnTo>
                    <a:pt x="627" y="9"/>
                  </a:lnTo>
                  <a:lnTo>
                    <a:pt x="627" y="7"/>
                  </a:lnTo>
                  <a:lnTo>
                    <a:pt x="629" y="7"/>
                  </a:lnTo>
                  <a:lnTo>
                    <a:pt x="631" y="7"/>
                  </a:lnTo>
                  <a:lnTo>
                    <a:pt x="633" y="7"/>
                  </a:lnTo>
                  <a:lnTo>
                    <a:pt x="636" y="9"/>
                  </a:lnTo>
                  <a:lnTo>
                    <a:pt x="638" y="5"/>
                  </a:lnTo>
                  <a:lnTo>
                    <a:pt x="640" y="2"/>
                  </a:lnTo>
                  <a:lnTo>
                    <a:pt x="644" y="4"/>
                  </a:lnTo>
                  <a:lnTo>
                    <a:pt x="648" y="4"/>
                  </a:lnTo>
                  <a:lnTo>
                    <a:pt x="650" y="4"/>
                  </a:lnTo>
                  <a:lnTo>
                    <a:pt x="652" y="4"/>
                  </a:lnTo>
                  <a:lnTo>
                    <a:pt x="653" y="5"/>
                  </a:lnTo>
                  <a:lnTo>
                    <a:pt x="655" y="7"/>
                  </a:lnTo>
                  <a:lnTo>
                    <a:pt x="657" y="7"/>
                  </a:lnTo>
                  <a:lnTo>
                    <a:pt x="659" y="7"/>
                  </a:lnTo>
                  <a:lnTo>
                    <a:pt x="661" y="7"/>
                  </a:lnTo>
                  <a:lnTo>
                    <a:pt x="667" y="9"/>
                  </a:lnTo>
                  <a:lnTo>
                    <a:pt x="672" y="9"/>
                  </a:lnTo>
                  <a:lnTo>
                    <a:pt x="674" y="9"/>
                  </a:lnTo>
                  <a:lnTo>
                    <a:pt x="678" y="4"/>
                  </a:lnTo>
                  <a:lnTo>
                    <a:pt x="682" y="0"/>
                  </a:lnTo>
                  <a:lnTo>
                    <a:pt x="691" y="2"/>
                  </a:lnTo>
                  <a:lnTo>
                    <a:pt x="699" y="5"/>
                  </a:lnTo>
                  <a:lnTo>
                    <a:pt x="699" y="7"/>
                  </a:lnTo>
                  <a:lnTo>
                    <a:pt x="703" y="7"/>
                  </a:lnTo>
                  <a:lnTo>
                    <a:pt x="704" y="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7320757" y="4775200"/>
            <a:ext cx="144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Eastern</a:t>
            </a:r>
          </a:p>
          <a:p>
            <a:pPr algn="ctr"/>
            <a:r>
              <a:rPr lang="en-US" b="1" dirty="0" smtClean="0"/>
              <a:t>2.5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350670" y="4452034"/>
            <a:ext cx="144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Central</a:t>
            </a:r>
          </a:p>
          <a:p>
            <a:pPr algn="ctr"/>
            <a:r>
              <a:rPr lang="en-US" b="1" dirty="0" smtClean="0"/>
              <a:t>2.5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657600" y="3605103"/>
            <a:ext cx="144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Western</a:t>
            </a:r>
          </a:p>
          <a:p>
            <a:pPr algn="ctr"/>
            <a:r>
              <a:rPr lang="en-US" b="1" dirty="0" smtClean="0"/>
              <a:t>2.5</a:t>
            </a:r>
            <a:endParaRPr lang="en-US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905000" y="2859797"/>
            <a:ext cx="144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Mid-western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3.2*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8782" y="2355982"/>
            <a:ext cx="144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Far-western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2.8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0713" y="5562600"/>
            <a:ext cx="2503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Nepal</a:t>
            </a:r>
          </a:p>
          <a:p>
            <a:pPr algn="ctr"/>
            <a:r>
              <a:rPr lang="en-US" sz="2400" b="1" dirty="0" smtClean="0"/>
              <a:t>2.6</a:t>
            </a:r>
            <a:endParaRPr lang="en-US" sz="2400" b="1" dirty="0"/>
          </a:p>
        </p:txBody>
      </p:sp>
      <p:sp>
        <p:nvSpPr>
          <p:cNvPr id="33" name="Text Box 34"/>
          <p:cNvSpPr txBox="1">
            <a:spLocks noChangeArrowheads="1"/>
          </p:cNvSpPr>
          <p:nvPr/>
        </p:nvSpPr>
        <p:spPr bwMode="auto">
          <a:xfrm>
            <a:off x="5972544" y="1330325"/>
            <a:ext cx="297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/>
              <a:t>Total fertility rate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24091" y="6530730"/>
            <a:ext cx="3728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 smtClean="0"/>
              <a:t>*Based on a limited number of cases</a:t>
            </a:r>
            <a:endParaRPr lang="en-US" sz="1400" i="1" dirty="0"/>
          </a:p>
        </p:txBody>
      </p:sp>
    </p:spTree>
    <p:extLst>
      <p:ext uri="{BB962C8B-B14F-4D97-AF65-F5344CB8AC3E}">
        <p14:creationId xmlns="" xmlns:p14="http://schemas.microsoft.com/office/powerpoint/2010/main" val="2077509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/>
              <a:t>Fertility by Education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99263680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6408" y="1186934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424091" y="6530730"/>
            <a:ext cx="3728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 smtClean="0"/>
              <a:t>*Based on a limited number of cases</a:t>
            </a:r>
            <a:endParaRPr lang="en-US" sz="1400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17"/>
            <a:ext cx="8229600" cy="1143000"/>
          </a:xfrm>
        </p:spPr>
        <p:txBody>
          <a:bodyPr/>
          <a:lstStyle/>
          <a:p>
            <a:r>
              <a:rPr lang="en-US" dirty="0" smtClean="0"/>
              <a:t>Fertility by Wealth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63469423"/>
              </p:ext>
            </p:extLst>
          </p:nvPr>
        </p:nvGraphicFramePr>
        <p:xfrm>
          <a:off x="457200" y="1636893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851" y="11430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preceding the survey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6189022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Poorest households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72200" y="62116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Wealthiest households</a:t>
            </a:r>
            <a:endParaRPr lang="en-US" dirty="0"/>
          </a:p>
        </p:txBody>
      </p:sp>
      <p:sp>
        <p:nvSpPr>
          <p:cNvPr id="9" name="Notched Right Arrow 8"/>
          <p:cNvSpPr/>
          <p:nvPr/>
        </p:nvSpPr>
        <p:spPr>
          <a:xfrm>
            <a:off x="2438400" y="6435988"/>
            <a:ext cx="3886200" cy="152400"/>
          </a:xfrm>
          <a:prstGeom prst="notchedRightArrow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Fertility Trends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38642222"/>
              </p:ext>
            </p:extLst>
          </p:nvPr>
        </p:nvGraphicFramePr>
        <p:xfrm>
          <a:off x="609600" y="1371600"/>
          <a:ext cx="79248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1175266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1362</TotalTime>
  <Words>508</Words>
  <Application>Microsoft Office PowerPoint</Application>
  <PresentationFormat>On-screen Show (4:3)</PresentationFormat>
  <Paragraphs>130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Custom Design</vt:lpstr>
      <vt:lpstr>Slide 1</vt:lpstr>
      <vt:lpstr>Slide 2</vt:lpstr>
      <vt:lpstr>Slide 3</vt:lpstr>
      <vt:lpstr>Fertility Differentials</vt:lpstr>
      <vt:lpstr>Slide 5</vt:lpstr>
      <vt:lpstr>Slide 6</vt:lpstr>
      <vt:lpstr>Fertility by Education</vt:lpstr>
      <vt:lpstr>Fertility by Wealth</vt:lpstr>
      <vt:lpstr>Fertility Trends</vt:lpstr>
      <vt:lpstr>Slide 10</vt:lpstr>
      <vt:lpstr>Birth Intervals</vt:lpstr>
      <vt:lpstr>Length of Birth Intervals</vt:lpstr>
      <vt:lpstr>Median Age at First Birth  for Women 25-49</vt:lpstr>
      <vt:lpstr>Teenage Childbearing</vt:lpstr>
      <vt:lpstr>Teenage Childbearing by Education</vt:lpstr>
      <vt:lpstr>Current Marital Status: Women</vt:lpstr>
      <vt:lpstr>Median Age at First Marriage</vt:lpstr>
      <vt:lpstr>Median Age at First Sex</vt:lpstr>
      <vt:lpstr>Slide 19</vt:lpstr>
      <vt:lpstr>Fertility Preferences of Married Women</vt:lpstr>
      <vt:lpstr>Ideal Family Size</vt:lpstr>
      <vt:lpstr>Birth Planning</vt:lpstr>
      <vt:lpstr>Difference between Wanted and Actual Fertility Rates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160</cp:revision>
  <dcterms:created xsi:type="dcterms:W3CDTF">2008-03-17T19:32:21Z</dcterms:created>
  <dcterms:modified xsi:type="dcterms:W3CDTF">2012-06-27T15:45:58Z</dcterms:modified>
</cp:coreProperties>
</file>